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July 1,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2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July 1,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398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July 1,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97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July 1,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597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July 1,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271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July 1, 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908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July 1, 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572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July 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03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July 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July 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3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July 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6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July 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6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July 1,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July 1, 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5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July 1, 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July 1, 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1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July 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8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July 1,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31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7BCD5465-C42F-4A55-A97B-1F9FD2767E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42453" r="9091" b="6410"/>
          <a:stretch/>
        </p:blipFill>
        <p:spPr>
          <a:xfrm>
            <a:off x="0" y="49563"/>
            <a:ext cx="12191980" cy="685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25EA7-6275-4521-9673-550B550A9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964" y="1761717"/>
            <a:ext cx="9454051" cy="213250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Society of American </a:t>
            </a:r>
            <a:br>
              <a:rPr lang="en-US" dirty="0"/>
            </a:br>
            <a:r>
              <a:rPr lang="en-US" dirty="0"/>
              <a:t>Military 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793E5-E652-4B0E-9B88-391BF6473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700084"/>
            <a:ext cx="8825658" cy="86142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TEXAS REGION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Leader Development Program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Class 2025-26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8C9C9-4BEF-2D8D-E804-B118A8BE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6C38-966E-B9BF-6C6C-99CEAC1E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Name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389D-E520-70EF-B70D-AC14433E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931" y="1560394"/>
            <a:ext cx="4638903" cy="3737211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sz="1100" dirty="0"/>
              <a:t>Birthday:</a:t>
            </a:r>
          </a:p>
          <a:p>
            <a:pPr marL="0">
              <a:lnSpc>
                <a:spcPct val="90000"/>
              </a:lnSpc>
            </a:pPr>
            <a:r>
              <a:rPr lang="en-US" sz="1100" dirty="0"/>
              <a:t>Company:</a:t>
            </a:r>
          </a:p>
          <a:p>
            <a:pPr marL="0">
              <a:lnSpc>
                <a:spcPct val="90000"/>
              </a:lnSpc>
            </a:pPr>
            <a:r>
              <a:rPr lang="en-US" sz="1100" dirty="0"/>
              <a:t>Job Title:</a:t>
            </a:r>
          </a:p>
          <a:p>
            <a:pPr marL="0">
              <a:lnSpc>
                <a:spcPct val="90000"/>
              </a:lnSpc>
            </a:pPr>
            <a:r>
              <a:rPr lang="en-US" sz="1100" dirty="0"/>
              <a:t>Company Address:</a:t>
            </a:r>
          </a:p>
          <a:p>
            <a:pPr marL="0">
              <a:lnSpc>
                <a:spcPct val="90000"/>
              </a:lnSpc>
            </a:pPr>
            <a:r>
              <a:rPr lang="en-US" sz="1100" dirty="0"/>
              <a:t>Phone Number: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Education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Activities/Hobbies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Interests: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Professional/Non-Profit Organizations: 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Anything else to share?: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641BEC-E893-1936-F3CF-73E22B867F55}"/>
              </a:ext>
            </a:extLst>
          </p:cNvPr>
          <p:cNvSpPr/>
          <p:nvPr/>
        </p:nvSpPr>
        <p:spPr>
          <a:xfrm>
            <a:off x="0" y="0"/>
            <a:ext cx="4876800" cy="67394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Insert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390367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13B00-64A9-4B89-875E-D1A2A1D0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Yvonne Rivera</a:t>
            </a:r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clothing, posing, suit&#10;&#10;Description automatically generated">
            <a:extLst>
              <a:ext uri="{FF2B5EF4-FFF2-40B4-BE49-F238E27FC236}">
                <a16:creationId xmlns:a16="http://schemas.microsoft.com/office/drawing/2014/main" id="{B8AB31C2-A0B8-4EB7-A316-8BFA759917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E6CD7-A8AC-4598-98BD-4C53EBACC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sz="1100" dirty="0"/>
              <a:t>Birthday: June 5</a:t>
            </a:r>
          </a:p>
          <a:p>
            <a:pPr marL="0">
              <a:lnSpc>
                <a:spcPct val="90000"/>
              </a:lnSpc>
            </a:pPr>
            <a:r>
              <a:rPr lang="en-US" sz="1100" dirty="0"/>
              <a:t>Company: DEC / Gannett Fleming</a:t>
            </a:r>
          </a:p>
          <a:p>
            <a:pPr marL="0">
              <a:lnSpc>
                <a:spcPct val="90000"/>
              </a:lnSpc>
            </a:pPr>
            <a:r>
              <a:rPr lang="en-US" sz="1100" dirty="0"/>
              <a:t>Job Title: Project Manager</a:t>
            </a:r>
          </a:p>
          <a:p>
            <a:pPr marL="0">
              <a:lnSpc>
                <a:spcPct val="90000"/>
              </a:lnSpc>
            </a:pPr>
            <a:r>
              <a:rPr lang="en-US" sz="1100" dirty="0"/>
              <a:t>Company Address: 3100 W. Alabama St., Houston, TX 77098</a:t>
            </a:r>
          </a:p>
          <a:p>
            <a:pPr marL="0">
              <a:lnSpc>
                <a:spcPct val="90000"/>
              </a:lnSpc>
            </a:pPr>
            <a:r>
              <a:rPr lang="en-US" sz="1100" dirty="0"/>
              <a:t>Phone Number: 832-455-7540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Education: BS Civil Engineering Texas Tech University, Master’s Civil Engineering University of Houston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Activities/Hobbies: traveling (16 countries so far)!, playing violin, trying new restaurants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Interests: mentoring, music, fashion, going to the beach, healthy food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Professional/Non-Profit Organizations: SAME, APWA, Houston Civic Symphony, Houston Rodeo Scholarship Alumni Association, Texas Water Leaders Class V, Leadership Houston Class XXXV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Anything else to share?: I was born and raised in Houston. I am half Colombian/half Puerto Rican. I have a 5-year-old daughter, Natalia, and a 2-year-old son, Camilo.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464C0-8B31-7DEA-69DC-05D50C51F3DC}"/>
              </a:ext>
            </a:extLst>
          </p:cNvPr>
          <p:cNvSpPr txBox="1"/>
          <p:nvPr/>
        </p:nvSpPr>
        <p:spPr>
          <a:xfrm rot="19178504">
            <a:off x="2589201" y="2235573"/>
            <a:ext cx="6240900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1"/>
                </a:solidFill>
              </a:rPr>
              <a:t>S A M P L E</a:t>
            </a:r>
          </a:p>
        </p:txBody>
      </p:sp>
    </p:spTree>
    <p:extLst>
      <p:ext uri="{BB962C8B-B14F-4D97-AF65-F5344CB8AC3E}">
        <p14:creationId xmlns:p14="http://schemas.microsoft.com/office/powerpoint/2010/main" val="3979402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7866</TotalTime>
  <Words>201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Book Antiqua</vt:lpstr>
      <vt:lpstr>Century Gothic</vt:lpstr>
      <vt:lpstr>Wingdings 3</vt:lpstr>
      <vt:lpstr>Ion</vt:lpstr>
      <vt:lpstr>Society of American  Military Engineers</vt:lpstr>
      <vt:lpstr>Name </vt:lpstr>
      <vt:lpstr>Yvonne Rivera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of American  Military Engineers</dc:title>
  <dc:creator>Yvonne Rivera</dc:creator>
  <cp:lastModifiedBy>Gregory, Matt</cp:lastModifiedBy>
  <cp:revision>36</cp:revision>
  <dcterms:created xsi:type="dcterms:W3CDTF">2020-09-24T21:12:34Z</dcterms:created>
  <dcterms:modified xsi:type="dcterms:W3CDTF">2025-07-01T15:53:23Z</dcterms:modified>
</cp:coreProperties>
</file>