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301" r:id="rId6"/>
    <p:sldId id="360" r:id="rId7"/>
    <p:sldId id="356" r:id="rId8"/>
    <p:sldId id="357" r:id="rId9"/>
    <p:sldId id="358" r:id="rId10"/>
    <p:sldId id="359" r:id="rId11"/>
    <p:sldId id="354" r:id="rId12"/>
    <p:sldId id="362" r:id="rId13"/>
    <p:sldId id="473" r:id="rId14"/>
    <p:sldId id="363" r:id="rId15"/>
    <p:sldId id="256" r:id="rId16"/>
    <p:sldId id="270" r:id="rId17"/>
    <p:sldId id="271" r:id="rId18"/>
    <p:sldId id="272" r:id="rId19"/>
    <p:sldId id="273" r:id="rId20"/>
    <p:sldId id="274" r:id="rId21"/>
    <p:sldId id="275" r:id="rId22"/>
    <p:sldId id="276" r:id="rId23"/>
    <p:sldId id="265" r:id="rId24"/>
    <p:sldId id="266" r:id="rId25"/>
  </p:sldIdLst>
  <p:sldSz cx="10058400" cy="7772400"/>
  <p:notesSz cx="7010400" cy="9296400"/>
  <p:custShowLst>
    <p:custShow name="General slide show" id="0">
      <p:sldLst/>
    </p:custShow>
    <p:custShow name="Featured Program" id="1">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377"/>
    <a:srgbClr val="D9D981"/>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992" y="90"/>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ttle, Robert" userId="614a940e-d389-4115-89b8-2b1f9f99bedc" providerId="ADAL" clId="{A8A6FBC8-2D18-4E5E-93FD-FC86ECDFB8AE}"/>
    <pc:docChg chg="undo custSel addSld delSld addMainMaster delMainMaster">
      <pc:chgData name="Settle, Robert" userId="614a940e-d389-4115-89b8-2b1f9f99bedc" providerId="ADAL" clId="{A8A6FBC8-2D18-4E5E-93FD-FC86ECDFB8AE}" dt="2025-09-24T15:42:32.923" v="2" actId="47"/>
      <pc:docMkLst>
        <pc:docMk/>
      </pc:docMkLst>
      <pc:sldChg chg="add del">
        <pc:chgData name="Settle, Robert" userId="614a940e-d389-4115-89b8-2b1f9f99bedc" providerId="ADAL" clId="{A8A6FBC8-2D18-4E5E-93FD-FC86ECDFB8AE}" dt="2025-09-24T15:42:22.752" v="1" actId="47"/>
        <pc:sldMkLst>
          <pc:docMk/>
          <pc:sldMk cId="2543458727" sldId="256"/>
        </pc:sldMkLst>
      </pc:sldChg>
      <pc:sldChg chg="add del">
        <pc:chgData name="Settle, Robert" userId="614a940e-d389-4115-89b8-2b1f9f99bedc" providerId="ADAL" clId="{A8A6FBC8-2D18-4E5E-93FD-FC86ECDFB8AE}" dt="2025-09-24T15:42:32.923" v="2" actId="47"/>
        <pc:sldMkLst>
          <pc:docMk/>
          <pc:sldMk cId="269492759" sldId="257"/>
        </pc:sldMkLst>
      </pc:sldChg>
      <pc:sldChg chg="add del">
        <pc:chgData name="Settle, Robert" userId="614a940e-d389-4115-89b8-2b1f9f99bedc" providerId="ADAL" clId="{A8A6FBC8-2D18-4E5E-93FD-FC86ECDFB8AE}" dt="2025-09-24T15:42:32.923" v="2" actId="47"/>
        <pc:sldMkLst>
          <pc:docMk/>
          <pc:sldMk cId="0" sldId="258"/>
        </pc:sldMkLst>
      </pc:sldChg>
      <pc:sldChg chg="add del">
        <pc:chgData name="Settle, Robert" userId="614a940e-d389-4115-89b8-2b1f9f99bedc" providerId="ADAL" clId="{A8A6FBC8-2D18-4E5E-93FD-FC86ECDFB8AE}" dt="2025-09-24T15:42:32.923" v="2" actId="47"/>
        <pc:sldMkLst>
          <pc:docMk/>
          <pc:sldMk cId="0" sldId="259"/>
        </pc:sldMkLst>
      </pc:sldChg>
      <pc:sldChg chg="add del">
        <pc:chgData name="Settle, Robert" userId="614a940e-d389-4115-89b8-2b1f9f99bedc" providerId="ADAL" clId="{A8A6FBC8-2D18-4E5E-93FD-FC86ECDFB8AE}" dt="2025-09-24T15:42:32.923" v="2" actId="47"/>
        <pc:sldMkLst>
          <pc:docMk/>
          <pc:sldMk cId="0" sldId="260"/>
        </pc:sldMkLst>
      </pc:sldChg>
      <pc:sldChg chg="add del">
        <pc:chgData name="Settle, Robert" userId="614a940e-d389-4115-89b8-2b1f9f99bedc" providerId="ADAL" clId="{A8A6FBC8-2D18-4E5E-93FD-FC86ECDFB8AE}" dt="2025-09-24T15:42:32.923" v="2" actId="47"/>
        <pc:sldMkLst>
          <pc:docMk/>
          <pc:sldMk cId="0" sldId="261"/>
        </pc:sldMkLst>
      </pc:sldChg>
      <pc:sldChg chg="add del">
        <pc:chgData name="Settle, Robert" userId="614a940e-d389-4115-89b8-2b1f9f99bedc" providerId="ADAL" clId="{A8A6FBC8-2D18-4E5E-93FD-FC86ECDFB8AE}" dt="2025-09-24T15:42:32.923" v="2" actId="47"/>
        <pc:sldMkLst>
          <pc:docMk/>
          <pc:sldMk cId="0" sldId="262"/>
        </pc:sldMkLst>
      </pc:sldChg>
      <pc:sldChg chg="add del">
        <pc:chgData name="Settle, Robert" userId="614a940e-d389-4115-89b8-2b1f9f99bedc" providerId="ADAL" clId="{A8A6FBC8-2D18-4E5E-93FD-FC86ECDFB8AE}" dt="2025-09-24T15:42:32.923" v="2" actId="47"/>
        <pc:sldMkLst>
          <pc:docMk/>
          <pc:sldMk cId="0" sldId="263"/>
        </pc:sldMkLst>
      </pc:sldChg>
      <pc:sldChg chg="add del">
        <pc:chgData name="Settle, Robert" userId="614a940e-d389-4115-89b8-2b1f9f99bedc" providerId="ADAL" clId="{A8A6FBC8-2D18-4E5E-93FD-FC86ECDFB8AE}" dt="2025-09-24T15:42:32.923" v="2" actId="47"/>
        <pc:sldMkLst>
          <pc:docMk/>
          <pc:sldMk cId="3382821870" sldId="264"/>
        </pc:sldMkLst>
      </pc:sldChg>
      <pc:sldChg chg="add del">
        <pc:chgData name="Settle, Robert" userId="614a940e-d389-4115-89b8-2b1f9f99bedc" providerId="ADAL" clId="{A8A6FBC8-2D18-4E5E-93FD-FC86ECDFB8AE}" dt="2025-09-24T15:42:22.752" v="1" actId="47"/>
        <pc:sldMkLst>
          <pc:docMk/>
          <pc:sldMk cId="2881222403" sldId="265"/>
        </pc:sldMkLst>
      </pc:sldChg>
      <pc:sldChg chg="add del">
        <pc:chgData name="Settle, Robert" userId="614a940e-d389-4115-89b8-2b1f9f99bedc" providerId="ADAL" clId="{A8A6FBC8-2D18-4E5E-93FD-FC86ECDFB8AE}" dt="2025-09-24T15:42:22.752" v="1" actId="47"/>
        <pc:sldMkLst>
          <pc:docMk/>
          <pc:sldMk cId="2244324873" sldId="266"/>
        </pc:sldMkLst>
      </pc:sldChg>
      <pc:sldChg chg="add del">
        <pc:chgData name="Settle, Robert" userId="614a940e-d389-4115-89b8-2b1f9f99bedc" providerId="ADAL" clId="{A8A6FBC8-2D18-4E5E-93FD-FC86ECDFB8AE}" dt="2025-09-24T15:42:32.923" v="2" actId="47"/>
        <pc:sldMkLst>
          <pc:docMk/>
          <pc:sldMk cId="3027474706" sldId="267"/>
        </pc:sldMkLst>
      </pc:sldChg>
      <pc:sldChg chg="add del">
        <pc:chgData name="Settle, Robert" userId="614a940e-d389-4115-89b8-2b1f9f99bedc" providerId="ADAL" clId="{A8A6FBC8-2D18-4E5E-93FD-FC86ECDFB8AE}" dt="2025-09-24T15:42:32.923" v="2" actId="47"/>
        <pc:sldMkLst>
          <pc:docMk/>
          <pc:sldMk cId="1130594640" sldId="268"/>
        </pc:sldMkLst>
      </pc:sldChg>
      <pc:sldChg chg="add del">
        <pc:chgData name="Settle, Robert" userId="614a940e-d389-4115-89b8-2b1f9f99bedc" providerId="ADAL" clId="{A8A6FBC8-2D18-4E5E-93FD-FC86ECDFB8AE}" dt="2025-09-24T15:42:32.923" v="2" actId="47"/>
        <pc:sldMkLst>
          <pc:docMk/>
          <pc:sldMk cId="2937323172" sldId="269"/>
        </pc:sldMkLst>
      </pc:sldChg>
      <pc:sldChg chg="add del">
        <pc:chgData name="Settle, Robert" userId="614a940e-d389-4115-89b8-2b1f9f99bedc" providerId="ADAL" clId="{A8A6FBC8-2D18-4E5E-93FD-FC86ECDFB8AE}" dt="2025-09-24T15:42:22.752" v="1" actId="47"/>
        <pc:sldMkLst>
          <pc:docMk/>
          <pc:sldMk cId="2668833597" sldId="270"/>
        </pc:sldMkLst>
      </pc:sldChg>
      <pc:sldChg chg="add del">
        <pc:chgData name="Settle, Robert" userId="614a940e-d389-4115-89b8-2b1f9f99bedc" providerId="ADAL" clId="{A8A6FBC8-2D18-4E5E-93FD-FC86ECDFB8AE}" dt="2025-09-24T15:42:22.752" v="1" actId="47"/>
        <pc:sldMkLst>
          <pc:docMk/>
          <pc:sldMk cId="662591911" sldId="271"/>
        </pc:sldMkLst>
      </pc:sldChg>
      <pc:sldChg chg="add del">
        <pc:chgData name="Settle, Robert" userId="614a940e-d389-4115-89b8-2b1f9f99bedc" providerId="ADAL" clId="{A8A6FBC8-2D18-4E5E-93FD-FC86ECDFB8AE}" dt="2025-09-24T15:42:22.752" v="1" actId="47"/>
        <pc:sldMkLst>
          <pc:docMk/>
          <pc:sldMk cId="1443383894" sldId="272"/>
        </pc:sldMkLst>
      </pc:sldChg>
      <pc:sldChg chg="add del">
        <pc:chgData name="Settle, Robert" userId="614a940e-d389-4115-89b8-2b1f9f99bedc" providerId="ADAL" clId="{A8A6FBC8-2D18-4E5E-93FD-FC86ECDFB8AE}" dt="2025-09-24T15:42:22.752" v="1" actId="47"/>
        <pc:sldMkLst>
          <pc:docMk/>
          <pc:sldMk cId="3398237705" sldId="273"/>
        </pc:sldMkLst>
      </pc:sldChg>
      <pc:sldChg chg="add del">
        <pc:chgData name="Settle, Robert" userId="614a940e-d389-4115-89b8-2b1f9f99bedc" providerId="ADAL" clId="{A8A6FBC8-2D18-4E5E-93FD-FC86ECDFB8AE}" dt="2025-09-24T15:42:22.752" v="1" actId="47"/>
        <pc:sldMkLst>
          <pc:docMk/>
          <pc:sldMk cId="1878191148" sldId="274"/>
        </pc:sldMkLst>
      </pc:sldChg>
      <pc:sldChg chg="add del">
        <pc:chgData name="Settle, Robert" userId="614a940e-d389-4115-89b8-2b1f9f99bedc" providerId="ADAL" clId="{A8A6FBC8-2D18-4E5E-93FD-FC86ECDFB8AE}" dt="2025-09-24T15:42:22.752" v="1" actId="47"/>
        <pc:sldMkLst>
          <pc:docMk/>
          <pc:sldMk cId="983562415" sldId="275"/>
        </pc:sldMkLst>
      </pc:sldChg>
      <pc:sldChg chg="add del">
        <pc:chgData name="Settle, Robert" userId="614a940e-d389-4115-89b8-2b1f9f99bedc" providerId="ADAL" clId="{A8A6FBC8-2D18-4E5E-93FD-FC86ECDFB8AE}" dt="2025-09-24T15:42:22.752" v="1" actId="47"/>
        <pc:sldMkLst>
          <pc:docMk/>
          <pc:sldMk cId="1240627490" sldId="276"/>
        </pc:sldMkLst>
      </pc:sldChg>
      <pc:sldChg chg="add del">
        <pc:chgData name="Settle, Robert" userId="614a940e-d389-4115-89b8-2b1f9f99bedc" providerId="ADAL" clId="{A8A6FBC8-2D18-4E5E-93FD-FC86ECDFB8AE}" dt="2025-09-24T15:42:32.923" v="2" actId="47"/>
        <pc:sldMkLst>
          <pc:docMk/>
          <pc:sldMk cId="4264525821" sldId="277"/>
        </pc:sldMkLst>
      </pc:sldChg>
      <pc:sldChg chg="add del">
        <pc:chgData name="Settle, Robert" userId="614a940e-d389-4115-89b8-2b1f9f99bedc" providerId="ADAL" clId="{A8A6FBC8-2D18-4E5E-93FD-FC86ECDFB8AE}" dt="2025-09-24T15:42:22.752" v="1" actId="47"/>
        <pc:sldMkLst>
          <pc:docMk/>
          <pc:sldMk cId="3294265494" sldId="301"/>
        </pc:sldMkLst>
      </pc:sldChg>
      <pc:sldChg chg="add del">
        <pc:chgData name="Settle, Robert" userId="614a940e-d389-4115-89b8-2b1f9f99bedc" providerId="ADAL" clId="{A8A6FBC8-2D18-4E5E-93FD-FC86ECDFB8AE}" dt="2025-09-24T15:42:22.752" v="1" actId="47"/>
        <pc:sldMkLst>
          <pc:docMk/>
          <pc:sldMk cId="1622562371" sldId="354"/>
        </pc:sldMkLst>
      </pc:sldChg>
      <pc:sldChg chg="add del">
        <pc:chgData name="Settle, Robert" userId="614a940e-d389-4115-89b8-2b1f9f99bedc" providerId="ADAL" clId="{A8A6FBC8-2D18-4E5E-93FD-FC86ECDFB8AE}" dt="2025-09-24T15:42:22.752" v="1" actId="47"/>
        <pc:sldMkLst>
          <pc:docMk/>
          <pc:sldMk cId="3005976189" sldId="356"/>
        </pc:sldMkLst>
      </pc:sldChg>
      <pc:sldChg chg="add del">
        <pc:chgData name="Settle, Robert" userId="614a940e-d389-4115-89b8-2b1f9f99bedc" providerId="ADAL" clId="{A8A6FBC8-2D18-4E5E-93FD-FC86ECDFB8AE}" dt="2025-09-24T15:42:22.752" v="1" actId="47"/>
        <pc:sldMkLst>
          <pc:docMk/>
          <pc:sldMk cId="3980144320" sldId="357"/>
        </pc:sldMkLst>
      </pc:sldChg>
      <pc:sldChg chg="add del">
        <pc:chgData name="Settle, Robert" userId="614a940e-d389-4115-89b8-2b1f9f99bedc" providerId="ADAL" clId="{A8A6FBC8-2D18-4E5E-93FD-FC86ECDFB8AE}" dt="2025-09-24T15:42:22.752" v="1" actId="47"/>
        <pc:sldMkLst>
          <pc:docMk/>
          <pc:sldMk cId="1001352602" sldId="358"/>
        </pc:sldMkLst>
      </pc:sldChg>
      <pc:sldChg chg="add del">
        <pc:chgData name="Settle, Robert" userId="614a940e-d389-4115-89b8-2b1f9f99bedc" providerId="ADAL" clId="{A8A6FBC8-2D18-4E5E-93FD-FC86ECDFB8AE}" dt="2025-09-24T15:42:22.752" v="1" actId="47"/>
        <pc:sldMkLst>
          <pc:docMk/>
          <pc:sldMk cId="1856570102" sldId="359"/>
        </pc:sldMkLst>
      </pc:sldChg>
      <pc:sldChg chg="add del">
        <pc:chgData name="Settle, Robert" userId="614a940e-d389-4115-89b8-2b1f9f99bedc" providerId="ADAL" clId="{A8A6FBC8-2D18-4E5E-93FD-FC86ECDFB8AE}" dt="2025-09-24T15:42:22.752" v="1" actId="47"/>
        <pc:sldMkLst>
          <pc:docMk/>
          <pc:sldMk cId="956491844" sldId="360"/>
        </pc:sldMkLst>
      </pc:sldChg>
      <pc:sldChg chg="add del">
        <pc:chgData name="Settle, Robert" userId="614a940e-d389-4115-89b8-2b1f9f99bedc" providerId="ADAL" clId="{A8A6FBC8-2D18-4E5E-93FD-FC86ECDFB8AE}" dt="2025-09-24T15:42:32.923" v="2" actId="47"/>
        <pc:sldMkLst>
          <pc:docMk/>
          <pc:sldMk cId="338731400" sldId="361"/>
        </pc:sldMkLst>
      </pc:sldChg>
      <pc:sldChg chg="add del">
        <pc:chgData name="Settle, Robert" userId="614a940e-d389-4115-89b8-2b1f9f99bedc" providerId="ADAL" clId="{A8A6FBC8-2D18-4E5E-93FD-FC86ECDFB8AE}" dt="2025-09-24T15:42:22.752" v="1" actId="47"/>
        <pc:sldMkLst>
          <pc:docMk/>
          <pc:sldMk cId="1665168458" sldId="362"/>
        </pc:sldMkLst>
      </pc:sldChg>
      <pc:sldChg chg="add del">
        <pc:chgData name="Settle, Robert" userId="614a940e-d389-4115-89b8-2b1f9f99bedc" providerId="ADAL" clId="{A8A6FBC8-2D18-4E5E-93FD-FC86ECDFB8AE}" dt="2025-09-24T15:42:22.752" v="1" actId="47"/>
        <pc:sldMkLst>
          <pc:docMk/>
          <pc:sldMk cId="911253990" sldId="363"/>
        </pc:sldMkLst>
      </pc:sldChg>
      <pc:sldChg chg="add del">
        <pc:chgData name="Settle, Robert" userId="614a940e-d389-4115-89b8-2b1f9f99bedc" providerId="ADAL" clId="{A8A6FBC8-2D18-4E5E-93FD-FC86ECDFB8AE}" dt="2025-09-24T15:42:32.923" v="2" actId="47"/>
        <pc:sldMkLst>
          <pc:docMk/>
          <pc:sldMk cId="3402126709" sldId="364"/>
        </pc:sldMkLst>
      </pc:sldChg>
      <pc:sldChg chg="add del">
        <pc:chgData name="Settle, Robert" userId="614a940e-d389-4115-89b8-2b1f9f99bedc" providerId="ADAL" clId="{A8A6FBC8-2D18-4E5E-93FD-FC86ECDFB8AE}" dt="2025-09-24T15:42:32.923" v="2" actId="47"/>
        <pc:sldMkLst>
          <pc:docMk/>
          <pc:sldMk cId="3584808672" sldId="365"/>
        </pc:sldMkLst>
      </pc:sldChg>
      <pc:sldChg chg="add del">
        <pc:chgData name="Settle, Robert" userId="614a940e-d389-4115-89b8-2b1f9f99bedc" providerId="ADAL" clId="{A8A6FBC8-2D18-4E5E-93FD-FC86ECDFB8AE}" dt="2025-09-24T15:42:32.923" v="2" actId="47"/>
        <pc:sldMkLst>
          <pc:docMk/>
          <pc:sldMk cId="2918066445" sldId="366"/>
        </pc:sldMkLst>
      </pc:sldChg>
      <pc:sldChg chg="add del">
        <pc:chgData name="Settle, Robert" userId="614a940e-d389-4115-89b8-2b1f9f99bedc" providerId="ADAL" clId="{A8A6FBC8-2D18-4E5E-93FD-FC86ECDFB8AE}" dt="2025-09-24T15:42:32.923" v="2" actId="47"/>
        <pc:sldMkLst>
          <pc:docMk/>
          <pc:sldMk cId="0" sldId="367"/>
        </pc:sldMkLst>
      </pc:sldChg>
      <pc:sldChg chg="add del">
        <pc:chgData name="Settle, Robert" userId="614a940e-d389-4115-89b8-2b1f9f99bedc" providerId="ADAL" clId="{A8A6FBC8-2D18-4E5E-93FD-FC86ECDFB8AE}" dt="2025-09-24T15:42:32.923" v="2" actId="47"/>
        <pc:sldMkLst>
          <pc:docMk/>
          <pc:sldMk cId="0" sldId="442"/>
        </pc:sldMkLst>
      </pc:sldChg>
      <pc:sldChg chg="add del">
        <pc:chgData name="Settle, Robert" userId="614a940e-d389-4115-89b8-2b1f9f99bedc" providerId="ADAL" clId="{A8A6FBC8-2D18-4E5E-93FD-FC86ECDFB8AE}" dt="2025-09-24T15:42:32.923" v="2" actId="47"/>
        <pc:sldMkLst>
          <pc:docMk/>
          <pc:sldMk cId="0" sldId="444"/>
        </pc:sldMkLst>
      </pc:sldChg>
      <pc:sldChg chg="add del">
        <pc:chgData name="Settle, Robert" userId="614a940e-d389-4115-89b8-2b1f9f99bedc" providerId="ADAL" clId="{A8A6FBC8-2D18-4E5E-93FD-FC86ECDFB8AE}" dt="2025-09-24T15:42:32.923" v="2" actId="47"/>
        <pc:sldMkLst>
          <pc:docMk/>
          <pc:sldMk cId="0" sldId="445"/>
        </pc:sldMkLst>
      </pc:sldChg>
      <pc:sldChg chg="add del">
        <pc:chgData name="Settle, Robert" userId="614a940e-d389-4115-89b8-2b1f9f99bedc" providerId="ADAL" clId="{A8A6FBC8-2D18-4E5E-93FD-FC86ECDFB8AE}" dt="2025-09-24T15:42:32.923" v="2" actId="47"/>
        <pc:sldMkLst>
          <pc:docMk/>
          <pc:sldMk cId="0" sldId="446"/>
        </pc:sldMkLst>
      </pc:sldChg>
      <pc:sldChg chg="add del">
        <pc:chgData name="Settle, Robert" userId="614a940e-d389-4115-89b8-2b1f9f99bedc" providerId="ADAL" clId="{A8A6FBC8-2D18-4E5E-93FD-FC86ECDFB8AE}" dt="2025-09-24T15:42:32.923" v="2" actId="47"/>
        <pc:sldMkLst>
          <pc:docMk/>
          <pc:sldMk cId="0" sldId="447"/>
        </pc:sldMkLst>
      </pc:sldChg>
      <pc:sldChg chg="add del">
        <pc:chgData name="Settle, Robert" userId="614a940e-d389-4115-89b8-2b1f9f99bedc" providerId="ADAL" clId="{A8A6FBC8-2D18-4E5E-93FD-FC86ECDFB8AE}" dt="2025-09-24T15:42:32.923" v="2" actId="47"/>
        <pc:sldMkLst>
          <pc:docMk/>
          <pc:sldMk cId="0" sldId="448"/>
        </pc:sldMkLst>
      </pc:sldChg>
      <pc:sldChg chg="add del">
        <pc:chgData name="Settle, Robert" userId="614a940e-d389-4115-89b8-2b1f9f99bedc" providerId="ADAL" clId="{A8A6FBC8-2D18-4E5E-93FD-FC86ECDFB8AE}" dt="2025-09-24T15:42:32.923" v="2" actId="47"/>
        <pc:sldMkLst>
          <pc:docMk/>
          <pc:sldMk cId="0" sldId="449"/>
        </pc:sldMkLst>
      </pc:sldChg>
      <pc:sldChg chg="add del">
        <pc:chgData name="Settle, Robert" userId="614a940e-d389-4115-89b8-2b1f9f99bedc" providerId="ADAL" clId="{A8A6FBC8-2D18-4E5E-93FD-FC86ECDFB8AE}" dt="2025-09-24T15:42:32.923" v="2" actId="47"/>
        <pc:sldMkLst>
          <pc:docMk/>
          <pc:sldMk cId="0" sldId="450"/>
        </pc:sldMkLst>
      </pc:sldChg>
      <pc:sldChg chg="add del">
        <pc:chgData name="Settle, Robert" userId="614a940e-d389-4115-89b8-2b1f9f99bedc" providerId="ADAL" clId="{A8A6FBC8-2D18-4E5E-93FD-FC86ECDFB8AE}" dt="2025-09-24T15:42:32.923" v="2" actId="47"/>
        <pc:sldMkLst>
          <pc:docMk/>
          <pc:sldMk cId="0" sldId="451"/>
        </pc:sldMkLst>
      </pc:sldChg>
      <pc:sldChg chg="add del">
        <pc:chgData name="Settle, Robert" userId="614a940e-d389-4115-89b8-2b1f9f99bedc" providerId="ADAL" clId="{A8A6FBC8-2D18-4E5E-93FD-FC86ECDFB8AE}" dt="2025-09-24T15:42:32.923" v="2" actId="47"/>
        <pc:sldMkLst>
          <pc:docMk/>
          <pc:sldMk cId="0" sldId="452"/>
        </pc:sldMkLst>
      </pc:sldChg>
      <pc:sldChg chg="add del">
        <pc:chgData name="Settle, Robert" userId="614a940e-d389-4115-89b8-2b1f9f99bedc" providerId="ADAL" clId="{A8A6FBC8-2D18-4E5E-93FD-FC86ECDFB8AE}" dt="2025-09-24T15:42:32.923" v="2" actId="47"/>
        <pc:sldMkLst>
          <pc:docMk/>
          <pc:sldMk cId="0" sldId="454"/>
        </pc:sldMkLst>
      </pc:sldChg>
      <pc:sldChg chg="add del">
        <pc:chgData name="Settle, Robert" userId="614a940e-d389-4115-89b8-2b1f9f99bedc" providerId="ADAL" clId="{A8A6FBC8-2D18-4E5E-93FD-FC86ECDFB8AE}" dt="2025-09-24T15:42:32.923" v="2" actId="47"/>
        <pc:sldMkLst>
          <pc:docMk/>
          <pc:sldMk cId="0" sldId="465"/>
        </pc:sldMkLst>
      </pc:sldChg>
      <pc:sldChg chg="add del">
        <pc:chgData name="Settle, Robert" userId="614a940e-d389-4115-89b8-2b1f9f99bedc" providerId="ADAL" clId="{A8A6FBC8-2D18-4E5E-93FD-FC86ECDFB8AE}" dt="2025-09-24T15:42:32.923" v="2" actId="47"/>
        <pc:sldMkLst>
          <pc:docMk/>
          <pc:sldMk cId="0" sldId="466"/>
        </pc:sldMkLst>
      </pc:sldChg>
      <pc:sldChg chg="add del">
        <pc:chgData name="Settle, Robert" userId="614a940e-d389-4115-89b8-2b1f9f99bedc" providerId="ADAL" clId="{A8A6FBC8-2D18-4E5E-93FD-FC86ECDFB8AE}" dt="2025-09-24T15:42:32.923" v="2" actId="47"/>
        <pc:sldMkLst>
          <pc:docMk/>
          <pc:sldMk cId="0" sldId="467"/>
        </pc:sldMkLst>
      </pc:sldChg>
      <pc:sldChg chg="add del">
        <pc:chgData name="Settle, Robert" userId="614a940e-d389-4115-89b8-2b1f9f99bedc" providerId="ADAL" clId="{A8A6FBC8-2D18-4E5E-93FD-FC86ECDFB8AE}" dt="2025-09-24T15:42:32.923" v="2" actId="47"/>
        <pc:sldMkLst>
          <pc:docMk/>
          <pc:sldMk cId="0" sldId="468"/>
        </pc:sldMkLst>
      </pc:sldChg>
      <pc:sldChg chg="add del">
        <pc:chgData name="Settle, Robert" userId="614a940e-d389-4115-89b8-2b1f9f99bedc" providerId="ADAL" clId="{A8A6FBC8-2D18-4E5E-93FD-FC86ECDFB8AE}" dt="2025-09-24T15:42:32.923" v="2" actId="47"/>
        <pc:sldMkLst>
          <pc:docMk/>
          <pc:sldMk cId="0" sldId="471"/>
        </pc:sldMkLst>
      </pc:sldChg>
      <pc:sldChg chg="add del">
        <pc:chgData name="Settle, Robert" userId="614a940e-d389-4115-89b8-2b1f9f99bedc" providerId="ADAL" clId="{A8A6FBC8-2D18-4E5E-93FD-FC86ECDFB8AE}" dt="2025-09-24T15:42:32.923" v="2" actId="47"/>
        <pc:sldMkLst>
          <pc:docMk/>
          <pc:sldMk cId="0" sldId="472"/>
        </pc:sldMkLst>
      </pc:sldChg>
      <pc:sldChg chg="add del">
        <pc:chgData name="Settle, Robert" userId="614a940e-d389-4115-89b8-2b1f9f99bedc" providerId="ADAL" clId="{A8A6FBC8-2D18-4E5E-93FD-FC86ECDFB8AE}" dt="2025-09-24T15:42:22.752" v="1" actId="47"/>
        <pc:sldMkLst>
          <pc:docMk/>
          <pc:sldMk cId="4200710552" sldId="473"/>
        </pc:sldMkLst>
      </pc:sldChg>
      <pc:sldChg chg="add del">
        <pc:chgData name="Settle, Robert" userId="614a940e-d389-4115-89b8-2b1f9f99bedc" providerId="ADAL" clId="{A8A6FBC8-2D18-4E5E-93FD-FC86ECDFB8AE}" dt="2025-09-24T15:42:32.923" v="2" actId="47"/>
        <pc:sldMkLst>
          <pc:docMk/>
          <pc:sldMk cId="4154097225" sldId="474"/>
        </pc:sldMkLst>
      </pc:sldChg>
      <pc:sldChg chg="add del">
        <pc:chgData name="Settle, Robert" userId="614a940e-d389-4115-89b8-2b1f9f99bedc" providerId="ADAL" clId="{A8A6FBC8-2D18-4E5E-93FD-FC86ECDFB8AE}" dt="2025-09-24T15:42:32.923" v="2" actId="47"/>
        <pc:sldMkLst>
          <pc:docMk/>
          <pc:sldMk cId="4283756700" sldId="475"/>
        </pc:sldMkLst>
      </pc:sldChg>
      <pc:sldChg chg="add del">
        <pc:chgData name="Settle, Robert" userId="614a940e-d389-4115-89b8-2b1f9f99bedc" providerId="ADAL" clId="{A8A6FBC8-2D18-4E5E-93FD-FC86ECDFB8AE}" dt="2025-09-24T15:42:32.923" v="2" actId="47"/>
        <pc:sldMkLst>
          <pc:docMk/>
          <pc:sldMk cId="0" sldId="476"/>
        </pc:sldMkLst>
      </pc:sldChg>
      <pc:sldChg chg="add del">
        <pc:chgData name="Settle, Robert" userId="614a940e-d389-4115-89b8-2b1f9f99bedc" providerId="ADAL" clId="{A8A6FBC8-2D18-4E5E-93FD-FC86ECDFB8AE}" dt="2025-09-24T15:42:32.923" v="2" actId="47"/>
        <pc:sldMkLst>
          <pc:docMk/>
          <pc:sldMk cId="0" sldId="477"/>
        </pc:sldMkLst>
      </pc:sldChg>
      <pc:sldChg chg="add del">
        <pc:chgData name="Settle, Robert" userId="614a940e-d389-4115-89b8-2b1f9f99bedc" providerId="ADAL" clId="{A8A6FBC8-2D18-4E5E-93FD-FC86ECDFB8AE}" dt="2025-09-24T15:42:32.923" v="2" actId="47"/>
        <pc:sldMkLst>
          <pc:docMk/>
          <pc:sldMk cId="0" sldId="478"/>
        </pc:sldMkLst>
      </pc:sldChg>
      <pc:sldChg chg="add del">
        <pc:chgData name="Settle, Robert" userId="614a940e-d389-4115-89b8-2b1f9f99bedc" providerId="ADAL" clId="{A8A6FBC8-2D18-4E5E-93FD-FC86ECDFB8AE}" dt="2025-09-24T15:42:32.923" v="2" actId="47"/>
        <pc:sldMkLst>
          <pc:docMk/>
          <pc:sldMk cId="0" sldId="479"/>
        </pc:sldMkLst>
      </pc:sldChg>
      <pc:sldChg chg="add del">
        <pc:chgData name="Settle, Robert" userId="614a940e-d389-4115-89b8-2b1f9f99bedc" providerId="ADAL" clId="{A8A6FBC8-2D18-4E5E-93FD-FC86ECDFB8AE}" dt="2025-09-24T15:42:32.923" v="2" actId="47"/>
        <pc:sldMkLst>
          <pc:docMk/>
          <pc:sldMk cId="0" sldId="480"/>
        </pc:sldMkLst>
      </pc:sldChg>
      <pc:sldChg chg="add del">
        <pc:chgData name="Settle, Robert" userId="614a940e-d389-4115-89b8-2b1f9f99bedc" providerId="ADAL" clId="{A8A6FBC8-2D18-4E5E-93FD-FC86ECDFB8AE}" dt="2025-09-24T15:42:32.923" v="2" actId="47"/>
        <pc:sldMkLst>
          <pc:docMk/>
          <pc:sldMk cId="0" sldId="481"/>
        </pc:sldMkLst>
      </pc:sldChg>
      <pc:sldChg chg="add del">
        <pc:chgData name="Settle, Robert" userId="614a940e-d389-4115-89b8-2b1f9f99bedc" providerId="ADAL" clId="{A8A6FBC8-2D18-4E5E-93FD-FC86ECDFB8AE}" dt="2025-09-24T15:42:32.923" v="2" actId="47"/>
        <pc:sldMkLst>
          <pc:docMk/>
          <pc:sldMk cId="0" sldId="482"/>
        </pc:sldMkLst>
      </pc:sldChg>
      <pc:sldChg chg="add del">
        <pc:chgData name="Settle, Robert" userId="614a940e-d389-4115-89b8-2b1f9f99bedc" providerId="ADAL" clId="{A8A6FBC8-2D18-4E5E-93FD-FC86ECDFB8AE}" dt="2025-09-24T15:42:32.923" v="2" actId="47"/>
        <pc:sldMkLst>
          <pc:docMk/>
          <pc:sldMk cId="0" sldId="483"/>
        </pc:sldMkLst>
      </pc:sldChg>
      <pc:sldMasterChg chg="add del addSldLayout delSldLayout">
        <pc:chgData name="Settle, Robert" userId="614a940e-d389-4115-89b8-2b1f9f99bedc" providerId="ADAL" clId="{A8A6FBC8-2D18-4E5E-93FD-FC86ECDFB8AE}" dt="2025-09-24T15:42:22.752" v="1" actId="47"/>
        <pc:sldMasterMkLst>
          <pc:docMk/>
          <pc:sldMasterMk cId="3932439802" sldId="2147483672"/>
        </pc:sldMasterMkLst>
        <pc:sldLayoutChg chg="add del">
          <pc:chgData name="Settle, Robert" userId="614a940e-d389-4115-89b8-2b1f9f99bedc" providerId="ADAL" clId="{A8A6FBC8-2D18-4E5E-93FD-FC86ECDFB8AE}" dt="2025-09-24T15:42:22.752" v="1" actId="47"/>
          <pc:sldLayoutMkLst>
            <pc:docMk/>
            <pc:sldMasterMk cId="3932439802" sldId="2147483672"/>
            <pc:sldLayoutMk cId="3924316339" sldId="2147483673"/>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2240895478" sldId="2147483674"/>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82983056" sldId="2147483675"/>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493341645" sldId="2147483676"/>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103336623" sldId="2147483677"/>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4043560064" sldId="2147483678"/>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580903950" sldId="2147483679"/>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363162327" sldId="2147483680"/>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2000288468" sldId="2147483681"/>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1672589728" sldId="2147483682"/>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4233895372" sldId="2147483683"/>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2018545234" sldId="2147483684"/>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2647673287" sldId="2147483685"/>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128305186" sldId="2147483686"/>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3972362017" sldId="2147483687"/>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2642339574" sldId="2147483688"/>
          </pc:sldLayoutMkLst>
        </pc:sldLayoutChg>
        <pc:sldLayoutChg chg="add del">
          <pc:chgData name="Settle, Robert" userId="614a940e-d389-4115-89b8-2b1f9f99bedc" providerId="ADAL" clId="{A8A6FBC8-2D18-4E5E-93FD-FC86ECDFB8AE}" dt="2025-09-24T15:42:22.752" v="1" actId="47"/>
          <pc:sldLayoutMkLst>
            <pc:docMk/>
            <pc:sldMasterMk cId="3932439802" sldId="2147483672"/>
            <pc:sldLayoutMk cId="2999643257" sldId="2147483689"/>
          </pc:sldLayoutMkLst>
        </pc:sldLayoutChg>
      </pc:sldMasterChg>
      <pc:sldMasterChg chg="add del addSldLayout delSldLayout">
        <pc:chgData name="Settle, Robert" userId="614a940e-d389-4115-89b8-2b1f9f99bedc" providerId="ADAL" clId="{A8A6FBC8-2D18-4E5E-93FD-FC86ECDFB8AE}" dt="2025-09-24T15:42:32.923" v="2" actId="47"/>
        <pc:sldMasterMkLst>
          <pc:docMk/>
          <pc:sldMasterMk cId="456354978" sldId="2147483690"/>
        </pc:sldMasterMkLst>
        <pc:sldLayoutChg chg="add del">
          <pc:chgData name="Settle, Robert" userId="614a940e-d389-4115-89b8-2b1f9f99bedc" providerId="ADAL" clId="{A8A6FBC8-2D18-4E5E-93FD-FC86ECDFB8AE}" dt="2025-09-24T15:42:32.923" v="2" actId="47"/>
          <pc:sldLayoutMkLst>
            <pc:docMk/>
            <pc:sldMasterMk cId="456354978" sldId="2147483690"/>
            <pc:sldLayoutMk cId="213123205" sldId="2147483691"/>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3297148202" sldId="2147483692"/>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2940451433" sldId="2147483693"/>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1576245744" sldId="2147483694"/>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3480359622" sldId="2147483695"/>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40352117" sldId="2147483696"/>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906940353" sldId="2147483697"/>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2308539233" sldId="2147483698"/>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4139993051" sldId="2147483699"/>
          </pc:sldLayoutMkLst>
        </pc:sldLayoutChg>
        <pc:sldLayoutChg chg="add del">
          <pc:chgData name="Settle, Robert" userId="614a940e-d389-4115-89b8-2b1f9f99bedc" providerId="ADAL" clId="{A8A6FBC8-2D18-4E5E-93FD-FC86ECDFB8AE}" dt="2025-09-24T15:42:32.923" v="2" actId="47"/>
          <pc:sldLayoutMkLst>
            <pc:docMk/>
            <pc:sldMasterMk cId="456354978" sldId="2147483690"/>
            <pc:sldLayoutMk cId="1005435311" sldId="2147483700"/>
          </pc:sldLayoutMkLst>
        </pc:sldLayoutChg>
      </pc:sldMasterChg>
      <pc:sldMasterChg chg="add del addSldLayout delSldLayout">
        <pc:chgData name="Settle, Robert" userId="614a940e-d389-4115-89b8-2b1f9f99bedc" providerId="ADAL" clId="{A8A6FBC8-2D18-4E5E-93FD-FC86ECDFB8AE}" dt="2025-09-24T15:42:32.923" v="2" actId="47"/>
        <pc:sldMasterMkLst>
          <pc:docMk/>
          <pc:sldMasterMk cId="1349836221" sldId="2147483701"/>
        </pc:sldMasterMkLst>
        <pc:sldLayoutChg chg="add del">
          <pc:chgData name="Settle, Robert" userId="614a940e-d389-4115-89b8-2b1f9f99bedc" providerId="ADAL" clId="{A8A6FBC8-2D18-4E5E-93FD-FC86ECDFB8AE}" dt="2025-09-24T15:42:32.923" v="2" actId="47"/>
          <pc:sldLayoutMkLst>
            <pc:docMk/>
            <pc:sldMasterMk cId="1349836221" sldId="2147483701"/>
            <pc:sldLayoutMk cId="1396466672" sldId="2147483702"/>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2787777942" sldId="2147483703"/>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1938027499" sldId="2147483704"/>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3294089373" sldId="2147483705"/>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3673009780" sldId="2147483706"/>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1092872642" sldId="2147483707"/>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894170279" sldId="2147483708"/>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2821659860" sldId="2147483709"/>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2007248632" sldId="2147483710"/>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1720009012" sldId="2147483711"/>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3576046736" sldId="2147483712"/>
          </pc:sldLayoutMkLst>
        </pc:sldLayoutChg>
        <pc:sldLayoutChg chg="add del">
          <pc:chgData name="Settle, Robert" userId="614a940e-d389-4115-89b8-2b1f9f99bedc" providerId="ADAL" clId="{A8A6FBC8-2D18-4E5E-93FD-FC86ECDFB8AE}" dt="2025-09-24T15:42:32.923" v="2" actId="47"/>
          <pc:sldLayoutMkLst>
            <pc:docMk/>
            <pc:sldMasterMk cId="1349836221" sldId="2147483701"/>
            <pc:sldLayoutMk cId="615355047" sldId="214748371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3B94DC7-4FC1-45F7-A461-967904D6CCCE}" type="datetimeFigureOut">
              <a:rPr lang="en-US" smtClean="0"/>
              <a:t>9/24/2025</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C85F9CA-9834-4C7C-A828-AA34321BC51F}" type="slidenum">
              <a:rPr lang="en-US" smtClean="0"/>
              <a:t>‹#›</a:t>
            </a:fld>
            <a:endParaRPr lang="en-US"/>
          </a:p>
        </p:txBody>
      </p:sp>
    </p:spTree>
    <p:extLst>
      <p:ext uri="{BB962C8B-B14F-4D97-AF65-F5344CB8AC3E}">
        <p14:creationId xmlns:p14="http://schemas.microsoft.com/office/powerpoint/2010/main" val="325274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026455"/>
            <a:ext cx="8549640" cy="1951503"/>
          </a:xfrm>
        </p:spPr>
        <p:txBody>
          <a:bodyPr anchor="t">
            <a:noAutofit/>
          </a:bodyPr>
          <a:lstStyle>
            <a:lvl1pPr algn="ctr">
              <a:lnSpc>
                <a:spcPct val="100000"/>
              </a:lnSpc>
              <a:defRPr sz="8800" kern="600" baseline="0">
                <a:latin typeface="Arabic Typesetting" panose="03020402040406030203" pitchFamily="66" charset="-78"/>
                <a:cs typeface="Arabic Typesetting" panose="03020402040406030203" pitchFamily="66" charset="-78"/>
              </a:defRPr>
            </a:lvl1pPr>
          </a:lstStyle>
          <a:p>
            <a:endParaRPr lang="en-US"/>
          </a:p>
        </p:txBody>
      </p:sp>
      <p:sp>
        <p:nvSpPr>
          <p:cNvPr id="4" name="Date Placeholder 3"/>
          <p:cNvSpPr>
            <a:spLocks noGrp="1"/>
          </p:cNvSpPr>
          <p:nvPr>
            <p:ph type="dt" sz="half" idx="10"/>
          </p:nvPr>
        </p:nvSpPr>
        <p:spPr/>
        <p:txBody>
          <a:bodyPr/>
          <a:lstStyle/>
          <a:p>
            <a:fld id="{4A252244-78C9-4590-AC2E-88C9F87C8538}"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112C-2228-4C72-A8C5-86895BE40DDD}" type="slidenum">
              <a:rPr lang="en-US" smtClean="0"/>
              <a:t>‹#›</a:t>
            </a:fld>
            <a:endParaRPr lang="en-US"/>
          </a:p>
        </p:txBody>
      </p:sp>
      <p:sp>
        <p:nvSpPr>
          <p:cNvPr id="7" name="Freeform 6">
            <a:extLst>
              <a:ext uri="{FF2B5EF4-FFF2-40B4-BE49-F238E27FC236}">
                <a16:creationId xmlns:a16="http://schemas.microsoft.com/office/drawing/2014/main" id="{ACA04947-9138-4133-B2A7-9EF527F71A55}"/>
              </a:ext>
            </a:extLst>
          </p:cNvPr>
          <p:cNvSpPr/>
          <p:nvPr userDrawn="1"/>
        </p:nvSpPr>
        <p:spPr>
          <a:xfrm flipH="1">
            <a:off x="-93488" y="-106665"/>
            <a:ext cx="10269871" cy="1300511"/>
          </a:xfrm>
          <a:custGeom>
            <a:avLst/>
            <a:gdLst>
              <a:gd name="connsiteX0" fmla="*/ 3027406 w 3027406"/>
              <a:gd name="connsiteY0" fmla="*/ 24714 h 444843"/>
              <a:gd name="connsiteX1" fmla="*/ 2792627 w 3027406"/>
              <a:gd name="connsiteY1" fmla="*/ 0 h 444843"/>
              <a:gd name="connsiteX2" fmla="*/ 1136822 w 3027406"/>
              <a:gd name="connsiteY2" fmla="*/ 444843 h 444843"/>
              <a:gd name="connsiteX3" fmla="*/ 0 w 3027406"/>
              <a:gd name="connsiteY3" fmla="*/ 197708 h 444843"/>
              <a:gd name="connsiteX0" fmla="*/ 3027406 w 3027406"/>
              <a:gd name="connsiteY0" fmla="*/ 24714 h 448510"/>
              <a:gd name="connsiteX1" fmla="*/ 2792627 w 3027406"/>
              <a:gd name="connsiteY1" fmla="*/ 0 h 448510"/>
              <a:gd name="connsiteX2" fmla="*/ 1136822 w 3027406"/>
              <a:gd name="connsiteY2" fmla="*/ 444843 h 448510"/>
              <a:gd name="connsiteX3" fmla="*/ 0 w 3027406"/>
              <a:gd name="connsiteY3" fmla="*/ 197708 h 448510"/>
              <a:gd name="connsiteX0" fmla="*/ 3027406 w 3027406"/>
              <a:gd name="connsiteY0" fmla="*/ 51877 h 475673"/>
              <a:gd name="connsiteX1" fmla="*/ 2792627 w 3027406"/>
              <a:gd name="connsiteY1" fmla="*/ 27163 h 475673"/>
              <a:gd name="connsiteX2" fmla="*/ 1136822 w 3027406"/>
              <a:gd name="connsiteY2" fmla="*/ 472006 h 475673"/>
              <a:gd name="connsiteX3" fmla="*/ 0 w 3027406"/>
              <a:gd name="connsiteY3" fmla="*/ 224871 h 475673"/>
              <a:gd name="connsiteX0" fmla="*/ 3027406 w 3027406"/>
              <a:gd name="connsiteY0" fmla="*/ 6419 h 516712"/>
              <a:gd name="connsiteX1" fmla="*/ 2792627 w 3027406"/>
              <a:gd name="connsiteY1" fmla="*/ 68202 h 516712"/>
              <a:gd name="connsiteX2" fmla="*/ 1136822 w 3027406"/>
              <a:gd name="connsiteY2" fmla="*/ 513045 h 516712"/>
              <a:gd name="connsiteX3" fmla="*/ 0 w 3027406"/>
              <a:gd name="connsiteY3" fmla="*/ 265910 h 516712"/>
              <a:gd name="connsiteX0" fmla="*/ 3341305 w 3341305"/>
              <a:gd name="connsiteY0" fmla="*/ 111895 h 461827"/>
              <a:gd name="connsiteX1" fmla="*/ 2792627 w 3341305"/>
              <a:gd name="connsiteY1" fmla="*/ 13317 h 461827"/>
              <a:gd name="connsiteX2" fmla="*/ 1136822 w 3341305"/>
              <a:gd name="connsiteY2" fmla="*/ 458160 h 461827"/>
              <a:gd name="connsiteX3" fmla="*/ 0 w 3341305"/>
              <a:gd name="connsiteY3" fmla="*/ 211025 h 461827"/>
              <a:gd name="connsiteX0" fmla="*/ 3341305 w 3341305"/>
              <a:gd name="connsiteY0" fmla="*/ 112606 h 462538"/>
              <a:gd name="connsiteX1" fmla="*/ 2792627 w 3341305"/>
              <a:gd name="connsiteY1" fmla="*/ 14028 h 462538"/>
              <a:gd name="connsiteX2" fmla="*/ 1136822 w 3341305"/>
              <a:gd name="connsiteY2" fmla="*/ 458871 h 462538"/>
              <a:gd name="connsiteX3" fmla="*/ 0 w 3341305"/>
              <a:gd name="connsiteY3" fmla="*/ 211736 h 462538"/>
              <a:gd name="connsiteX0" fmla="*/ 3341305 w 3341305"/>
              <a:gd name="connsiteY0" fmla="*/ 103842 h 453774"/>
              <a:gd name="connsiteX1" fmla="*/ 2792627 w 3341305"/>
              <a:gd name="connsiteY1" fmla="*/ 5264 h 453774"/>
              <a:gd name="connsiteX2" fmla="*/ 1136822 w 3341305"/>
              <a:gd name="connsiteY2" fmla="*/ 450107 h 453774"/>
              <a:gd name="connsiteX3" fmla="*/ 0 w 3341305"/>
              <a:gd name="connsiteY3" fmla="*/ 202972 h 453774"/>
              <a:gd name="connsiteX0" fmla="*/ 3341305 w 3341305"/>
              <a:gd name="connsiteY0" fmla="*/ 102050 h 451982"/>
              <a:gd name="connsiteX1" fmla="*/ 2792627 w 3341305"/>
              <a:gd name="connsiteY1" fmla="*/ 3472 h 451982"/>
              <a:gd name="connsiteX2" fmla="*/ 1136822 w 3341305"/>
              <a:gd name="connsiteY2" fmla="*/ 448315 h 451982"/>
              <a:gd name="connsiteX3" fmla="*/ 0 w 3341305"/>
              <a:gd name="connsiteY3" fmla="*/ 201180 h 451982"/>
              <a:gd name="connsiteX0" fmla="*/ 3351541 w 3351541"/>
              <a:gd name="connsiteY0" fmla="*/ 102050 h 450581"/>
              <a:gd name="connsiteX1" fmla="*/ 2802863 w 3351541"/>
              <a:gd name="connsiteY1" fmla="*/ 3472 h 450581"/>
              <a:gd name="connsiteX2" fmla="*/ 1147058 w 3351541"/>
              <a:gd name="connsiteY2" fmla="*/ 448315 h 450581"/>
              <a:gd name="connsiteX3" fmla="*/ 0 w 3351541"/>
              <a:gd name="connsiteY3" fmla="*/ 167061 h 450581"/>
              <a:gd name="connsiteX0" fmla="*/ 3351541 w 3351541"/>
              <a:gd name="connsiteY0" fmla="*/ 102050 h 450854"/>
              <a:gd name="connsiteX1" fmla="*/ 2802863 w 3351541"/>
              <a:gd name="connsiteY1" fmla="*/ 3472 h 450854"/>
              <a:gd name="connsiteX2" fmla="*/ 1147058 w 3351541"/>
              <a:gd name="connsiteY2" fmla="*/ 448315 h 450854"/>
              <a:gd name="connsiteX3" fmla="*/ 0 w 3351541"/>
              <a:gd name="connsiteY3" fmla="*/ 167061 h 450854"/>
              <a:gd name="connsiteX0" fmla="*/ 3351541 w 3351541"/>
              <a:gd name="connsiteY0" fmla="*/ 100520 h 449324"/>
              <a:gd name="connsiteX1" fmla="*/ 2802863 w 3351541"/>
              <a:gd name="connsiteY1" fmla="*/ 1942 h 449324"/>
              <a:gd name="connsiteX2" fmla="*/ 1147058 w 3351541"/>
              <a:gd name="connsiteY2" fmla="*/ 446785 h 449324"/>
              <a:gd name="connsiteX3" fmla="*/ 0 w 3351541"/>
              <a:gd name="connsiteY3" fmla="*/ 165531 h 449324"/>
              <a:gd name="connsiteX0" fmla="*/ 3351541 w 3351541"/>
              <a:gd name="connsiteY0" fmla="*/ 100946 h 449750"/>
              <a:gd name="connsiteX1" fmla="*/ 2802863 w 3351541"/>
              <a:gd name="connsiteY1" fmla="*/ 2368 h 449750"/>
              <a:gd name="connsiteX2" fmla="*/ 1147058 w 3351541"/>
              <a:gd name="connsiteY2" fmla="*/ 447211 h 449750"/>
              <a:gd name="connsiteX3" fmla="*/ 0 w 3351541"/>
              <a:gd name="connsiteY3" fmla="*/ 165957 h 449750"/>
              <a:gd name="connsiteX0" fmla="*/ 3351541 w 3351541"/>
              <a:gd name="connsiteY0" fmla="*/ 100713 h 449517"/>
              <a:gd name="connsiteX1" fmla="*/ 2802863 w 3351541"/>
              <a:gd name="connsiteY1" fmla="*/ 2135 h 449517"/>
              <a:gd name="connsiteX2" fmla="*/ 1147058 w 3351541"/>
              <a:gd name="connsiteY2" fmla="*/ 446978 h 449517"/>
              <a:gd name="connsiteX3" fmla="*/ 0 w 3351541"/>
              <a:gd name="connsiteY3" fmla="*/ 165724 h 449517"/>
              <a:gd name="connsiteX0" fmla="*/ 3447075 w 3447075"/>
              <a:gd name="connsiteY0" fmla="*/ 206077 h 452523"/>
              <a:gd name="connsiteX1" fmla="*/ 2802863 w 3447075"/>
              <a:gd name="connsiteY1" fmla="*/ 5141 h 452523"/>
              <a:gd name="connsiteX2" fmla="*/ 1147058 w 3447075"/>
              <a:gd name="connsiteY2" fmla="*/ 449984 h 452523"/>
              <a:gd name="connsiteX3" fmla="*/ 0 w 3447075"/>
              <a:gd name="connsiteY3" fmla="*/ 168730 h 452523"/>
              <a:gd name="connsiteX0" fmla="*/ 3447075 w 3447075"/>
              <a:gd name="connsiteY0" fmla="*/ 207175 h 453621"/>
              <a:gd name="connsiteX1" fmla="*/ 2802863 w 3447075"/>
              <a:gd name="connsiteY1" fmla="*/ 6239 h 453621"/>
              <a:gd name="connsiteX2" fmla="*/ 1147058 w 3447075"/>
              <a:gd name="connsiteY2" fmla="*/ 451082 h 453621"/>
              <a:gd name="connsiteX3" fmla="*/ 0 w 3447075"/>
              <a:gd name="connsiteY3" fmla="*/ 169828 h 453621"/>
              <a:gd name="connsiteX0" fmla="*/ 3447075 w 3447075"/>
              <a:gd name="connsiteY0" fmla="*/ 201821 h 448267"/>
              <a:gd name="connsiteX1" fmla="*/ 2802863 w 3447075"/>
              <a:gd name="connsiteY1" fmla="*/ 885 h 448267"/>
              <a:gd name="connsiteX2" fmla="*/ 1147058 w 3447075"/>
              <a:gd name="connsiteY2" fmla="*/ 445728 h 448267"/>
              <a:gd name="connsiteX3" fmla="*/ 0 w 3447075"/>
              <a:gd name="connsiteY3" fmla="*/ 164474 h 448267"/>
              <a:gd name="connsiteX0" fmla="*/ 3447075 w 3447075"/>
              <a:gd name="connsiteY0" fmla="*/ 200991 h 447437"/>
              <a:gd name="connsiteX1" fmla="*/ 2802863 w 3447075"/>
              <a:gd name="connsiteY1" fmla="*/ 55 h 447437"/>
              <a:gd name="connsiteX2" fmla="*/ 1147058 w 3447075"/>
              <a:gd name="connsiteY2" fmla="*/ 444898 h 447437"/>
              <a:gd name="connsiteX3" fmla="*/ 0 w 3447075"/>
              <a:gd name="connsiteY3" fmla="*/ 163644 h 447437"/>
              <a:gd name="connsiteX0" fmla="*/ 3447075 w 3447075"/>
              <a:gd name="connsiteY0" fmla="*/ 200993 h 447439"/>
              <a:gd name="connsiteX1" fmla="*/ 2802863 w 3447075"/>
              <a:gd name="connsiteY1" fmla="*/ 57 h 447439"/>
              <a:gd name="connsiteX2" fmla="*/ 1147058 w 3447075"/>
              <a:gd name="connsiteY2" fmla="*/ 444900 h 447439"/>
              <a:gd name="connsiteX3" fmla="*/ 0 w 3447075"/>
              <a:gd name="connsiteY3" fmla="*/ 163646 h 447439"/>
              <a:gd name="connsiteX0" fmla="*/ 3447075 w 3447075"/>
              <a:gd name="connsiteY0" fmla="*/ 201470 h 447916"/>
              <a:gd name="connsiteX1" fmla="*/ 2802863 w 3447075"/>
              <a:gd name="connsiteY1" fmla="*/ 534 h 447916"/>
              <a:gd name="connsiteX2" fmla="*/ 1147058 w 3447075"/>
              <a:gd name="connsiteY2" fmla="*/ 445377 h 447916"/>
              <a:gd name="connsiteX3" fmla="*/ 0 w 3447075"/>
              <a:gd name="connsiteY3" fmla="*/ 164123 h 447916"/>
              <a:gd name="connsiteX0" fmla="*/ 3447075 w 3447075"/>
              <a:gd name="connsiteY0" fmla="*/ 201178 h 447624"/>
              <a:gd name="connsiteX1" fmla="*/ 2802863 w 3447075"/>
              <a:gd name="connsiteY1" fmla="*/ 242 h 447624"/>
              <a:gd name="connsiteX2" fmla="*/ 1147058 w 3447075"/>
              <a:gd name="connsiteY2" fmla="*/ 445085 h 447624"/>
              <a:gd name="connsiteX3" fmla="*/ 0 w 3447075"/>
              <a:gd name="connsiteY3" fmla="*/ 163831 h 447624"/>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615728"/>
              <a:gd name="connsiteY0" fmla="*/ 232117 h 451267"/>
              <a:gd name="connsiteX1" fmla="*/ 3559669 w 3615728"/>
              <a:gd name="connsiteY1" fmla="*/ 232154 h 451267"/>
              <a:gd name="connsiteX2" fmla="*/ 2802863 w 3615728"/>
              <a:gd name="connsiteY2" fmla="*/ 3885 h 451267"/>
              <a:gd name="connsiteX3" fmla="*/ 1147058 w 3615728"/>
              <a:gd name="connsiteY3" fmla="*/ 448728 h 451267"/>
              <a:gd name="connsiteX4" fmla="*/ 0 w 3615728"/>
              <a:gd name="connsiteY4" fmla="*/ 167474 h 451267"/>
              <a:gd name="connsiteX0" fmla="*/ 3559669 w 3559669"/>
              <a:gd name="connsiteY0" fmla="*/ 238918 h 458068"/>
              <a:gd name="connsiteX1" fmla="*/ 3385918 w 3559669"/>
              <a:gd name="connsiteY1" fmla="*/ 146542 h 458068"/>
              <a:gd name="connsiteX2" fmla="*/ 2802863 w 3559669"/>
              <a:gd name="connsiteY2" fmla="*/ 10686 h 458068"/>
              <a:gd name="connsiteX3" fmla="*/ 1147058 w 3559669"/>
              <a:gd name="connsiteY3" fmla="*/ 455529 h 458068"/>
              <a:gd name="connsiteX4" fmla="*/ 0 w 3559669"/>
              <a:gd name="connsiteY4" fmla="*/ 174275 h 458068"/>
              <a:gd name="connsiteX0" fmla="*/ 3559669 w 3559669"/>
              <a:gd name="connsiteY0" fmla="*/ 0 h 622848"/>
              <a:gd name="connsiteX1" fmla="*/ 3385918 w 3559669"/>
              <a:gd name="connsiteY1" fmla="*/ 311322 h 622848"/>
              <a:gd name="connsiteX2" fmla="*/ 2802863 w 3559669"/>
              <a:gd name="connsiteY2" fmla="*/ 175466 h 622848"/>
              <a:gd name="connsiteX3" fmla="*/ 1147058 w 3559669"/>
              <a:gd name="connsiteY3" fmla="*/ 620309 h 622848"/>
              <a:gd name="connsiteX4" fmla="*/ 0 w 3559669"/>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559931"/>
              <a:gd name="connsiteY0" fmla="*/ 0 h 622848"/>
              <a:gd name="connsiteX1" fmla="*/ 3557442 w 3559931"/>
              <a:gd name="connsiteY1" fmla="*/ 432918 h 622848"/>
              <a:gd name="connsiteX2" fmla="*/ 2802863 w 3559931"/>
              <a:gd name="connsiteY2" fmla="*/ 175466 h 622848"/>
              <a:gd name="connsiteX3" fmla="*/ 1147058 w 3559931"/>
              <a:gd name="connsiteY3" fmla="*/ 620309 h 622848"/>
              <a:gd name="connsiteX4" fmla="*/ 0 w 3559931"/>
              <a:gd name="connsiteY4" fmla="*/ 339055 h 622848"/>
              <a:gd name="connsiteX0" fmla="*/ 3559669 w 3559931"/>
              <a:gd name="connsiteY0" fmla="*/ 0 h 622848"/>
              <a:gd name="connsiteX1" fmla="*/ 3557442 w 3559931"/>
              <a:gd name="connsiteY1" fmla="*/ 437781 h 622848"/>
              <a:gd name="connsiteX2" fmla="*/ 2802863 w 3559931"/>
              <a:gd name="connsiteY2" fmla="*/ 175466 h 622848"/>
              <a:gd name="connsiteX3" fmla="*/ 1147058 w 3559931"/>
              <a:gd name="connsiteY3" fmla="*/ 620309 h 622848"/>
              <a:gd name="connsiteX4" fmla="*/ 0 w 3559931"/>
              <a:gd name="connsiteY4" fmla="*/ 339055 h 622848"/>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9670 w 3559932"/>
              <a:gd name="connsiteY0" fmla="*/ 0 h 627712"/>
              <a:gd name="connsiteX1" fmla="*/ 3557442 w 3559932"/>
              <a:gd name="connsiteY1" fmla="*/ 442645 h 627712"/>
              <a:gd name="connsiteX2" fmla="*/ 2802863 w 3559932"/>
              <a:gd name="connsiteY2" fmla="*/ 180330 h 627712"/>
              <a:gd name="connsiteX3" fmla="*/ 1147058 w 3559932"/>
              <a:gd name="connsiteY3" fmla="*/ 625173 h 627712"/>
              <a:gd name="connsiteX4" fmla="*/ 0 w 3559932"/>
              <a:gd name="connsiteY4" fmla="*/ 343919 h 627712"/>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715"/>
              <a:gd name="connsiteY0" fmla="*/ 87846 h 647464"/>
              <a:gd name="connsiteX1" fmla="*/ 3559669 w 3559715"/>
              <a:gd name="connsiteY1" fmla="*/ 14926 h 647464"/>
              <a:gd name="connsiteX2" fmla="*/ 3557442 w 3559715"/>
              <a:gd name="connsiteY2" fmla="*/ 462397 h 647464"/>
              <a:gd name="connsiteX3" fmla="*/ 2802863 w 3559715"/>
              <a:gd name="connsiteY3" fmla="*/ 200082 h 647464"/>
              <a:gd name="connsiteX4" fmla="*/ 1147058 w 3559715"/>
              <a:gd name="connsiteY4" fmla="*/ 644925 h 647464"/>
              <a:gd name="connsiteX5" fmla="*/ 0 w 3559715"/>
              <a:gd name="connsiteY5" fmla="*/ 363671 h 647464"/>
              <a:gd name="connsiteX0" fmla="*/ 1537030 w 3559715"/>
              <a:gd name="connsiteY0" fmla="*/ 73045 h 632663"/>
              <a:gd name="connsiteX1" fmla="*/ 3559669 w 3559715"/>
              <a:gd name="connsiteY1" fmla="*/ 125 h 632663"/>
              <a:gd name="connsiteX2" fmla="*/ 3557442 w 3559715"/>
              <a:gd name="connsiteY2" fmla="*/ 447596 h 632663"/>
              <a:gd name="connsiteX3" fmla="*/ 2802863 w 3559715"/>
              <a:gd name="connsiteY3" fmla="*/ 185281 h 632663"/>
              <a:gd name="connsiteX4" fmla="*/ 1147058 w 3559715"/>
              <a:gd name="connsiteY4" fmla="*/ 630124 h 632663"/>
              <a:gd name="connsiteX5" fmla="*/ 0 w 3559715"/>
              <a:gd name="connsiteY5" fmla="*/ 348870 h 632663"/>
              <a:gd name="connsiteX0" fmla="*/ 0 w 3564168"/>
              <a:gd name="connsiteY0" fmla="*/ 444 h 633019"/>
              <a:gd name="connsiteX1" fmla="*/ 3564122 w 3564168"/>
              <a:gd name="connsiteY1" fmla="*/ 481 h 633019"/>
              <a:gd name="connsiteX2" fmla="*/ 3561895 w 3564168"/>
              <a:gd name="connsiteY2" fmla="*/ 447952 h 633019"/>
              <a:gd name="connsiteX3" fmla="*/ 2807316 w 3564168"/>
              <a:gd name="connsiteY3" fmla="*/ 185637 h 633019"/>
              <a:gd name="connsiteX4" fmla="*/ 1151511 w 3564168"/>
              <a:gd name="connsiteY4" fmla="*/ 630480 h 633019"/>
              <a:gd name="connsiteX5" fmla="*/ 4453 w 3564168"/>
              <a:gd name="connsiteY5" fmla="*/ 349226 h 633019"/>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6" fmla="*/ 0 w 3564168"/>
              <a:gd name="connsiteY6" fmla="*/ 556 h 633131"/>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1940"/>
              <a:gd name="connsiteY0" fmla="*/ 0 h 632575"/>
              <a:gd name="connsiteX1" fmla="*/ 3561894 w 3561940"/>
              <a:gd name="connsiteY1" fmla="*/ 37 h 632575"/>
              <a:gd name="connsiteX2" fmla="*/ 3559667 w 3561940"/>
              <a:gd name="connsiteY2" fmla="*/ 447508 h 632575"/>
              <a:gd name="connsiteX3" fmla="*/ 2805088 w 3561940"/>
              <a:gd name="connsiteY3" fmla="*/ 185193 h 632575"/>
              <a:gd name="connsiteX4" fmla="*/ 1149283 w 3561940"/>
              <a:gd name="connsiteY4" fmla="*/ 630036 h 632575"/>
              <a:gd name="connsiteX5" fmla="*/ 2225 w 3561940"/>
              <a:gd name="connsiteY5" fmla="*/ 348782 h 632575"/>
              <a:gd name="connsiteX6" fmla="*/ 0 w 3561940"/>
              <a:gd name="connsiteY6" fmla="*/ 0 h 632575"/>
              <a:gd name="connsiteX0" fmla="*/ 0 w 3564228"/>
              <a:gd name="connsiteY0" fmla="*/ 0 h 632575"/>
              <a:gd name="connsiteX1" fmla="*/ 3561894 w 3564228"/>
              <a:gd name="connsiteY1" fmla="*/ 37 h 632575"/>
              <a:gd name="connsiteX2" fmla="*/ 3564122 w 3564228"/>
              <a:gd name="connsiteY2" fmla="*/ 447508 h 632575"/>
              <a:gd name="connsiteX3" fmla="*/ 2805088 w 3564228"/>
              <a:gd name="connsiteY3" fmla="*/ 185193 h 632575"/>
              <a:gd name="connsiteX4" fmla="*/ 1149283 w 3564228"/>
              <a:gd name="connsiteY4" fmla="*/ 630036 h 632575"/>
              <a:gd name="connsiteX5" fmla="*/ 2225 w 3564228"/>
              <a:gd name="connsiteY5" fmla="*/ 348782 h 632575"/>
              <a:gd name="connsiteX6" fmla="*/ 0 w 3564228"/>
              <a:gd name="connsiteY6" fmla="*/ 0 h 632575"/>
              <a:gd name="connsiteX0" fmla="*/ 0 w 3572945"/>
              <a:gd name="connsiteY0" fmla="*/ 72276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72276 h 704851"/>
              <a:gd name="connsiteX0" fmla="*/ 0 w 3572945"/>
              <a:gd name="connsiteY0" fmla="*/ 12015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11930 w 3572945"/>
              <a:gd name="connsiteY3" fmla="*/ 170617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2785"/>
              <a:gd name="connsiteX1" fmla="*/ 3572934 w 3572945"/>
              <a:gd name="connsiteY1" fmla="*/ 0 h 702785"/>
              <a:gd name="connsiteX2" fmla="*/ 3564122 w 3572945"/>
              <a:gd name="connsiteY2" fmla="*/ 519784 h 702785"/>
              <a:gd name="connsiteX3" fmla="*/ 2852978 w 3572945"/>
              <a:gd name="connsiteY3" fmla="*/ 154332 h 702785"/>
              <a:gd name="connsiteX4" fmla="*/ 1149283 w 3572945"/>
              <a:gd name="connsiteY4" fmla="*/ 702312 h 702785"/>
              <a:gd name="connsiteX5" fmla="*/ 2225 w 3572945"/>
              <a:gd name="connsiteY5" fmla="*/ 421058 h 702785"/>
              <a:gd name="connsiteX6" fmla="*/ 0 w 3572945"/>
              <a:gd name="connsiteY6" fmla="*/ 12015 h 702785"/>
              <a:gd name="connsiteX0" fmla="*/ 0 w 3572945"/>
              <a:gd name="connsiteY0" fmla="*/ 12015 h 713617"/>
              <a:gd name="connsiteX1" fmla="*/ 3572934 w 3572945"/>
              <a:gd name="connsiteY1" fmla="*/ 0 h 713617"/>
              <a:gd name="connsiteX2" fmla="*/ 3564122 w 3572945"/>
              <a:gd name="connsiteY2" fmla="*/ 519784 h 713617"/>
              <a:gd name="connsiteX3" fmla="*/ 2852978 w 3572945"/>
              <a:gd name="connsiteY3" fmla="*/ 154332 h 713617"/>
              <a:gd name="connsiteX4" fmla="*/ 1053504 w 3572945"/>
              <a:gd name="connsiteY4" fmla="*/ 713169 h 713617"/>
              <a:gd name="connsiteX5" fmla="*/ 2225 w 3572945"/>
              <a:gd name="connsiteY5" fmla="*/ 421058 h 713617"/>
              <a:gd name="connsiteX6" fmla="*/ 0 w 3572945"/>
              <a:gd name="connsiteY6" fmla="*/ 12015 h 713617"/>
              <a:gd name="connsiteX0" fmla="*/ 0 w 3572945"/>
              <a:gd name="connsiteY0" fmla="*/ 12015 h 713169"/>
              <a:gd name="connsiteX1" fmla="*/ 3572934 w 3572945"/>
              <a:gd name="connsiteY1" fmla="*/ 0 h 713169"/>
              <a:gd name="connsiteX2" fmla="*/ 3564122 w 3572945"/>
              <a:gd name="connsiteY2" fmla="*/ 519784 h 713169"/>
              <a:gd name="connsiteX3" fmla="*/ 2852978 w 3572945"/>
              <a:gd name="connsiteY3" fmla="*/ 154332 h 713169"/>
              <a:gd name="connsiteX4" fmla="*/ 1053504 w 3572945"/>
              <a:gd name="connsiteY4" fmla="*/ 713169 h 713169"/>
              <a:gd name="connsiteX5" fmla="*/ 2225 w 3572945"/>
              <a:gd name="connsiteY5" fmla="*/ 421058 h 713169"/>
              <a:gd name="connsiteX6" fmla="*/ 0 w 3572945"/>
              <a:gd name="connsiteY6" fmla="*/ 12015 h 713169"/>
              <a:gd name="connsiteX0" fmla="*/ 0 w 3572945"/>
              <a:gd name="connsiteY0" fmla="*/ 12015 h 718866"/>
              <a:gd name="connsiteX1" fmla="*/ 3572934 w 3572945"/>
              <a:gd name="connsiteY1" fmla="*/ 0 h 718866"/>
              <a:gd name="connsiteX2" fmla="*/ 3564122 w 3572945"/>
              <a:gd name="connsiteY2" fmla="*/ 519784 h 718866"/>
              <a:gd name="connsiteX3" fmla="*/ 2852978 w 3572945"/>
              <a:gd name="connsiteY3" fmla="*/ 154332 h 718866"/>
              <a:gd name="connsiteX4" fmla="*/ 1053504 w 3572945"/>
              <a:gd name="connsiteY4" fmla="*/ 713169 h 718866"/>
              <a:gd name="connsiteX5" fmla="*/ 2225 w 3572945"/>
              <a:gd name="connsiteY5" fmla="*/ 421058 h 718866"/>
              <a:gd name="connsiteX6" fmla="*/ 0 w 3572945"/>
              <a:gd name="connsiteY6" fmla="*/ 12015 h 718866"/>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2945" h="717994">
                <a:moveTo>
                  <a:pt x="0" y="12015"/>
                </a:moveTo>
                <a:lnTo>
                  <a:pt x="3572934" y="0"/>
                </a:lnTo>
                <a:cubicBezTo>
                  <a:pt x="3573305" y="106200"/>
                  <a:pt x="3564769" y="418400"/>
                  <a:pt x="3564122" y="519784"/>
                </a:cubicBezTo>
                <a:cubicBezTo>
                  <a:pt x="3491526" y="439447"/>
                  <a:pt x="3271414" y="122101"/>
                  <a:pt x="2852978" y="154332"/>
                </a:cubicBezTo>
                <a:cubicBezTo>
                  <a:pt x="2434542" y="186563"/>
                  <a:pt x="1528629" y="668715"/>
                  <a:pt x="1053504" y="713169"/>
                </a:cubicBezTo>
                <a:cubicBezTo>
                  <a:pt x="578379" y="757623"/>
                  <a:pt x="111035" y="481878"/>
                  <a:pt x="2225" y="421058"/>
                </a:cubicBezTo>
                <a:cubicBezTo>
                  <a:pt x="741" y="304797"/>
                  <a:pt x="1484" y="128276"/>
                  <a:pt x="0" y="12015"/>
                </a:cubicBezTo>
                <a:close/>
              </a:path>
            </a:pathLst>
          </a:custGeom>
          <a:solidFill>
            <a:srgbClr val="001F5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4F6573A-0631-417C-B2E3-81CD048CEFE3}"/>
              </a:ext>
            </a:extLst>
          </p:cNvPr>
          <p:cNvGrpSpPr/>
          <p:nvPr userDrawn="1"/>
        </p:nvGrpSpPr>
        <p:grpSpPr>
          <a:xfrm>
            <a:off x="-28" y="1887794"/>
            <a:ext cx="10058428" cy="138661"/>
            <a:chOff x="-27066" y="1944316"/>
            <a:chExt cx="7809421" cy="425615"/>
          </a:xfrm>
        </p:grpSpPr>
        <p:sp>
          <p:nvSpPr>
            <p:cNvPr id="10" name="Rectangle 9">
              <a:extLst>
                <a:ext uri="{FF2B5EF4-FFF2-40B4-BE49-F238E27FC236}">
                  <a16:creationId xmlns:a16="http://schemas.microsoft.com/office/drawing/2014/main" id="{D02CC14D-0A17-432B-B1C6-5B21521614F0}"/>
                </a:ext>
              </a:extLst>
            </p:cNvPr>
            <p:cNvSpPr/>
            <p:nvPr userDrawn="1"/>
          </p:nvSpPr>
          <p:spPr>
            <a:xfrm>
              <a:off x="-27066" y="1944316"/>
              <a:ext cx="7809421" cy="144570"/>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6E7774-7892-4720-A404-C8E55B9FB143}"/>
                </a:ext>
              </a:extLst>
            </p:cNvPr>
            <p:cNvSpPr/>
            <p:nvPr userDrawn="1"/>
          </p:nvSpPr>
          <p:spPr>
            <a:xfrm>
              <a:off x="-27066" y="2086009"/>
              <a:ext cx="7809421"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BA19E9-51DE-4332-B913-72523AB01E9C}"/>
                </a:ext>
              </a:extLst>
            </p:cNvPr>
            <p:cNvSpPr/>
            <p:nvPr userDrawn="1"/>
          </p:nvSpPr>
          <p:spPr>
            <a:xfrm>
              <a:off x="-27066" y="2225361"/>
              <a:ext cx="7809421" cy="144570"/>
            </a:xfrm>
            <a:prstGeom prst="rect">
              <a:avLst/>
            </a:prstGeom>
            <a:solidFill>
              <a:srgbClr val="C60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0D863B1-45F1-4458-8028-D81EB8795D45}"/>
              </a:ext>
            </a:extLst>
          </p:cNvPr>
          <p:cNvGrpSpPr/>
          <p:nvPr userDrawn="1"/>
        </p:nvGrpSpPr>
        <p:grpSpPr>
          <a:xfrm>
            <a:off x="2568515" y="4451028"/>
            <a:ext cx="4888872" cy="2399169"/>
            <a:chOff x="427038" y="457201"/>
            <a:chExt cx="1890712" cy="919162"/>
          </a:xfrm>
        </p:grpSpPr>
        <p:sp>
          <p:nvSpPr>
            <p:cNvPr id="14" name="Freeform 5">
              <a:extLst>
                <a:ext uri="{FF2B5EF4-FFF2-40B4-BE49-F238E27FC236}">
                  <a16:creationId xmlns:a16="http://schemas.microsoft.com/office/drawing/2014/main" id="{7A7BF5CF-0CB5-453B-8985-1A0B8492C231}"/>
                </a:ext>
              </a:extLst>
            </p:cNvPr>
            <p:cNvSpPr>
              <a:spLocks/>
            </p:cNvSpPr>
            <p:nvPr userDrawn="1"/>
          </p:nvSpPr>
          <p:spPr bwMode="auto">
            <a:xfrm>
              <a:off x="1936750" y="1041400"/>
              <a:ext cx="381000" cy="150812"/>
            </a:xfrm>
            <a:custGeom>
              <a:avLst/>
              <a:gdLst>
                <a:gd name="T0" fmla="*/ 0 w 247"/>
                <a:gd name="T1" fmla="*/ 51 h 98"/>
                <a:gd name="T2" fmla="*/ 0 w 247"/>
                <a:gd name="T3" fmla="*/ 84 h 98"/>
                <a:gd name="T4" fmla="*/ 0 w 247"/>
                <a:gd name="T5" fmla="*/ 98 h 98"/>
                <a:gd name="T6" fmla="*/ 247 w 247"/>
                <a:gd name="T7" fmla="*/ 98 h 98"/>
                <a:gd name="T8" fmla="*/ 247 w 247"/>
                <a:gd name="T9" fmla="*/ 46 h 98"/>
                <a:gd name="T10" fmla="*/ 247 w 247"/>
                <a:gd name="T11" fmla="*/ 35 h 98"/>
                <a:gd name="T12" fmla="*/ 247 w 247"/>
                <a:gd name="T13" fmla="*/ 15 h 98"/>
                <a:gd name="T14" fmla="*/ 0 w 247"/>
                <a:gd name="T15" fmla="*/ 5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98">
                  <a:moveTo>
                    <a:pt x="0" y="51"/>
                  </a:moveTo>
                  <a:cubicBezTo>
                    <a:pt x="0" y="84"/>
                    <a:pt x="0" y="84"/>
                    <a:pt x="0" y="84"/>
                  </a:cubicBezTo>
                  <a:cubicBezTo>
                    <a:pt x="0" y="98"/>
                    <a:pt x="0" y="98"/>
                    <a:pt x="0" y="98"/>
                  </a:cubicBezTo>
                  <a:cubicBezTo>
                    <a:pt x="247" y="98"/>
                    <a:pt x="247" y="98"/>
                    <a:pt x="247" y="98"/>
                  </a:cubicBezTo>
                  <a:cubicBezTo>
                    <a:pt x="247" y="46"/>
                    <a:pt x="247" y="46"/>
                    <a:pt x="247" y="46"/>
                  </a:cubicBezTo>
                  <a:cubicBezTo>
                    <a:pt x="247" y="35"/>
                    <a:pt x="247" y="35"/>
                    <a:pt x="247" y="35"/>
                  </a:cubicBezTo>
                  <a:cubicBezTo>
                    <a:pt x="247" y="15"/>
                    <a:pt x="247" y="15"/>
                    <a:pt x="247" y="15"/>
                  </a:cubicBezTo>
                  <a:cubicBezTo>
                    <a:pt x="160" y="0"/>
                    <a:pt x="80" y="23"/>
                    <a:pt x="0" y="51"/>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41F62B3-426F-4879-995C-B4C916479E1B}"/>
                </a:ext>
              </a:extLst>
            </p:cNvPr>
            <p:cNvSpPr>
              <a:spLocks/>
            </p:cNvSpPr>
            <p:nvPr userDrawn="1"/>
          </p:nvSpPr>
          <p:spPr bwMode="auto">
            <a:xfrm>
              <a:off x="1936750" y="469900"/>
              <a:ext cx="365125" cy="392112"/>
            </a:xfrm>
            <a:custGeom>
              <a:avLst/>
              <a:gdLst>
                <a:gd name="T0" fmla="*/ 215 w 237"/>
                <a:gd name="T1" fmla="*/ 219 h 254"/>
                <a:gd name="T2" fmla="*/ 215 w 237"/>
                <a:gd name="T3" fmla="*/ 179 h 254"/>
                <a:gd name="T4" fmla="*/ 108 w 237"/>
                <a:gd name="T5" fmla="*/ 179 h 254"/>
                <a:gd name="T6" fmla="*/ 108 w 237"/>
                <a:gd name="T7" fmla="*/ 97 h 254"/>
                <a:gd name="T8" fmla="*/ 237 w 237"/>
                <a:gd name="T9" fmla="*/ 97 h 254"/>
                <a:gd name="T10" fmla="*/ 237 w 237"/>
                <a:gd name="T11" fmla="*/ 0 h 254"/>
                <a:gd name="T12" fmla="*/ 0 w 237"/>
                <a:gd name="T13" fmla="*/ 0 h 254"/>
                <a:gd name="T14" fmla="*/ 0 w 237"/>
                <a:gd name="T15" fmla="*/ 254 h 254"/>
                <a:gd name="T16" fmla="*/ 215 w 237"/>
                <a:gd name="T17"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54">
                  <a:moveTo>
                    <a:pt x="215" y="219"/>
                  </a:moveTo>
                  <a:cubicBezTo>
                    <a:pt x="215" y="179"/>
                    <a:pt x="215" y="179"/>
                    <a:pt x="215" y="179"/>
                  </a:cubicBezTo>
                  <a:cubicBezTo>
                    <a:pt x="108" y="179"/>
                    <a:pt x="108" y="179"/>
                    <a:pt x="108" y="179"/>
                  </a:cubicBezTo>
                  <a:cubicBezTo>
                    <a:pt x="108" y="97"/>
                    <a:pt x="108" y="97"/>
                    <a:pt x="108" y="97"/>
                  </a:cubicBezTo>
                  <a:cubicBezTo>
                    <a:pt x="237" y="97"/>
                    <a:pt x="237" y="97"/>
                    <a:pt x="237" y="97"/>
                  </a:cubicBezTo>
                  <a:cubicBezTo>
                    <a:pt x="237" y="0"/>
                    <a:pt x="237" y="0"/>
                    <a:pt x="237" y="0"/>
                  </a:cubicBezTo>
                  <a:cubicBezTo>
                    <a:pt x="0" y="0"/>
                    <a:pt x="0" y="0"/>
                    <a:pt x="0" y="0"/>
                  </a:cubicBezTo>
                  <a:cubicBezTo>
                    <a:pt x="0" y="254"/>
                    <a:pt x="0" y="254"/>
                    <a:pt x="0" y="254"/>
                  </a:cubicBezTo>
                  <a:cubicBezTo>
                    <a:pt x="71" y="229"/>
                    <a:pt x="142" y="210"/>
                    <a:pt x="215" y="219"/>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5B2E22CF-4C51-458E-8F2C-F19E66B63B31}"/>
                </a:ext>
              </a:extLst>
            </p:cNvPr>
            <p:cNvSpPr>
              <a:spLocks/>
            </p:cNvSpPr>
            <p:nvPr userDrawn="1"/>
          </p:nvSpPr>
          <p:spPr bwMode="auto">
            <a:xfrm>
              <a:off x="1765300" y="1030288"/>
              <a:ext cx="142875" cy="101600"/>
            </a:xfrm>
            <a:custGeom>
              <a:avLst/>
              <a:gdLst>
                <a:gd name="T0" fmla="*/ 0 w 93"/>
                <a:gd name="T1" fmla="*/ 34 h 66"/>
                <a:gd name="T2" fmla="*/ 0 w 93"/>
                <a:gd name="T3" fmla="*/ 66 h 66"/>
                <a:gd name="T4" fmla="*/ 93 w 93"/>
                <a:gd name="T5" fmla="*/ 33 h 66"/>
                <a:gd name="T6" fmla="*/ 93 w 93"/>
                <a:gd name="T7" fmla="*/ 0 h 66"/>
                <a:gd name="T8" fmla="*/ 0 w 93"/>
                <a:gd name="T9" fmla="*/ 34 h 66"/>
              </a:gdLst>
              <a:ahLst/>
              <a:cxnLst>
                <a:cxn ang="0">
                  <a:pos x="T0" y="T1"/>
                </a:cxn>
                <a:cxn ang="0">
                  <a:pos x="T2" y="T3"/>
                </a:cxn>
                <a:cxn ang="0">
                  <a:pos x="T4" y="T5"/>
                </a:cxn>
                <a:cxn ang="0">
                  <a:pos x="T6" y="T7"/>
                </a:cxn>
                <a:cxn ang="0">
                  <a:pos x="T8" y="T9"/>
                </a:cxn>
              </a:cxnLst>
              <a:rect l="0" t="0" r="r" b="b"/>
              <a:pathLst>
                <a:path w="93" h="66">
                  <a:moveTo>
                    <a:pt x="0" y="34"/>
                  </a:moveTo>
                  <a:cubicBezTo>
                    <a:pt x="0" y="66"/>
                    <a:pt x="0" y="66"/>
                    <a:pt x="0" y="66"/>
                  </a:cubicBezTo>
                  <a:cubicBezTo>
                    <a:pt x="31" y="56"/>
                    <a:pt x="62" y="44"/>
                    <a:pt x="93" y="33"/>
                  </a:cubicBezTo>
                  <a:cubicBezTo>
                    <a:pt x="93" y="0"/>
                    <a:pt x="93" y="0"/>
                    <a:pt x="93" y="0"/>
                  </a:cubicBezTo>
                  <a:cubicBezTo>
                    <a:pt x="62" y="11"/>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5500B5C-4043-4A7F-8699-0E37D60BFC4D}"/>
                </a:ext>
              </a:extLst>
            </p:cNvPr>
            <p:cNvSpPr>
              <a:spLocks/>
            </p:cNvSpPr>
            <p:nvPr userDrawn="1"/>
          </p:nvSpPr>
          <p:spPr bwMode="auto">
            <a:xfrm>
              <a:off x="1936750" y="973138"/>
              <a:ext cx="166687" cy="96837"/>
            </a:xfrm>
            <a:custGeom>
              <a:avLst/>
              <a:gdLst>
                <a:gd name="T0" fmla="*/ 0 w 108"/>
                <a:gd name="T1" fmla="*/ 63 h 63"/>
                <a:gd name="T2" fmla="*/ 108 w 108"/>
                <a:gd name="T3" fmla="*/ 32 h 63"/>
                <a:gd name="T4" fmla="*/ 108 w 108"/>
                <a:gd name="T5" fmla="*/ 0 h 63"/>
                <a:gd name="T6" fmla="*/ 0 w 108"/>
                <a:gd name="T7" fmla="*/ 31 h 63"/>
                <a:gd name="T8" fmla="*/ 0 w 108"/>
                <a:gd name="T9" fmla="*/ 63 h 63"/>
              </a:gdLst>
              <a:ahLst/>
              <a:cxnLst>
                <a:cxn ang="0">
                  <a:pos x="T0" y="T1"/>
                </a:cxn>
                <a:cxn ang="0">
                  <a:pos x="T2" y="T3"/>
                </a:cxn>
                <a:cxn ang="0">
                  <a:pos x="T4" y="T5"/>
                </a:cxn>
                <a:cxn ang="0">
                  <a:pos x="T6" y="T7"/>
                </a:cxn>
                <a:cxn ang="0">
                  <a:pos x="T8" y="T9"/>
                </a:cxn>
              </a:cxnLst>
              <a:rect l="0" t="0" r="r" b="b"/>
              <a:pathLst>
                <a:path w="108" h="63">
                  <a:moveTo>
                    <a:pt x="0" y="63"/>
                  </a:moveTo>
                  <a:cubicBezTo>
                    <a:pt x="36" y="50"/>
                    <a:pt x="71" y="39"/>
                    <a:pt x="108" y="32"/>
                  </a:cubicBezTo>
                  <a:cubicBezTo>
                    <a:pt x="108" y="0"/>
                    <a:pt x="108" y="0"/>
                    <a:pt x="108" y="0"/>
                  </a:cubicBezTo>
                  <a:cubicBezTo>
                    <a:pt x="71" y="7"/>
                    <a:pt x="36" y="18"/>
                    <a:pt x="0" y="31"/>
                  </a:cubicBezTo>
                  <a:lnTo>
                    <a:pt x="0" y="63"/>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F6A63D60-24C2-4D70-99A9-75AA67906F7E}"/>
                </a:ext>
              </a:extLst>
            </p:cNvPr>
            <p:cNvSpPr>
              <a:spLocks/>
            </p:cNvSpPr>
            <p:nvPr userDrawn="1"/>
          </p:nvSpPr>
          <p:spPr bwMode="auto">
            <a:xfrm>
              <a:off x="1585913" y="1103313"/>
              <a:ext cx="106362" cy="71437"/>
            </a:xfrm>
            <a:custGeom>
              <a:avLst/>
              <a:gdLst>
                <a:gd name="T0" fmla="*/ 0 w 69"/>
                <a:gd name="T1" fmla="*/ 15 h 46"/>
                <a:gd name="T2" fmla="*/ 6 w 69"/>
                <a:gd name="T3" fmla="*/ 46 h 46"/>
                <a:gd name="T4" fmla="*/ 63 w 69"/>
                <a:gd name="T5" fmla="*/ 34 h 46"/>
                <a:gd name="T6" fmla="*/ 69 w 69"/>
                <a:gd name="T7" fmla="*/ 0 h 46"/>
                <a:gd name="T8" fmla="*/ 0 w 69"/>
                <a:gd name="T9" fmla="*/ 15 h 46"/>
              </a:gdLst>
              <a:ahLst/>
              <a:cxnLst>
                <a:cxn ang="0">
                  <a:pos x="T0" y="T1"/>
                </a:cxn>
                <a:cxn ang="0">
                  <a:pos x="T2" y="T3"/>
                </a:cxn>
                <a:cxn ang="0">
                  <a:pos x="T4" y="T5"/>
                </a:cxn>
                <a:cxn ang="0">
                  <a:pos x="T6" y="T7"/>
                </a:cxn>
                <a:cxn ang="0">
                  <a:pos x="T8" y="T9"/>
                </a:cxn>
              </a:cxnLst>
              <a:rect l="0" t="0" r="r" b="b"/>
              <a:pathLst>
                <a:path w="69" h="46">
                  <a:moveTo>
                    <a:pt x="0" y="15"/>
                  </a:moveTo>
                  <a:cubicBezTo>
                    <a:pt x="6" y="46"/>
                    <a:pt x="6" y="46"/>
                    <a:pt x="6" y="46"/>
                  </a:cubicBezTo>
                  <a:cubicBezTo>
                    <a:pt x="25" y="43"/>
                    <a:pt x="44" y="39"/>
                    <a:pt x="63" y="34"/>
                  </a:cubicBezTo>
                  <a:cubicBezTo>
                    <a:pt x="69" y="0"/>
                    <a:pt x="69" y="0"/>
                    <a:pt x="69" y="0"/>
                  </a:cubicBezTo>
                  <a:cubicBezTo>
                    <a:pt x="46" y="7"/>
                    <a:pt x="23" y="12"/>
                    <a:pt x="0" y="15"/>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99245CA4-377B-40C9-89F7-A4D38CE0DFFA}"/>
                </a:ext>
              </a:extLst>
            </p:cNvPr>
            <p:cNvSpPr>
              <a:spLocks/>
            </p:cNvSpPr>
            <p:nvPr userDrawn="1"/>
          </p:nvSpPr>
          <p:spPr bwMode="auto">
            <a:xfrm>
              <a:off x="1566863" y="998538"/>
              <a:ext cx="146050" cy="80962"/>
            </a:xfrm>
            <a:custGeom>
              <a:avLst/>
              <a:gdLst>
                <a:gd name="T0" fmla="*/ 94 w 94"/>
                <a:gd name="T1" fmla="*/ 0 h 52"/>
                <a:gd name="T2" fmla="*/ 0 w 94"/>
                <a:gd name="T3" fmla="*/ 21 h 52"/>
                <a:gd name="T4" fmla="*/ 6 w 94"/>
                <a:gd name="T5" fmla="*/ 52 h 52"/>
                <a:gd name="T6" fmla="*/ 88 w 94"/>
                <a:gd name="T7" fmla="*/ 34 h 52"/>
                <a:gd name="T8" fmla="*/ 94 w 94"/>
                <a:gd name="T9" fmla="*/ 0 h 52"/>
              </a:gdLst>
              <a:ahLst/>
              <a:cxnLst>
                <a:cxn ang="0">
                  <a:pos x="T0" y="T1"/>
                </a:cxn>
                <a:cxn ang="0">
                  <a:pos x="T2" y="T3"/>
                </a:cxn>
                <a:cxn ang="0">
                  <a:pos x="T4" y="T5"/>
                </a:cxn>
                <a:cxn ang="0">
                  <a:pos x="T6" y="T7"/>
                </a:cxn>
                <a:cxn ang="0">
                  <a:pos x="T8" y="T9"/>
                </a:cxn>
              </a:cxnLst>
              <a:rect l="0" t="0" r="r" b="b"/>
              <a:pathLst>
                <a:path w="94" h="52">
                  <a:moveTo>
                    <a:pt x="94" y="0"/>
                  </a:moveTo>
                  <a:cubicBezTo>
                    <a:pt x="63" y="9"/>
                    <a:pt x="32" y="17"/>
                    <a:pt x="0" y="21"/>
                  </a:cubicBezTo>
                  <a:cubicBezTo>
                    <a:pt x="6" y="52"/>
                    <a:pt x="6" y="52"/>
                    <a:pt x="6" y="52"/>
                  </a:cubicBezTo>
                  <a:cubicBezTo>
                    <a:pt x="34" y="48"/>
                    <a:pt x="61" y="42"/>
                    <a:pt x="88" y="34"/>
                  </a:cubicBezTo>
                  <a:lnTo>
                    <a:pt x="94" y="0"/>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789E41E0-49B9-4C77-8252-5C226DE6526D}"/>
                </a:ext>
              </a:extLst>
            </p:cNvPr>
            <p:cNvSpPr>
              <a:spLocks/>
            </p:cNvSpPr>
            <p:nvPr userDrawn="1"/>
          </p:nvSpPr>
          <p:spPr bwMode="auto">
            <a:xfrm>
              <a:off x="1936750" y="854075"/>
              <a:ext cx="331787" cy="115887"/>
            </a:xfrm>
            <a:custGeom>
              <a:avLst/>
              <a:gdLst>
                <a:gd name="T0" fmla="*/ 0 w 215"/>
                <a:gd name="T1" fmla="*/ 43 h 75"/>
                <a:gd name="T2" fmla="*/ 0 w 215"/>
                <a:gd name="T3" fmla="*/ 75 h 75"/>
                <a:gd name="T4" fmla="*/ 108 w 215"/>
                <a:gd name="T5" fmla="*/ 45 h 75"/>
                <a:gd name="T6" fmla="*/ 108 w 215"/>
                <a:gd name="T7" fmla="*/ 31 h 75"/>
                <a:gd name="T8" fmla="*/ 215 w 215"/>
                <a:gd name="T9" fmla="*/ 31 h 75"/>
                <a:gd name="T10" fmla="*/ 215 w 215"/>
                <a:gd name="T11" fmla="*/ 7 h 75"/>
                <a:gd name="T12" fmla="*/ 0 w 215"/>
                <a:gd name="T13" fmla="*/ 43 h 75"/>
              </a:gdLst>
              <a:ahLst/>
              <a:cxnLst>
                <a:cxn ang="0">
                  <a:pos x="T0" y="T1"/>
                </a:cxn>
                <a:cxn ang="0">
                  <a:pos x="T2" y="T3"/>
                </a:cxn>
                <a:cxn ang="0">
                  <a:pos x="T4" y="T5"/>
                </a:cxn>
                <a:cxn ang="0">
                  <a:pos x="T6" y="T7"/>
                </a:cxn>
                <a:cxn ang="0">
                  <a:pos x="T8" y="T9"/>
                </a:cxn>
                <a:cxn ang="0">
                  <a:pos x="T10" y="T11"/>
                </a:cxn>
                <a:cxn ang="0">
                  <a:pos x="T12" y="T13"/>
                </a:cxn>
              </a:cxnLst>
              <a:rect l="0" t="0" r="r" b="b"/>
              <a:pathLst>
                <a:path w="215" h="75">
                  <a:moveTo>
                    <a:pt x="0" y="43"/>
                  </a:moveTo>
                  <a:cubicBezTo>
                    <a:pt x="0" y="75"/>
                    <a:pt x="0" y="75"/>
                    <a:pt x="0" y="75"/>
                  </a:cubicBezTo>
                  <a:cubicBezTo>
                    <a:pt x="36" y="63"/>
                    <a:pt x="71" y="52"/>
                    <a:pt x="108" y="45"/>
                  </a:cubicBezTo>
                  <a:cubicBezTo>
                    <a:pt x="108" y="31"/>
                    <a:pt x="108" y="31"/>
                    <a:pt x="108" y="31"/>
                  </a:cubicBezTo>
                  <a:cubicBezTo>
                    <a:pt x="215" y="31"/>
                    <a:pt x="215" y="31"/>
                    <a:pt x="215" y="31"/>
                  </a:cubicBezTo>
                  <a:cubicBezTo>
                    <a:pt x="215" y="7"/>
                    <a:pt x="215" y="7"/>
                    <a:pt x="215" y="7"/>
                  </a:cubicBezTo>
                  <a:cubicBezTo>
                    <a:pt x="140" y="0"/>
                    <a:pt x="69" y="19"/>
                    <a:pt x="0"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3F74751E-E04B-4B22-B246-937E38523B6C}"/>
                </a:ext>
              </a:extLst>
            </p:cNvPr>
            <p:cNvSpPr>
              <a:spLocks/>
            </p:cNvSpPr>
            <p:nvPr userDrawn="1"/>
          </p:nvSpPr>
          <p:spPr bwMode="auto">
            <a:xfrm>
              <a:off x="1365250" y="1112838"/>
              <a:ext cx="144462" cy="68262"/>
            </a:xfrm>
            <a:custGeom>
              <a:avLst/>
              <a:gdLst>
                <a:gd name="T0" fmla="*/ 94 w 94"/>
                <a:gd name="T1" fmla="*/ 44 h 44"/>
                <a:gd name="T2" fmla="*/ 94 w 94"/>
                <a:gd name="T3" fmla="*/ 13 h 44"/>
                <a:gd name="T4" fmla="*/ 0 w 94"/>
                <a:gd name="T5" fmla="*/ 0 h 44"/>
                <a:gd name="T6" fmla="*/ 0 w 94"/>
                <a:gd name="T7" fmla="*/ 31 h 44"/>
                <a:gd name="T8" fmla="*/ 94 w 94"/>
                <a:gd name="T9" fmla="*/ 44 h 44"/>
              </a:gdLst>
              <a:ahLst/>
              <a:cxnLst>
                <a:cxn ang="0">
                  <a:pos x="T0" y="T1"/>
                </a:cxn>
                <a:cxn ang="0">
                  <a:pos x="T2" y="T3"/>
                </a:cxn>
                <a:cxn ang="0">
                  <a:pos x="T4" y="T5"/>
                </a:cxn>
                <a:cxn ang="0">
                  <a:pos x="T6" y="T7"/>
                </a:cxn>
                <a:cxn ang="0">
                  <a:pos x="T8" y="T9"/>
                </a:cxn>
              </a:cxnLst>
              <a:rect l="0" t="0" r="r" b="b"/>
              <a:pathLst>
                <a:path w="94" h="44">
                  <a:moveTo>
                    <a:pt x="94" y="44"/>
                  </a:moveTo>
                  <a:cubicBezTo>
                    <a:pt x="94" y="13"/>
                    <a:pt x="94" y="13"/>
                    <a:pt x="94" y="13"/>
                  </a:cubicBezTo>
                  <a:cubicBezTo>
                    <a:pt x="63" y="13"/>
                    <a:pt x="32" y="9"/>
                    <a:pt x="0" y="0"/>
                  </a:cubicBezTo>
                  <a:cubicBezTo>
                    <a:pt x="0" y="31"/>
                    <a:pt x="0" y="31"/>
                    <a:pt x="0" y="31"/>
                  </a:cubicBezTo>
                  <a:cubicBezTo>
                    <a:pt x="32" y="40"/>
                    <a:pt x="63" y="44"/>
                    <a:pt x="94" y="4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2ADF0B2C-9410-43AB-9330-F897B8963BA3}"/>
                </a:ext>
              </a:extLst>
            </p:cNvPr>
            <p:cNvSpPr>
              <a:spLocks/>
            </p:cNvSpPr>
            <p:nvPr userDrawn="1"/>
          </p:nvSpPr>
          <p:spPr bwMode="auto">
            <a:xfrm>
              <a:off x="1365250" y="1017588"/>
              <a:ext cx="144462" cy="66675"/>
            </a:xfrm>
            <a:custGeom>
              <a:avLst/>
              <a:gdLst>
                <a:gd name="T0" fmla="*/ 94 w 94"/>
                <a:gd name="T1" fmla="*/ 43 h 43"/>
                <a:gd name="T2" fmla="*/ 94 w 94"/>
                <a:gd name="T3" fmla="*/ 11 h 43"/>
                <a:gd name="T4" fmla="*/ 0 w 94"/>
                <a:gd name="T5" fmla="*/ 0 h 43"/>
                <a:gd name="T6" fmla="*/ 0 w 94"/>
                <a:gd name="T7" fmla="*/ 31 h 43"/>
                <a:gd name="T8" fmla="*/ 94 w 94"/>
                <a:gd name="T9" fmla="*/ 43 h 43"/>
              </a:gdLst>
              <a:ahLst/>
              <a:cxnLst>
                <a:cxn ang="0">
                  <a:pos x="T0" y="T1"/>
                </a:cxn>
                <a:cxn ang="0">
                  <a:pos x="T2" y="T3"/>
                </a:cxn>
                <a:cxn ang="0">
                  <a:pos x="T4" y="T5"/>
                </a:cxn>
                <a:cxn ang="0">
                  <a:pos x="T6" y="T7"/>
                </a:cxn>
                <a:cxn ang="0">
                  <a:pos x="T8" y="T9"/>
                </a:cxn>
              </a:cxnLst>
              <a:rect l="0" t="0" r="r" b="b"/>
              <a:pathLst>
                <a:path w="94" h="43">
                  <a:moveTo>
                    <a:pt x="94" y="43"/>
                  </a:moveTo>
                  <a:cubicBezTo>
                    <a:pt x="94" y="11"/>
                    <a:pt x="94" y="11"/>
                    <a:pt x="94" y="11"/>
                  </a:cubicBezTo>
                  <a:cubicBezTo>
                    <a:pt x="63" y="12"/>
                    <a:pt x="32" y="9"/>
                    <a:pt x="0" y="0"/>
                  </a:cubicBezTo>
                  <a:cubicBezTo>
                    <a:pt x="0" y="31"/>
                    <a:pt x="0" y="31"/>
                    <a:pt x="0" y="31"/>
                  </a:cubicBezTo>
                  <a:cubicBezTo>
                    <a:pt x="32" y="40"/>
                    <a:pt x="63" y="43"/>
                    <a:pt x="94"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90D99FAE-82B9-4F3C-947C-2CAC71E3B915}"/>
                </a:ext>
              </a:extLst>
            </p:cNvPr>
            <p:cNvSpPr>
              <a:spLocks/>
            </p:cNvSpPr>
            <p:nvPr userDrawn="1"/>
          </p:nvSpPr>
          <p:spPr bwMode="auto">
            <a:xfrm>
              <a:off x="1365250" y="469900"/>
              <a:ext cx="542925" cy="515937"/>
            </a:xfrm>
            <a:custGeom>
              <a:avLst/>
              <a:gdLst>
                <a:gd name="T0" fmla="*/ 94 w 352"/>
                <a:gd name="T1" fmla="*/ 333 h 334"/>
                <a:gd name="T2" fmla="*/ 94 w 352"/>
                <a:gd name="T3" fmla="*/ 257 h 334"/>
                <a:gd name="T4" fmla="*/ 93 w 352"/>
                <a:gd name="T5" fmla="*/ 222 h 334"/>
                <a:gd name="T6" fmla="*/ 90 w 352"/>
                <a:gd name="T7" fmla="*/ 187 h 334"/>
                <a:gd name="T8" fmla="*/ 98 w 352"/>
                <a:gd name="T9" fmla="*/ 187 h 334"/>
                <a:gd name="T10" fmla="*/ 125 w 352"/>
                <a:gd name="T11" fmla="*/ 330 h 334"/>
                <a:gd name="T12" fmla="*/ 232 w 352"/>
                <a:gd name="T13" fmla="*/ 305 h 334"/>
                <a:gd name="T14" fmla="*/ 255 w 352"/>
                <a:gd name="T15" fmla="*/ 187 h 334"/>
                <a:gd name="T16" fmla="*/ 263 w 352"/>
                <a:gd name="T17" fmla="*/ 187 h 334"/>
                <a:gd name="T18" fmla="*/ 260 w 352"/>
                <a:gd name="T19" fmla="*/ 221 h 334"/>
                <a:gd name="T20" fmla="*/ 259 w 352"/>
                <a:gd name="T21" fmla="*/ 257 h 334"/>
                <a:gd name="T22" fmla="*/ 259 w 352"/>
                <a:gd name="T23" fmla="*/ 296 h 334"/>
                <a:gd name="T24" fmla="*/ 352 w 352"/>
                <a:gd name="T25" fmla="*/ 261 h 334"/>
                <a:gd name="T26" fmla="*/ 352 w 352"/>
                <a:gd name="T27" fmla="*/ 0 h 334"/>
                <a:gd name="T28" fmla="*/ 230 w 352"/>
                <a:gd name="T29" fmla="*/ 0 h 334"/>
                <a:gd name="T30" fmla="*/ 190 w 352"/>
                <a:gd name="T31" fmla="*/ 160 h 334"/>
                <a:gd name="T32" fmla="*/ 183 w 352"/>
                <a:gd name="T33" fmla="*/ 195 h 334"/>
                <a:gd name="T34" fmla="*/ 179 w 352"/>
                <a:gd name="T35" fmla="*/ 223 h 334"/>
                <a:gd name="T36" fmla="*/ 174 w 352"/>
                <a:gd name="T37" fmla="*/ 223 h 334"/>
                <a:gd name="T38" fmla="*/ 169 w 352"/>
                <a:gd name="T39" fmla="*/ 194 h 334"/>
                <a:gd name="T40" fmla="*/ 161 w 352"/>
                <a:gd name="T41" fmla="*/ 161 h 334"/>
                <a:gd name="T42" fmla="*/ 122 w 352"/>
                <a:gd name="T43" fmla="*/ 0 h 334"/>
                <a:gd name="T44" fmla="*/ 0 w 352"/>
                <a:gd name="T45" fmla="*/ 0 h 334"/>
                <a:gd name="T46" fmla="*/ 0 w 352"/>
                <a:gd name="T47" fmla="*/ 322 h 334"/>
                <a:gd name="T48" fmla="*/ 94 w 352"/>
                <a:gd name="T49" fmla="*/ 33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334">
                  <a:moveTo>
                    <a:pt x="94" y="333"/>
                  </a:moveTo>
                  <a:cubicBezTo>
                    <a:pt x="94" y="257"/>
                    <a:pt x="94" y="257"/>
                    <a:pt x="94" y="257"/>
                  </a:cubicBezTo>
                  <a:cubicBezTo>
                    <a:pt x="94" y="245"/>
                    <a:pt x="93" y="233"/>
                    <a:pt x="93" y="222"/>
                  </a:cubicBezTo>
                  <a:cubicBezTo>
                    <a:pt x="92" y="210"/>
                    <a:pt x="91" y="199"/>
                    <a:pt x="90" y="187"/>
                  </a:cubicBezTo>
                  <a:cubicBezTo>
                    <a:pt x="98" y="187"/>
                    <a:pt x="98" y="187"/>
                    <a:pt x="98" y="187"/>
                  </a:cubicBezTo>
                  <a:cubicBezTo>
                    <a:pt x="125" y="330"/>
                    <a:pt x="125" y="330"/>
                    <a:pt x="125" y="330"/>
                  </a:cubicBezTo>
                  <a:cubicBezTo>
                    <a:pt x="161" y="326"/>
                    <a:pt x="197" y="316"/>
                    <a:pt x="232" y="305"/>
                  </a:cubicBezTo>
                  <a:cubicBezTo>
                    <a:pt x="255" y="187"/>
                    <a:pt x="255" y="187"/>
                    <a:pt x="255" y="187"/>
                  </a:cubicBezTo>
                  <a:cubicBezTo>
                    <a:pt x="263" y="187"/>
                    <a:pt x="263" y="187"/>
                    <a:pt x="263" y="187"/>
                  </a:cubicBezTo>
                  <a:cubicBezTo>
                    <a:pt x="261" y="198"/>
                    <a:pt x="260" y="210"/>
                    <a:pt x="260" y="221"/>
                  </a:cubicBezTo>
                  <a:cubicBezTo>
                    <a:pt x="259" y="233"/>
                    <a:pt x="259" y="245"/>
                    <a:pt x="259" y="257"/>
                  </a:cubicBezTo>
                  <a:cubicBezTo>
                    <a:pt x="259" y="296"/>
                    <a:pt x="259" y="296"/>
                    <a:pt x="259" y="296"/>
                  </a:cubicBezTo>
                  <a:cubicBezTo>
                    <a:pt x="290" y="285"/>
                    <a:pt x="321" y="272"/>
                    <a:pt x="352" y="261"/>
                  </a:cubicBezTo>
                  <a:cubicBezTo>
                    <a:pt x="352" y="0"/>
                    <a:pt x="352" y="0"/>
                    <a:pt x="352" y="0"/>
                  </a:cubicBezTo>
                  <a:cubicBezTo>
                    <a:pt x="230" y="0"/>
                    <a:pt x="230" y="0"/>
                    <a:pt x="230" y="0"/>
                  </a:cubicBezTo>
                  <a:cubicBezTo>
                    <a:pt x="190" y="160"/>
                    <a:pt x="190" y="160"/>
                    <a:pt x="190" y="160"/>
                  </a:cubicBezTo>
                  <a:cubicBezTo>
                    <a:pt x="187" y="174"/>
                    <a:pt x="184" y="186"/>
                    <a:pt x="183" y="195"/>
                  </a:cubicBezTo>
                  <a:cubicBezTo>
                    <a:pt x="181" y="205"/>
                    <a:pt x="180" y="214"/>
                    <a:pt x="179" y="223"/>
                  </a:cubicBezTo>
                  <a:cubicBezTo>
                    <a:pt x="174" y="223"/>
                    <a:pt x="174" y="223"/>
                    <a:pt x="174" y="223"/>
                  </a:cubicBezTo>
                  <a:cubicBezTo>
                    <a:pt x="172" y="214"/>
                    <a:pt x="171" y="204"/>
                    <a:pt x="169" y="194"/>
                  </a:cubicBezTo>
                  <a:cubicBezTo>
                    <a:pt x="167" y="184"/>
                    <a:pt x="164" y="172"/>
                    <a:pt x="161" y="161"/>
                  </a:cubicBezTo>
                  <a:cubicBezTo>
                    <a:pt x="122" y="0"/>
                    <a:pt x="122" y="0"/>
                    <a:pt x="122" y="0"/>
                  </a:cubicBezTo>
                  <a:cubicBezTo>
                    <a:pt x="0" y="0"/>
                    <a:pt x="0" y="0"/>
                    <a:pt x="0" y="0"/>
                  </a:cubicBezTo>
                  <a:cubicBezTo>
                    <a:pt x="0" y="322"/>
                    <a:pt x="0" y="322"/>
                    <a:pt x="0" y="322"/>
                  </a:cubicBezTo>
                  <a:cubicBezTo>
                    <a:pt x="32" y="331"/>
                    <a:pt x="63" y="334"/>
                    <a:pt x="94" y="3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EA282AF7-E371-44C4-B5C1-8E9EDF57F416}"/>
                </a:ext>
              </a:extLst>
            </p:cNvPr>
            <p:cNvSpPr>
              <a:spLocks/>
            </p:cNvSpPr>
            <p:nvPr userDrawn="1"/>
          </p:nvSpPr>
          <p:spPr bwMode="auto">
            <a:xfrm>
              <a:off x="1765300" y="928688"/>
              <a:ext cx="142875" cy="103187"/>
            </a:xfrm>
            <a:custGeom>
              <a:avLst/>
              <a:gdLst>
                <a:gd name="T0" fmla="*/ 93 w 93"/>
                <a:gd name="T1" fmla="*/ 33 h 66"/>
                <a:gd name="T2" fmla="*/ 93 w 93"/>
                <a:gd name="T3" fmla="*/ 0 h 66"/>
                <a:gd name="T4" fmla="*/ 0 w 93"/>
                <a:gd name="T5" fmla="*/ 34 h 66"/>
                <a:gd name="T6" fmla="*/ 0 w 93"/>
                <a:gd name="T7" fmla="*/ 66 h 66"/>
                <a:gd name="T8" fmla="*/ 93 w 93"/>
                <a:gd name="T9" fmla="*/ 33 h 66"/>
              </a:gdLst>
              <a:ahLst/>
              <a:cxnLst>
                <a:cxn ang="0">
                  <a:pos x="T0" y="T1"/>
                </a:cxn>
                <a:cxn ang="0">
                  <a:pos x="T2" y="T3"/>
                </a:cxn>
                <a:cxn ang="0">
                  <a:pos x="T4" y="T5"/>
                </a:cxn>
                <a:cxn ang="0">
                  <a:pos x="T6" y="T7"/>
                </a:cxn>
                <a:cxn ang="0">
                  <a:pos x="T8" y="T9"/>
                </a:cxn>
              </a:cxnLst>
              <a:rect l="0" t="0" r="r" b="b"/>
              <a:pathLst>
                <a:path w="93" h="66">
                  <a:moveTo>
                    <a:pt x="93" y="33"/>
                  </a:moveTo>
                  <a:cubicBezTo>
                    <a:pt x="93" y="0"/>
                    <a:pt x="93" y="0"/>
                    <a:pt x="93" y="0"/>
                  </a:cubicBezTo>
                  <a:cubicBezTo>
                    <a:pt x="62" y="11"/>
                    <a:pt x="31" y="23"/>
                    <a:pt x="0" y="34"/>
                  </a:cubicBezTo>
                  <a:cubicBezTo>
                    <a:pt x="0" y="66"/>
                    <a:pt x="0" y="66"/>
                    <a:pt x="0" y="66"/>
                  </a:cubicBezTo>
                  <a:cubicBezTo>
                    <a:pt x="31" y="56"/>
                    <a:pt x="62" y="44"/>
                    <a:pt x="93" y="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6C1CF97-9B9F-4AD6-9372-EB40523A8BCB}"/>
                </a:ext>
              </a:extLst>
            </p:cNvPr>
            <p:cNvSpPr>
              <a:spLocks/>
            </p:cNvSpPr>
            <p:nvPr userDrawn="1"/>
          </p:nvSpPr>
          <p:spPr bwMode="auto">
            <a:xfrm>
              <a:off x="1765300" y="1130300"/>
              <a:ext cx="142875" cy="61912"/>
            </a:xfrm>
            <a:custGeom>
              <a:avLst/>
              <a:gdLst>
                <a:gd name="T0" fmla="*/ 0 w 93"/>
                <a:gd name="T1" fmla="*/ 34 h 40"/>
                <a:gd name="T2" fmla="*/ 0 w 93"/>
                <a:gd name="T3" fmla="*/ 40 h 40"/>
                <a:gd name="T4" fmla="*/ 93 w 93"/>
                <a:gd name="T5" fmla="*/ 40 h 40"/>
                <a:gd name="T6" fmla="*/ 93 w 93"/>
                <a:gd name="T7" fmla="*/ 0 h 40"/>
                <a:gd name="T8" fmla="*/ 0 w 93"/>
                <a:gd name="T9" fmla="*/ 34 h 40"/>
              </a:gdLst>
              <a:ahLst/>
              <a:cxnLst>
                <a:cxn ang="0">
                  <a:pos x="T0" y="T1"/>
                </a:cxn>
                <a:cxn ang="0">
                  <a:pos x="T2" y="T3"/>
                </a:cxn>
                <a:cxn ang="0">
                  <a:pos x="T4" y="T5"/>
                </a:cxn>
                <a:cxn ang="0">
                  <a:pos x="T6" y="T7"/>
                </a:cxn>
                <a:cxn ang="0">
                  <a:pos x="T8" y="T9"/>
                </a:cxn>
              </a:cxnLst>
              <a:rect l="0" t="0" r="r" b="b"/>
              <a:pathLst>
                <a:path w="93" h="40">
                  <a:moveTo>
                    <a:pt x="0" y="34"/>
                  </a:moveTo>
                  <a:cubicBezTo>
                    <a:pt x="0" y="40"/>
                    <a:pt x="0" y="40"/>
                    <a:pt x="0" y="40"/>
                  </a:cubicBezTo>
                  <a:cubicBezTo>
                    <a:pt x="93" y="40"/>
                    <a:pt x="93" y="40"/>
                    <a:pt x="93" y="40"/>
                  </a:cubicBezTo>
                  <a:cubicBezTo>
                    <a:pt x="93" y="0"/>
                    <a:pt x="93" y="0"/>
                    <a:pt x="93" y="0"/>
                  </a:cubicBezTo>
                  <a:cubicBezTo>
                    <a:pt x="62" y="12"/>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3A815CD1-8343-4FE7-8282-B5B67667D29C}"/>
                </a:ext>
              </a:extLst>
            </p:cNvPr>
            <p:cNvSpPr>
              <a:spLocks noEditPoints="1"/>
            </p:cNvSpPr>
            <p:nvPr userDrawn="1"/>
          </p:nvSpPr>
          <p:spPr bwMode="auto">
            <a:xfrm>
              <a:off x="804863" y="469900"/>
              <a:ext cx="592137" cy="722312"/>
            </a:xfrm>
            <a:custGeom>
              <a:avLst/>
              <a:gdLst>
                <a:gd name="T0" fmla="*/ 322 w 373"/>
                <a:gd name="T1" fmla="*/ 297 h 455"/>
                <a:gd name="T2" fmla="*/ 270 w 373"/>
                <a:gd name="T3" fmla="*/ 138 h 455"/>
                <a:gd name="T4" fmla="*/ 225 w 373"/>
                <a:gd name="T5" fmla="*/ 0 h 455"/>
                <a:gd name="T6" fmla="*/ 147 w 373"/>
                <a:gd name="T7" fmla="*/ 0 h 455"/>
                <a:gd name="T8" fmla="*/ 103 w 373"/>
                <a:gd name="T9" fmla="*/ 138 h 455"/>
                <a:gd name="T10" fmla="*/ 51 w 373"/>
                <a:gd name="T11" fmla="*/ 297 h 455"/>
                <a:gd name="T12" fmla="*/ 0 w 373"/>
                <a:gd name="T13" fmla="*/ 455 h 455"/>
                <a:gd name="T14" fmla="*/ 106 w 373"/>
                <a:gd name="T15" fmla="*/ 455 h 455"/>
                <a:gd name="T16" fmla="*/ 186 w 373"/>
                <a:gd name="T17" fmla="*/ 396 h 455"/>
                <a:gd name="T18" fmla="*/ 267 w 373"/>
                <a:gd name="T19" fmla="*/ 455 h 455"/>
                <a:gd name="T20" fmla="*/ 373 w 373"/>
                <a:gd name="T21" fmla="*/ 455 h 455"/>
                <a:gd name="T22" fmla="*/ 322 w 373"/>
                <a:gd name="T23" fmla="*/ 297 h 455"/>
                <a:gd name="T24" fmla="*/ 219 w 373"/>
                <a:gd name="T25" fmla="*/ 272 h 455"/>
                <a:gd name="T26" fmla="*/ 239 w 373"/>
                <a:gd name="T27" fmla="*/ 334 h 455"/>
                <a:gd name="T28" fmla="*/ 186 w 373"/>
                <a:gd name="T29" fmla="*/ 295 h 455"/>
                <a:gd name="T30" fmla="*/ 133 w 373"/>
                <a:gd name="T31" fmla="*/ 334 h 455"/>
                <a:gd name="T32" fmla="*/ 153 w 373"/>
                <a:gd name="T33" fmla="*/ 272 h 455"/>
                <a:gd name="T34" fmla="*/ 101 w 373"/>
                <a:gd name="T35" fmla="*/ 233 h 455"/>
                <a:gd name="T36" fmla="*/ 166 w 373"/>
                <a:gd name="T37" fmla="*/ 233 h 455"/>
                <a:gd name="T38" fmla="*/ 186 w 373"/>
                <a:gd name="T39" fmla="*/ 170 h 455"/>
                <a:gd name="T40" fmla="*/ 207 w 373"/>
                <a:gd name="T41" fmla="*/ 233 h 455"/>
                <a:gd name="T42" fmla="*/ 272 w 373"/>
                <a:gd name="T43" fmla="*/ 233 h 455"/>
                <a:gd name="T44" fmla="*/ 219 w 373"/>
                <a:gd name="T45" fmla="*/ 27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3" h="455">
                  <a:moveTo>
                    <a:pt x="322" y="297"/>
                  </a:moveTo>
                  <a:lnTo>
                    <a:pt x="270" y="138"/>
                  </a:lnTo>
                  <a:lnTo>
                    <a:pt x="225" y="0"/>
                  </a:lnTo>
                  <a:lnTo>
                    <a:pt x="147" y="0"/>
                  </a:lnTo>
                  <a:lnTo>
                    <a:pt x="103" y="138"/>
                  </a:lnTo>
                  <a:lnTo>
                    <a:pt x="51" y="297"/>
                  </a:lnTo>
                  <a:lnTo>
                    <a:pt x="0" y="455"/>
                  </a:lnTo>
                  <a:lnTo>
                    <a:pt x="106" y="455"/>
                  </a:lnTo>
                  <a:lnTo>
                    <a:pt x="186" y="396"/>
                  </a:lnTo>
                  <a:lnTo>
                    <a:pt x="267" y="455"/>
                  </a:lnTo>
                  <a:lnTo>
                    <a:pt x="373" y="455"/>
                  </a:lnTo>
                  <a:lnTo>
                    <a:pt x="322" y="297"/>
                  </a:lnTo>
                  <a:close/>
                  <a:moveTo>
                    <a:pt x="219" y="272"/>
                  </a:moveTo>
                  <a:lnTo>
                    <a:pt x="239" y="334"/>
                  </a:lnTo>
                  <a:lnTo>
                    <a:pt x="186" y="295"/>
                  </a:lnTo>
                  <a:lnTo>
                    <a:pt x="133" y="334"/>
                  </a:lnTo>
                  <a:lnTo>
                    <a:pt x="153" y="272"/>
                  </a:lnTo>
                  <a:lnTo>
                    <a:pt x="101" y="233"/>
                  </a:lnTo>
                  <a:lnTo>
                    <a:pt x="166" y="233"/>
                  </a:lnTo>
                  <a:lnTo>
                    <a:pt x="186" y="170"/>
                  </a:lnTo>
                  <a:lnTo>
                    <a:pt x="207" y="233"/>
                  </a:lnTo>
                  <a:lnTo>
                    <a:pt x="272" y="233"/>
                  </a:lnTo>
                  <a:lnTo>
                    <a:pt x="219" y="272"/>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2F00F061-242B-4049-8D8F-B99896144A12}"/>
                </a:ext>
              </a:extLst>
            </p:cNvPr>
            <p:cNvSpPr>
              <a:spLocks/>
            </p:cNvSpPr>
            <p:nvPr userDrawn="1"/>
          </p:nvSpPr>
          <p:spPr bwMode="auto">
            <a:xfrm>
              <a:off x="427038" y="457201"/>
              <a:ext cx="441325" cy="749300"/>
            </a:xfrm>
            <a:custGeom>
              <a:avLst/>
              <a:gdLst>
                <a:gd name="T0" fmla="*/ 0 w 286"/>
                <a:gd name="T1" fmla="*/ 324 h 484"/>
                <a:gd name="T2" fmla="*/ 98 w 286"/>
                <a:gd name="T3" fmla="*/ 324 h 484"/>
                <a:gd name="T4" fmla="*/ 109 w 286"/>
                <a:gd name="T5" fmla="*/ 376 h 484"/>
                <a:gd name="T6" fmla="*/ 143 w 286"/>
                <a:gd name="T7" fmla="*/ 393 h 484"/>
                <a:gd name="T8" fmla="*/ 172 w 286"/>
                <a:gd name="T9" fmla="*/ 383 h 484"/>
                <a:gd name="T10" fmla="*/ 182 w 286"/>
                <a:gd name="T11" fmla="*/ 356 h 484"/>
                <a:gd name="T12" fmla="*/ 134 w 286"/>
                <a:gd name="T13" fmla="*/ 292 h 484"/>
                <a:gd name="T14" fmla="*/ 122 w 286"/>
                <a:gd name="T15" fmla="*/ 282 h 484"/>
                <a:gd name="T16" fmla="*/ 79 w 286"/>
                <a:gd name="T17" fmla="*/ 247 h 484"/>
                <a:gd name="T18" fmla="*/ 24 w 286"/>
                <a:gd name="T19" fmla="*/ 186 h 484"/>
                <a:gd name="T20" fmla="*/ 8 w 286"/>
                <a:gd name="T21" fmla="*/ 123 h 484"/>
                <a:gd name="T22" fmla="*/ 44 w 286"/>
                <a:gd name="T23" fmla="*/ 33 h 484"/>
                <a:gd name="T24" fmla="*/ 142 w 286"/>
                <a:gd name="T25" fmla="*/ 0 h 484"/>
                <a:gd name="T26" fmla="*/ 242 w 286"/>
                <a:gd name="T27" fmla="*/ 36 h 484"/>
                <a:gd name="T28" fmla="*/ 279 w 286"/>
                <a:gd name="T29" fmla="*/ 134 h 484"/>
                <a:gd name="T30" fmla="*/ 279 w 286"/>
                <a:gd name="T31" fmla="*/ 143 h 484"/>
                <a:gd name="T32" fmla="*/ 181 w 286"/>
                <a:gd name="T33" fmla="*/ 143 h 484"/>
                <a:gd name="T34" fmla="*/ 181 w 286"/>
                <a:gd name="T35" fmla="*/ 141 h 484"/>
                <a:gd name="T36" fmla="*/ 172 w 286"/>
                <a:gd name="T37" fmla="*/ 102 h 484"/>
                <a:gd name="T38" fmla="*/ 143 w 286"/>
                <a:gd name="T39" fmla="*/ 90 h 484"/>
                <a:gd name="T40" fmla="*/ 120 w 286"/>
                <a:gd name="T41" fmla="*/ 98 h 484"/>
                <a:gd name="T42" fmla="*/ 112 w 286"/>
                <a:gd name="T43" fmla="*/ 119 h 484"/>
                <a:gd name="T44" fmla="*/ 161 w 286"/>
                <a:gd name="T45" fmla="*/ 178 h 484"/>
                <a:gd name="T46" fmla="*/ 176 w 286"/>
                <a:gd name="T47" fmla="*/ 191 h 484"/>
                <a:gd name="T48" fmla="*/ 266 w 286"/>
                <a:gd name="T49" fmla="*/ 280 h 484"/>
                <a:gd name="T50" fmla="*/ 286 w 286"/>
                <a:gd name="T51" fmla="*/ 350 h 484"/>
                <a:gd name="T52" fmla="*/ 247 w 286"/>
                <a:gd name="T53" fmla="*/ 448 h 484"/>
                <a:gd name="T54" fmla="*/ 141 w 286"/>
                <a:gd name="T55" fmla="*/ 484 h 484"/>
                <a:gd name="T56" fmla="*/ 38 w 286"/>
                <a:gd name="T57" fmla="*/ 444 h 484"/>
                <a:gd name="T58" fmla="*/ 0 w 286"/>
                <a:gd name="T59" fmla="*/ 333 h 484"/>
                <a:gd name="T60" fmla="*/ 0 w 286"/>
                <a:gd name="T61" fmla="*/ 32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 h="484">
                  <a:moveTo>
                    <a:pt x="0" y="324"/>
                  </a:moveTo>
                  <a:cubicBezTo>
                    <a:pt x="98" y="324"/>
                    <a:pt x="98" y="324"/>
                    <a:pt x="98" y="324"/>
                  </a:cubicBezTo>
                  <a:cubicBezTo>
                    <a:pt x="98" y="347"/>
                    <a:pt x="101" y="365"/>
                    <a:pt x="109" y="376"/>
                  </a:cubicBezTo>
                  <a:cubicBezTo>
                    <a:pt x="116" y="388"/>
                    <a:pt x="128" y="393"/>
                    <a:pt x="143" y="393"/>
                  </a:cubicBezTo>
                  <a:cubicBezTo>
                    <a:pt x="155" y="393"/>
                    <a:pt x="164" y="390"/>
                    <a:pt x="172" y="383"/>
                  </a:cubicBezTo>
                  <a:cubicBezTo>
                    <a:pt x="179" y="376"/>
                    <a:pt x="182" y="367"/>
                    <a:pt x="182" y="356"/>
                  </a:cubicBezTo>
                  <a:cubicBezTo>
                    <a:pt x="182" y="340"/>
                    <a:pt x="166" y="319"/>
                    <a:pt x="134" y="292"/>
                  </a:cubicBezTo>
                  <a:cubicBezTo>
                    <a:pt x="128" y="288"/>
                    <a:pt x="124" y="285"/>
                    <a:pt x="122" y="282"/>
                  </a:cubicBezTo>
                  <a:cubicBezTo>
                    <a:pt x="79" y="247"/>
                    <a:pt x="79" y="247"/>
                    <a:pt x="79" y="247"/>
                  </a:cubicBezTo>
                  <a:cubicBezTo>
                    <a:pt x="53" y="225"/>
                    <a:pt x="35" y="205"/>
                    <a:pt x="24" y="186"/>
                  </a:cubicBezTo>
                  <a:cubicBezTo>
                    <a:pt x="13" y="167"/>
                    <a:pt x="8" y="146"/>
                    <a:pt x="8" y="123"/>
                  </a:cubicBezTo>
                  <a:cubicBezTo>
                    <a:pt x="8" y="85"/>
                    <a:pt x="20" y="55"/>
                    <a:pt x="44" y="33"/>
                  </a:cubicBezTo>
                  <a:cubicBezTo>
                    <a:pt x="68" y="11"/>
                    <a:pt x="101" y="0"/>
                    <a:pt x="142" y="0"/>
                  </a:cubicBezTo>
                  <a:cubicBezTo>
                    <a:pt x="185" y="0"/>
                    <a:pt x="218" y="12"/>
                    <a:pt x="242" y="36"/>
                  </a:cubicBezTo>
                  <a:cubicBezTo>
                    <a:pt x="267" y="59"/>
                    <a:pt x="279" y="92"/>
                    <a:pt x="279" y="134"/>
                  </a:cubicBezTo>
                  <a:cubicBezTo>
                    <a:pt x="279" y="143"/>
                    <a:pt x="279" y="143"/>
                    <a:pt x="279" y="143"/>
                  </a:cubicBezTo>
                  <a:cubicBezTo>
                    <a:pt x="181" y="143"/>
                    <a:pt x="181" y="143"/>
                    <a:pt x="181" y="143"/>
                  </a:cubicBezTo>
                  <a:cubicBezTo>
                    <a:pt x="181" y="141"/>
                    <a:pt x="181" y="141"/>
                    <a:pt x="181" y="141"/>
                  </a:cubicBezTo>
                  <a:cubicBezTo>
                    <a:pt x="181" y="124"/>
                    <a:pt x="178" y="111"/>
                    <a:pt x="172" y="102"/>
                  </a:cubicBezTo>
                  <a:cubicBezTo>
                    <a:pt x="165" y="94"/>
                    <a:pt x="156" y="90"/>
                    <a:pt x="143" y="90"/>
                  </a:cubicBezTo>
                  <a:cubicBezTo>
                    <a:pt x="134" y="90"/>
                    <a:pt x="126" y="92"/>
                    <a:pt x="120" y="98"/>
                  </a:cubicBezTo>
                  <a:cubicBezTo>
                    <a:pt x="114" y="103"/>
                    <a:pt x="112" y="110"/>
                    <a:pt x="112" y="119"/>
                  </a:cubicBezTo>
                  <a:cubicBezTo>
                    <a:pt x="112" y="132"/>
                    <a:pt x="128" y="152"/>
                    <a:pt x="161" y="178"/>
                  </a:cubicBezTo>
                  <a:cubicBezTo>
                    <a:pt x="168" y="184"/>
                    <a:pt x="172" y="188"/>
                    <a:pt x="176" y="191"/>
                  </a:cubicBezTo>
                  <a:cubicBezTo>
                    <a:pt x="223" y="229"/>
                    <a:pt x="253" y="259"/>
                    <a:pt x="266" y="280"/>
                  </a:cubicBezTo>
                  <a:cubicBezTo>
                    <a:pt x="280" y="301"/>
                    <a:pt x="286" y="325"/>
                    <a:pt x="286" y="350"/>
                  </a:cubicBezTo>
                  <a:cubicBezTo>
                    <a:pt x="286" y="391"/>
                    <a:pt x="273" y="424"/>
                    <a:pt x="247" y="448"/>
                  </a:cubicBezTo>
                  <a:cubicBezTo>
                    <a:pt x="221" y="472"/>
                    <a:pt x="185" y="484"/>
                    <a:pt x="141" y="484"/>
                  </a:cubicBezTo>
                  <a:cubicBezTo>
                    <a:pt x="97" y="484"/>
                    <a:pt x="63" y="471"/>
                    <a:pt x="38" y="444"/>
                  </a:cubicBezTo>
                  <a:cubicBezTo>
                    <a:pt x="13" y="417"/>
                    <a:pt x="0" y="380"/>
                    <a:pt x="0" y="333"/>
                  </a:cubicBezTo>
                  <a:lnTo>
                    <a:pt x="0" y="324"/>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D6FB6EC8-4E1B-4E68-81A7-3A10BD02C949}"/>
                </a:ext>
              </a:extLst>
            </p:cNvPr>
            <p:cNvSpPr>
              <a:spLocks/>
            </p:cNvSpPr>
            <p:nvPr userDrawn="1"/>
          </p:nvSpPr>
          <p:spPr bwMode="auto">
            <a:xfrm>
              <a:off x="430213" y="1282700"/>
              <a:ext cx="74612" cy="92075"/>
            </a:xfrm>
            <a:custGeom>
              <a:avLst/>
              <a:gdLst>
                <a:gd name="T0" fmla="*/ 0 w 47"/>
                <a:gd name="T1" fmla="*/ 58 h 58"/>
                <a:gd name="T2" fmla="*/ 0 w 47"/>
                <a:gd name="T3" fmla="*/ 0 h 58"/>
                <a:gd name="T4" fmla="*/ 12 w 47"/>
                <a:gd name="T5" fmla="*/ 0 h 58"/>
                <a:gd name="T6" fmla="*/ 12 w 47"/>
                <a:gd name="T7" fmla="*/ 22 h 58"/>
                <a:gd name="T8" fmla="*/ 35 w 47"/>
                <a:gd name="T9" fmla="*/ 22 h 58"/>
                <a:gd name="T10" fmla="*/ 35 w 47"/>
                <a:gd name="T11" fmla="*/ 0 h 58"/>
                <a:gd name="T12" fmla="*/ 47 w 47"/>
                <a:gd name="T13" fmla="*/ 0 h 58"/>
                <a:gd name="T14" fmla="*/ 47 w 47"/>
                <a:gd name="T15" fmla="*/ 58 h 58"/>
                <a:gd name="T16" fmla="*/ 35 w 47"/>
                <a:gd name="T17" fmla="*/ 58 h 58"/>
                <a:gd name="T18" fmla="*/ 35 w 47"/>
                <a:gd name="T19" fmla="*/ 32 h 58"/>
                <a:gd name="T20" fmla="*/ 12 w 47"/>
                <a:gd name="T21" fmla="*/ 32 h 58"/>
                <a:gd name="T22" fmla="*/ 12 w 47"/>
                <a:gd name="T23" fmla="*/ 58 h 58"/>
                <a:gd name="T24" fmla="*/ 0 w 47"/>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8">
                  <a:moveTo>
                    <a:pt x="0" y="58"/>
                  </a:moveTo>
                  <a:lnTo>
                    <a:pt x="0" y="0"/>
                  </a:lnTo>
                  <a:lnTo>
                    <a:pt x="12" y="0"/>
                  </a:lnTo>
                  <a:lnTo>
                    <a:pt x="12" y="22"/>
                  </a:lnTo>
                  <a:lnTo>
                    <a:pt x="35" y="22"/>
                  </a:lnTo>
                  <a:lnTo>
                    <a:pt x="35" y="0"/>
                  </a:lnTo>
                  <a:lnTo>
                    <a:pt x="47" y="0"/>
                  </a:lnTo>
                  <a:lnTo>
                    <a:pt x="47" y="58"/>
                  </a:lnTo>
                  <a:lnTo>
                    <a:pt x="35" y="58"/>
                  </a:lnTo>
                  <a:lnTo>
                    <a:pt x="35" y="32"/>
                  </a:lnTo>
                  <a:lnTo>
                    <a:pt x="12" y="32"/>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7DE72FF5-9D97-480C-9EEE-DE716AB35DC9}"/>
                </a:ext>
              </a:extLst>
            </p:cNvPr>
            <p:cNvSpPr>
              <a:spLocks noEditPoints="1"/>
            </p:cNvSpPr>
            <p:nvPr userDrawn="1"/>
          </p:nvSpPr>
          <p:spPr bwMode="auto">
            <a:xfrm>
              <a:off x="520700" y="1281113"/>
              <a:ext cx="90487" cy="95250"/>
            </a:xfrm>
            <a:custGeom>
              <a:avLst/>
              <a:gdLst>
                <a:gd name="T0" fmla="*/ 0 w 58"/>
                <a:gd name="T1" fmla="*/ 31 h 62"/>
                <a:gd name="T2" fmla="*/ 3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8"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0"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0" y="50"/>
                    <a:pt x="24"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6EFE2840-9E8F-488B-A795-E39776DE67FE}"/>
                </a:ext>
              </a:extLst>
            </p:cNvPr>
            <p:cNvSpPr>
              <a:spLocks/>
            </p:cNvSpPr>
            <p:nvPr userDrawn="1"/>
          </p:nvSpPr>
          <p:spPr bwMode="auto">
            <a:xfrm>
              <a:off x="628650" y="1282700"/>
              <a:ext cx="73025" cy="93662"/>
            </a:xfrm>
            <a:custGeom>
              <a:avLst/>
              <a:gdLst>
                <a:gd name="T0" fmla="*/ 0 w 48"/>
                <a:gd name="T1" fmla="*/ 0 h 61"/>
                <a:gd name="T2" fmla="*/ 12 w 48"/>
                <a:gd name="T3" fmla="*/ 0 h 61"/>
                <a:gd name="T4" fmla="*/ 12 w 48"/>
                <a:gd name="T5" fmla="*/ 32 h 61"/>
                <a:gd name="T6" fmla="*/ 12 w 48"/>
                <a:gd name="T7" fmla="*/ 42 h 61"/>
                <a:gd name="T8" fmla="*/ 16 w 48"/>
                <a:gd name="T9" fmla="*/ 48 h 61"/>
                <a:gd name="T10" fmla="*/ 24 w 48"/>
                <a:gd name="T11" fmla="*/ 50 h 61"/>
                <a:gd name="T12" fmla="*/ 32 w 48"/>
                <a:gd name="T13" fmla="*/ 48 h 61"/>
                <a:gd name="T14" fmla="*/ 35 w 48"/>
                <a:gd name="T15" fmla="*/ 43 h 61"/>
                <a:gd name="T16" fmla="*/ 35 w 48"/>
                <a:gd name="T17" fmla="*/ 33 h 61"/>
                <a:gd name="T18" fmla="*/ 35 w 48"/>
                <a:gd name="T19" fmla="*/ 0 h 61"/>
                <a:gd name="T20" fmla="*/ 48 w 48"/>
                <a:gd name="T21" fmla="*/ 0 h 61"/>
                <a:gd name="T22" fmla="*/ 48 w 48"/>
                <a:gd name="T23" fmla="*/ 31 h 61"/>
                <a:gd name="T24" fmla="*/ 47 w 48"/>
                <a:gd name="T25" fmla="*/ 47 h 61"/>
                <a:gd name="T26" fmla="*/ 43 w 48"/>
                <a:gd name="T27" fmla="*/ 54 h 61"/>
                <a:gd name="T28" fmla="*/ 36 w 48"/>
                <a:gd name="T29" fmla="*/ 59 h 61"/>
                <a:gd name="T30" fmla="*/ 24 w 48"/>
                <a:gd name="T31" fmla="*/ 61 h 61"/>
                <a:gd name="T32" fmla="*/ 11 w 48"/>
                <a:gd name="T33" fmla="*/ 59 h 61"/>
                <a:gd name="T34" fmla="*/ 4 w 48"/>
                <a:gd name="T35" fmla="*/ 54 h 61"/>
                <a:gd name="T36" fmla="*/ 1 w 48"/>
                <a:gd name="T37" fmla="*/ 47 h 61"/>
                <a:gd name="T38" fmla="*/ 0 w 48"/>
                <a:gd name="T39" fmla="*/ 32 h 61"/>
                <a:gd name="T40" fmla="*/ 0 w 4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0" y="0"/>
                  </a:moveTo>
                  <a:cubicBezTo>
                    <a:pt x="12" y="0"/>
                    <a:pt x="12" y="0"/>
                    <a:pt x="12" y="0"/>
                  </a:cubicBezTo>
                  <a:cubicBezTo>
                    <a:pt x="12" y="32"/>
                    <a:pt x="12" y="32"/>
                    <a:pt x="12" y="32"/>
                  </a:cubicBezTo>
                  <a:cubicBezTo>
                    <a:pt x="12" y="37"/>
                    <a:pt x="12" y="41"/>
                    <a:pt x="12" y="42"/>
                  </a:cubicBezTo>
                  <a:cubicBezTo>
                    <a:pt x="13" y="45"/>
                    <a:pt x="14" y="47"/>
                    <a:pt x="16" y="48"/>
                  </a:cubicBezTo>
                  <a:cubicBezTo>
                    <a:pt x="18" y="50"/>
                    <a:pt x="21" y="50"/>
                    <a:pt x="24" y="50"/>
                  </a:cubicBezTo>
                  <a:cubicBezTo>
                    <a:pt x="27" y="50"/>
                    <a:pt x="30" y="50"/>
                    <a:pt x="32" y="48"/>
                  </a:cubicBezTo>
                  <a:cubicBezTo>
                    <a:pt x="33" y="47"/>
                    <a:pt x="35" y="45"/>
                    <a:pt x="35" y="43"/>
                  </a:cubicBezTo>
                  <a:cubicBezTo>
                    <a:pt x="35" y="41"/>
                    <a:pt x="35" y="38"/>
                    <a:pt x="35" y="33"/>
                  </a:cubicBezTo>
                  <a:cubicBezTo>
                    <a:pt x="35" y="0"/>
                    <a:pt x="35" y="0"/>
                    <a:pt x="35" y="0"/>
                  </a:cubicBezTo>
                  <a:cubicBezTo>
                    <a:pt x="48" y="0"/>
                    <a:pt x="48" y="0"/>
                    <a:pt x="48" y="0"/>
                  </a:cubicBezTo>
                  <a:cubicBezTo>
                    <a:pt x="48" y="31"/>
                    <a:pt x="48" y="31"/>
                    <a:pt x="48" y="31"/>
                  </a:cubicBezTo>
                  <a:cubicBezTo>
                    <a:pt x="48" y="38"/>
                    <a:pt x="47" y="44"/>
                    <a:pt x="47" y="47"/>
                  </a:cubicBezTo>
                  <a:cubicBezTo>
                    <a:pt x="46" y="49"/>
                    <a:pt x="45" y="52"/>
                    <a:pt x="43" y="54"/>
                  </a:cubicBezTo>
                  <a:cubicBezTo>
                    <a:pt x="41" y="56"/>
                    <a:pt x="39" y="58"/>
                    <a:pt x="36" y="59"/>
                  </a:cubicBezTo>
                  <a:cubicBezTo>
                    <a:pt x="33" y="60"/>
                    <a:pt x="29" y="61"/>
                    <a:pt x="24" y="61"/>
                  </a:cubicBezTo>
                  <a:cubicBezTo>
                    <a:pt x="19" y="61"/>
                    <a:pt x="14" y="60"/>
                    <a:pt x="11" y="59"/>
                  </a:cubicBezTo>
                  <a:cubicBezTo>
                    <a:pt x="8" y="57"/>
                    <a:pt x="6" y="56"/>
                    <a:pt x="4" y="54"/>
                  </a:cubicBezTo>
                  <a:cubicBezTo>
                    <a:pt x="3" y="51"/>
                    <a:pt x="1" y="49"/>
                    <a:pt x="1" y="47"/>
                  </a:cubicBezTo>
                  <a:cubicBezTo>
                    <a:pt x="0" y="44"/>
                    <a:pt x="0" y="38"/>
                    <a:pt x="0" y="32"/>
                  </a:cubicBezTo>
                  <a:lnTo>
                    <a:pt x="0" y="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CB3208EC-D1D8-4357-8E99-FA8284347B27}"/>
                </a:ext>
              </a:extLst>
            </p:cNvPr>
            <p:cNvSpPr>
              <a:spLocks/>
            </p:cNvSpPr>
            <p:nvPr userDrawn="1"/>
          </p:nvSpPr>
          <p:spPr bwMode="auto">
            <a:xfrm>
              <a:off x="717550" y="1281113"/>
              <a:ext cx="76200" cy="95250"/>
            </a:xfrm>
            <a:custGeom>
              <a:avLst/>
              <a:gdLst>
                <a:gd name="T0" fmla="*/ 0 w 49"/>
                <a:gd name="T1" fmla="*/ 41 h 62"/>
                <a:gd name="T2" fmla="*/ 12 w 49"/>
                <a:gd name="T3" fmla="*/ 40 h 62"/>
                <a:gd name="T4" fmla="*/ 16 w 49"/>
                <a:gd name="T5" fmla="*/ 49 h 62"/>
                <a:gd name="T6" fmla="*/ 25 w 49"/>
                <a:gd name="T7" fmla="*/ 52 h 62"/>
                <a:gd name="T8" fmla="*/ 34 w 49"/>
                <a:gd name="T9" fmla="*/ 49 h 62"/>
                <a:gd name="T10" fmla="*/ 37 w 49"/>
                <a:gd name="T11" fmla="*/ 43 h 62"/>
                <a:gd name="T12" fmla="*/ 36 w 49"/>
                <a:gd name="T13" fmla="*/ 40 h 62"/>
                <a:gd name="T14" fmla="*/ 31 w 49"/>
                <a:gd name="T15" fmla="*/ 37 h 62"/>
                <a:gd name="T16" fmla="*/ 22 w 49"/>
                <a:gd name="T17" fmla="*/ 34 h 62"/>
                <a:gd name="T18" fmla="*/ 8 w 49"/>
                <a:gd name="T19" fmla="*/ 28 h 62"/>
                <a:gd name="T20" fmla="*/ 2 w 49"/>
                <a:gd name="T21" fmla="*/ 16 h 62"/>
                <a:gd name="T22" fmla="*/ 5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2 w 49"/>
                <a:gd name="T35" fmla="*/ 12 h 62"/>
                <a:gd name="T36" fmla="*/ 24 w 49"/>
                <a:gd name="T37" fmla="*/ 10 h 62"/>
                <a:gd name="T38" fmla="*/ 16 w 49"/>
                <a:gd name="T39" fmla="*/ 12 h 62"/>
                <a:gd name="T40" fmla="*/ 14 w 49"/>
                <a:gd name="T41" fmla="*/ 16 h 62"/>
                <a:gd name="T42" fmla="*/ 16 w 49"/>
                <a:gd name="T43" fmla="*/ 19 h 62"/>
                <a:gd name="T44" fmla="*/ 27 w 49"/>
                <a:gd name="T45" fmla="*/ 23 h 62"/>
                <a:gd name="T46" fmla="*/ 40 w 49"/>
                <a:gd name="T47" fmla="*/ 28 h 62"/>
                <a:gd name="T48" fmla="*/ 47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3" y="44"/>
                    <a:pt x="14" y="47"/>
                    <a:pt x="16" y="49"/>
                  </a:cubicBezTo>
                  <a:cubicBezTo>
                    <a:pt x="18" y="51"/>
                    <a:pt x="21" y="52"/>
                    <a:pt x="25" y="52"/>
                  </a:cubicBezTo>
                  <a:cubicBezTo>
                    <a:pt x="29" y="52"/>
                    <a:pt x="32" y="51"/>
                    <a:pt x="34" y="49"/>
                  </a:cubicBezTo>
                  <a:cubicBezTo>
                    <a:pt x="36" y="47"/>
                    <a:pt x="37" y="45"/>
                    <a:pt x="37" y="43"/>
                  </a:cubicBezTo>
                  <a:cubicBezTo>
                    <a:pt x="37" y="42"/>
                    <a:pt x="36" y="41"/>
                    <a:pt x="36" y="40"/>
                  </a:cubicBezTo>
                  <a:cubicBezTo>
                    <a:pt x="35" y="39"/>
                    <a:pt x="33" y="38"/>
                    <a:pt x="31" y="37"/>
                  </a:cubicBezTo>
                  <a:cubicBezTo>
                    <a:pt x="30" y="37"/>
                    <a:pt x="27" y="36"/>
                    <a:pt x="22" y="34"/>
                  </a:cubicBezTo>
                  <a:cubicBezTo>
                    <a:pt x="15" y="33"/>
                    <a:pt x="10" y="31"/>
                    <a:pt x="8" y="28"/>
                  </a:cubicBezTo>
                  <a:cubicBezTo>
                    <a:pt x="4" y="25"/>
                    <a:pt x="2" y="21"/>
                    <a:pt x="2" y="16"/>
                  </a:cubicBezTo>
                  <a:cubicBezTo>
                    <a:pt x="2" y="13"/>
                    <a:pt x="3" y="10"/>
                    <a:pt x="5" y="8"/>
                  </a:cubicBezTo>
                  <a:cubicBezTo>
                    <a:pt x="7" y="5"/>
                    <a:pt x="9" y="3"/>
                    <a:pt x="12" y="2"/>
                  </a:cubicBezTo>
                  <a:cubicBezTo>
                    <a:pt x="16" y="0"/>
                    <a:pt x="20" y="0"/>
                    <a:pt x="24" y="0"/>
                  </a:cubicBezTo>
                  <a:cubicBezTo>
                    <a:pt x="32" y="0"/>
                    <a:pt x="37" y="1"/>
                    <a:pt x="41" y="5"/>
                  </a:cubicBezTo>
                  <a:cubicBezTo>
                    <a:pt x="45" y="8"/>
                    <a:pt x="47" y="12"/>
                    <a:pt x="47" y="18"/>
                  </a:cubicBezTo>
                  <a:cubicBezTo>
                    <a:pt x="35" y="18"/>
                    <a:pt x="35" y="18"/>
                    <a:pt x="35" y="18"/>
                  </a:cubicBezTo>
                  <a:cubicBezTo>
                    <a:pt x="35" y="15"/>
                    <a:pt x="33" y="13"/>
                    <a:pt x="32" y="12"/>
                  </a:cubicBezTo>
                  <a:cubicBezTo>
                    <a:pt x="30" y="10"/>
                    <a:pt x="28" y="10"/>
                    <a:pt x="24" y="10"/>
                  </a:cubicBezTo>
                  <a:cubicBezTo>
                    <a:pt x="21" y="10"/>
                    <a:pt x="18" y="10"/>
                    <a:pt x="16" y="12"/>
                  </a:cubicBezTo>
                  <a:cubicBezTo>
                    <a:pt x="15" y="13"/>
                    <a:pt x="14" y="14"/>
                    <a:pt x="14" y="16"/>
                  </a:cubicBezTo>
                  <a:cubicBezTo>
                    <a:pt x="14" y="17"/>
                    <a:pt x="14" y="18"/>
                    <a:pt x="16" y="19"/>
                  </a:cubicBezTo>
                  <a:cubicBezTo>
                    <a:pt x="17" y="21"/>
                    <a:pt x="21" y="22"/>
                    <a:pt x="27" y="23"/>
                  </a:cubicBezTo>
                  <a:cubicBezTo>
                    <a:pt x="33" y="25"/>
                    <a:pt x="37" y="26"/>
                    <a:pt x="40" y="28"/>
                  </a:cubicBezTo>
                  <a:cubicBezTo>
                    <a:pt x="43" y="29"/>
                    <a:pt x="45" y="31"/>
                    <a:pt x="47"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AED62BAF-78A1-44C9-A0DF-84CA4F5E3286}"/>
                </a:ext>
              </a:extLst>
            </p:cNvPr>
            <p:cNvSpPr>
              <a:spLocks/>
            </p:cNvSpPr>
            <p:nvPr userDrawn="1"/>
          </p:nvSpPr>
          <p:spPr bwMode="auto">
            <a:xfrm>
              <a:off x="803275" y="1282700"/>
              <a:ext cx="73025" cy="92075"/>
            </a:xfrm>
            <a:custGeom>
              <a:avLst/>
              <a:gdLst>
                <a:gd name="T0" fmla="*/ 18 w 46"/>
                <a:gd name="T1" fmla="*/ 58 h 58"/>
                <a:gd name="T2" fmla="*/ 18 w 46"/>
                <a:gd name="T3" fmla="*/ 9 h 58"/>
                <a:gd name="T4" fmla="*/ 0 w 46"/>
                <a:gd name="T5" fmla="*/ 9 h 58"/>
                <a:gd name="T6" fmla="*/ 0 w 46"/>
                <a:gd name="T7" fmla="*/ 0 h 58"/>
                <a:gd name="T8" fmla="*/ 46 w 46"/>
                <a:gd name="T9" fmla="*/ 0 h 58"/>
                <a:gd name="T10" fmla="*/ 46 w 46"/>
                <a:gd name="T11" fmla="*/ 9 h 58"/>
                <a:gd name="T12" fmla="*/ 30 w 46"/>
                <a:gd name="T13" fmla="*/ 9 h 58"/>
                <a:gd name="T14" fmla="*/ 30 w 46"/>
                <a:gd name="T15" fmla="*/ 58 h 58"/>
                <a:gd name="T16" fmla="*/ 18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8" y="58"/>
                  </a:moveTo>
                  <a:lnTo>
                    <a:pt x="18" y="9"/>
                  </a:lnTo>
                  <a:lnTo>
                    <a:pt x="0" y="9"/>
                  </a:lnTo>
                  <a:lnTo>
                    <a:pt x="0" y="0"/>
                  </a:lnTo>
                  <a:lnTo>
                    <a:pt x="46" y="0"/>
                  </a:lnTo>
                  <a:lnTo>
                    <a:pt x="46"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59AF050A-9C35-4D26-A112-A2BBE0643833}"/>
                </a:ext>
              </a:extLst>
            </p:cNvPr>
            <p:cNvSpPr>
              <a:spLocks noEditPoints="1"/>
            </p:cNvSpPr>
            <p:nvPr userDrawn="1"/>
          </p:nvSpPr>
          <p:spPr bwMode="auto">
            <a:xfrm>
              <a:off x="884238"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0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7504DE86-854A-4403-97F4-7E948CB910F9}"/>
                </a:ext>
              </a:extLst>
            </p:cNvPr>
            <p:cNvSpPr>
              <a:spLocks/>
            </p:cNvSpPr>
            <p:nvPr userDrawn="1"/>
          </p:nvSpPr>
          <p:spPr bwMode="auto">
            <a:xfrm>
              <a:off x="990600" y="1282700"/>
              <a:ext cx="74612" cy="92075"/>
            </a:xfrm>
            <a:custGeom>
              <a:avLst/>
              <a:gdLst>
                <a:gd name="T0" fmla="*/ 0 w 47"/>
                <a:gd name="T1" fmla="*/ 58 h 58"/>
                <a:gd name="T2" fmla="*/ 0 w 47"/>
                <a:gd name="T3" fmla="*/ 0 h 58"/>
                <a:gd name="T4" fmla="*/ 12 w 47"/>
                <a:gd name="T5" fmla="*/ 0 h 58"/>
                <a:gd name="T6" fmla="*/ 35 w 47"/>
                <a:gd name="T7" fmla="*/ 39 h 58"/>
                <a:gd name="T8" fmla="*/ 35 w 47"/>
                <a:gd name="T9" fmla="*/ 0 h 58"/>
                <a:gd name="T10" fmla="*/ 47 w 47"/>
                <a:gd name="T11" fmla="*/ 0 h 58"/>
                <a:gd name="T12" fmla="*/ 47 w 47"/>
                <a:gd name="T13" fmla="*/ 58 h 58"/>
                <a:gd name="T14" fmla="*/ 34 w 47"/>
                <a:gd name="T15" fmla="*/ 58 h 58"/>
                <a:gd name="T16" fmla="*/ 11 w 47"/>
                <a:gd name="T17" fmla="*/ 20 h 58"/>
                <a:gd name="T18" fmla="*/ 11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5" y="39"/>
                  </a:lnTo>
                  <a:lnTo>
                    <a:pt x="35" y="0"/>
                  </a:lnTo>
                  <a:lnTo>
                    <a:pt x="47" y="0"/>
                  </a:lnTo>
                  <a:lnTo>
                    <a:pt x="47" y="58"/>
                  </a:lnTo>
                  <a:lnTo>
                    <a:pt x="34" y="58"/>
                  </a:lnTo>
                  <a:lnTo>
                    <a:pt x="11" y="20"/>
                  </a:lnTo>
                  <a:lnTo>
                    <a:pt x="11"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A4FD94C0-22BF-43A6-81BC-C9131CF5625F}"/>
                </a:ext>
              </a:extLst>
            </p:cNvPr>
            <p:cNvSpPr>
              <a:spLocks/>
            </p:cNvSpPr>
            <p:nvPr userDrawn="1"/>
          </p:nvSpPr>
          <p:spPr bwMode="auto">
            <a:xfrm>
              <a:off x="1076325" y="1281113"/>
              <a:ext cx="36512" cy="95250"/>
            </a:xfrm>
            <a:custGeom>
              <a:avLst/>
              <a:gdLst>
                <a:gd name="T0" fmla="*/ 0 w 23"/>
                <a:gd name="T1" fmla="*/ 60 h 60"/>
                <a:gd name="T2" fmla="*/ 14 w 23"/>
                <a:gd name="T3" fmla="*/ 0 h 60"/>
                <a:gd name="T4" fmla="*/ 23 w 23"/>
                <a:gd name="T5" fmla="*/ 0 h 60"/>
                <a:gd name="T6" fmla="*/ 8 w 23"/>
                <a:gd name="T7" fmla="*/ 60 h 60"/>
                <a:gd name="T8" fmla="*/ 0 w 23"/>
                <a:gd name="T9" fmla="*/ 60 h 60"/>
              </a:gdLst>
              <a:ahLst/>
              <a:cxnLst>
                <a:cxn ang="0">
                  <a:pos x="T0" y="T1"/>
                </a:cxn>
                <a:cxn ang="0">
                  <a:pos x="T2" y="T3"/>
                </a:cxn>
                <a:cxn ang="0">
                  <a:pos x="T4" y="T5"/>
                </a:cxn>
                <a:cxn ang="0">
                  <a:pos x="T6" y="T7"/>
                </a:cxn>
                <a:cxn ang="0">
                  <a:pos x="T8" y="T9"/>
                </a:cxn>
              </a:cxnLst>
              <a:rect l="0" t="0" r="r" b="b"/>
              <a:pathLst>
                <a:path w="23" h="60">
                  <a:moveTo>
                    <a:pt x="0" y="60"/>
                  </a:moveTo>
                  <a:lnTo>
                    <a:pt x="14" y="0"/>
                  </a:lnTo>
                  <a:lnTo>
                    <a:pt x="23" y="0"/>
                  </a:lnTo>
                  <a:lnTo>
                    <a:pt x="8" y="60"/>
                  </a:lnTo>
                  <a:lnTo>
                    <a:pt x="0" y="6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E2425809-D5CD-453F-B74F-29042A2CB41E}"/>
                </a:ext>
              </a:extLst>
            </p:cNvPr>
            <p:cNvSpPr>
              <a:spLocks/>
            </p:cNvSpPr>
            <p:nvPr userDrawn="1"/>
          </p:nvSpPr>
          <p:spPr bwMode="auto">
            <a:xfrm>
              <a:off x="1119188" y="1281113"/>
              <a:ext cx="87312" cy="95250"/>
            </a:xfrm>
            <a:custGeom>
              <a:avLst/>
              <a:gdLst>
                <a:gd name="T0" fmla="*/ 30 w 57"/>
                <a:gd name="T1" fmla="*/ 39 h 62"/>
                <a:gd name="T2" fmla="*/ 30 w 57"/>
                <a:gd name="T3" fmla="*/ 29 h 62"/>
                <a:gd name="T4" fmla="*/ 57 w 57"/>
                <a:gd name="T5" fmla="*/ 29 h 62"/>
                <a:gd name="T6" fmla="*/ 57 w 57"/>
                <a:gd name="T7" fmla="*/ 52 h 62"/>
                <a:gd name="T8" fmla="*/ 45 w 57"/>
                <a:gd name="T9" fmla="*/ 59 h 62"/>
                <a:gd name="T10" fmla="*/ 31 w 57"/>
                <a:gd name="T11" fmla="*/ 62 h 62"/>
                <a:gd name="T12" fmla="*/ 14 w 57"/>
                <a:gd name="T13" fmla="*/ 58 h 62"/>
                <a:gd name="T14" fmla="*/ 4 w 57"/>
                <a:gd name="T15" fmla="*/ 46 h 62"/>
                <a:gd name="T16" fmla="*/ 0 w 57"/>
                <a:gd name="T17" fmla="*/ 30 h 62"/>
                <a:gd name="T18" fmla="*/ 4 w 57"/>
                <a:gd name="T19" fmla="*/ 14 h 62"/>
                <a:gd name="T20" fmla="*/ 16 w 57"/>
                <a:gd name="T21" fmla="*/ 3 h 62"/>
                <a:gd name="T22" fmla="*/ 30 w 57"/>
                <a:gd name="T23" fmla="*/ 0 h 62"/>
                <a:gd name="T24" fmla="*/ 48 w 57"/>
                <a:gd name="T25" fmla="*/ 4 h 62"/>
                <a:gd name="T26" fmla="*/ 56 w 57"/>
                <a:gd name="T27" fmla="*/ 17 h 62"/>
                <a:gd name="T28" fmla="*/ 44 w 57"/>
                <a:gd name="T29" fmla="*/ 20 h 62"/>
                <a:gd name="T30" fmla="*/ 39 w 57"/>
                <a:gd name="T31" fmla="*/ 13 h 62"/>
                <a:gd name="T32" fmla="*/ 30 w 57"/>
                <a:gd name="T33" fmla="*/ 10 h 62"/>
                <a:gd name="T34" fmla="*/ 18 w 57"/>
                <a:gd name="T35" fmla="*/ 15 h 62"/>
                <a:gd name="T36" fmla="*/ 13 w 57"/>
                <a:gd name="T37" fmla="*/ 30 h 62"/>
                <a:gd name="T38" fmla="*/ 18 w 57"/>
                <a:gd name="T39" fmla="*/ 46 h 62"/>
                <a:gd name="T40" fmla="*/ 30 w 57"/>
                <a:gd name="T41" fmla="*/ 51 h 62"/>
                <a:gd name="T42" fmla="*/ 38 w 57"/>
                <a:gd name="T43" fmla="*/ 50 h 62"/>
                <a:gd name="T44" fmla="*/ 44 w 57"/>
                <a:gd name="T45" fmla="*/ 46 h 62"/>
                <a:gd name="T46" fmla="*/ 44 w 57"/>
                <a:gd name="T47" fmla="*/ 39 h 62"/>
                <a:gd name="T48" fmla="*/ 30 w 57"/>
                <a:gd name="T49"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62">
                  <a:moveTo>
                    <a:pt x="30" y="39"/>
                  </a:moveTo>
                  <a:cubicBezTo>
                    <a:pt x="30" y="29"/>
                    <a:pt x="30" y="29"/>
                    <a:pt x="30" y="29"/>
                  </a:cubicBezTo>
                  <a:cubicBezTo>
                    <a:pt x="57" y="29"/>
                    <a:pt x="57" y="29"/>
                    <a:pt x="57" y="29"/>
                  </a:cubicBezTo>
                  <a:cubicBezTo>
                    <a:pt x="57" y="52"/>
                    <a:pt x="57" y="52"/>
                    <a:pt x="57" y="52"/>
                  </a:cubicBezTo>
                  <a:cubicBezTo>
                    <a:pt x="54" y="55"/>
                    <a:pt x="50" y="57"/>
                    <a:pt x="45" y="59"/>
                  </a:cubicBezTo>
                  <a:cubicBezTo>
                    <a:pt x="41" y="61"/>
                    <a:pt x="36" y="62"/>
                    <a:pt x="31" y="62"/>
                  </a:cubicBezTo>
                  <a:cubicBezTo>
                    <a:pt x="25" y="62"/>
                    <a:pt x="19" y="60"/>
                    <a:pt x="14" y="58"/>
                  </a:cubicBezTo>
                  <a:cubicBezTo>
                    <a:pt x="10" y="55"/>
                    <a:pt x="6" y="51"/>
                    <a:pt x="4" y="46"/>
                  </a:cubicBezTo>
                  <a:cubicBezTo>
                    <a:pt x="1" y="42"/>
                    <a:pt x="0" y="36"/>
                    <a:pt x="0" y="30"/>
                  </a:cubicBezTo>
                  <a:cubicBezTo>
                    <a:pt x="0" y="24"/>
                    <a:pt x="2" y="19"/>
                    <a:pt x="4" y="14"/>
                  </a:cubicBezTo>
                  <a:cubicBezTo>
                    <a:pt x="7" y="9"/>
                    <a:pt x="11" y="5"/>
                    <a:pt x="16" y="3"/>
                  </a:cubicBezTo>
                  <a:cubicBezTo>
                    <a:pt x="20" y="1"/>
                    <a:pt x="24" y="0"/>
                    <a:pt x="30" y="0"/>
                  </a:cubicBezTo>
                  <a:cubicBezTo>
                    <a:pt x="38" y="0"/>
                    <a:pt x="43" y="1"/>
                    <a:pt x="48" y="4"/>
                  </a:cubicBezTo>
                  <a:cubicBezTo>
                    <a:pt x="52" y="7"/>
                    <a:pt x="55" y="12"/>
                    <a:pt x="56" y="17"/>
                  </a:cubicBezTo>
                  <a:cubicBezTo>
                    <a:pt x="44" y="20"/>
                    <a:pt x="44" y="20"/>
                    <a:pt x="44" y="20"/>
                  </a:cubicBezTo>
                  <a:cubicBezTo>
                    <a:pt x="43" y="17"/>
                    <a:pt x="41" y="14"/>
                    <a:pt x="39" y="13"/>
                  </a:cubicBezTo>
                  <a:cubicBezTo>
                    <a:pt x="37" y="11"/>
                    <a:pt x="34" y="10"/>
                    <a:pt x="30" y="10"/>
                  </a:cubicBezTo>
                  <a:cubicBezTo>
                    <a:pt x="25" y="10"/>
                    <a:pt x="21" y="12"/>
                    <a:pt x="18" y="15"/>
                  </a:cubicBezTo>
                  <a:cubicBezTo>
                    <a:pt x="14" y="18"/>
                    <a:pt x="13" y="23"/>
                    <a:pt x="13" y="30"/>
                  </a:cubicBezTo>
                  <a:cubicBezTo>
                    <a:pt x="13" y="37"/>
                    <a:pt x="14" y="42"/>
                    <a:pt x="18" y="46"/>
                  </a:cubicBezTo>
                  <a:cubicBezTo>
                    <a:pt x="21" y="50"/>
                    <a:pt x="25" y="51"/>
                    <a:pt x="30" y="51"/>
                  </a:cubicBezTo>
                  <a:cubicBezTo>
                    <a:pt x="33" y="51"/>
                    <a:pt x="35" y="51"/>
                    <a:pt x="38" y="50"/>
                  </a:cubicBezTo>
                  <a:cubicBezTo>
                    <a:pt x="40" y="49"/>
                    <a:pt x="42" y="48"/>
                    <a:pt x="44" y="46"/>
                  </a:cubicBezTo>
                  <a:cubicBezTo>
                    <a:pt x="44" y="39"/>
                    <a:pt x="44" y="39"/>
                    <a:pt x="44" y="39"/>
                  </a:cubicBezTo>
                  <a:lnTo>
                    <a:pt x="30" y="39"/>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2B6C2A9-ADFB-4460-84EB-48D5ABD612AE}"/>
                </a:ext>
              </a:extLst>
            </p:cNvPr>
            <p:cNvSpPr>
              <a:spLocks noEditPoints="1"/>
            </p:cNvSpPr>
            <p:nvPr userDrawn="1"/>
          </p:nvSpPr>
          <p:spPr bwMode="auto">
            <a:xfrm>
              <a:off x="1214438" y="1282700"/>
              <a:ext cx="95250" cy="92075"/>
            </a:xfrm>
            <a:custGeom>
              <a:avLst/>
              <a:gdLst>
                <a:gd name="T0" fmla="*/ 60 w 60"/>
                <a:gd name="T1" fmla="*/ 58 h 58"/>
                <a:gd name="T2" fmla="*/ 47 w 60"/>
                <a:gd name="T3" fmla="*/ 58 h 58"/>
                <a:gd name="T4" fmla="*/ 41 w 60"/>
                <a:gd name="T5" fmla="*/ 44 h 58"/>
                <a:gd name="T6" fmla="*/ 18 w 60"/>
                <a:gd name="T7" fmla="*/ 44 h 58"/>
                <a:gd name="T8" fmla="*/ 13 w 60"/>
                <a:gd name="T9" fmla="*/ 58 h 58"/>
                <a:gd name="T10" fmla="*/ 0 w 60"/>
                <a:gd name="T11" fmla="*/ 58 h 58"/>
                <a:gd name="T12" fmla="*/ 24 w 60"/>
                <a:gd name="T13" fmla="*/ 0 h 58"/>
                <a:gd name="T14" fmla="*/ 36 w 60"/>
                <a:gd name="T15" fmla="*/ 0 h 58"/>
                <a:gd name="T16" fmla="*/ 60 w 60"/>
                <a:gd name="T17" fmla="*/ 58 h 58"/>
                <a:gd name="T18" fmla="*/ 37 w 60"/>
                <a:gd name="T19" fmla="*/ 35 h 58"/>
                <a:gd name="T20" fmla="*/ 29 w 60"/>
                <a:gd name="T21" fmla="*/ 13 h 58"/>
                <a:gd name="T22" fmla="*/ 22 w 60"/>
                <a:gd name="T23" fmla="*/ 35 h 58"/>
                <a:gd name="T24" fmla="*/ 37 w 60"/>
                <a:gd name="T25"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8">
                  <a:moveTo>
                    <a:pt x="60" y="58"/>
                  </a:moveTo>
                  <a:lnTo>
                    <a:pt x="47" y="58"/>
                  </a:lnTo>
                  <a:lnTo>
                    <a:pt x="41" y="44"/>
                  </a:lnTo>
                  <a:lnTo>
                    <a:pt x="18" y="44"/>
                  </a:lnTo>
                  <a:lnTo>
                    <a:pt x="13" y="58"/>
                  </a:lnTo>
                  <a:lnTo>
                    <a:pt x="0" y="58"/>
                  </a:lnTo>
                  <a:lnTo>
                    <a:pt x="24" y="0"/>
                  </a:lnTo>
                  <a:lnTo>
                    <a:pt x="36" y="0"/>
                  </a:lnTo>
                  <a:lnTo>
                    <a:pt x="60" y="58"/>
                  </a:lnTo>
                  <a:close/>
                  <a:moveTo>
                    <a:pt x="37" y="35"/>
                  </a:moveTo>
                  <a:lnTo>
                    <a:pt x="29" y="13"/>
                  </a:lnTo>
                  <a:lnTo>
                    <a:pt x="22" y="35"/>
                  </a:lnTo>
                  <a:lnTo>
                    <a:pt x="37" y="35"/>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695FFBC7-A02C-4AEC-A8B2-FB2C164CE77F}"/>
                </a:ext>
              </a:extLst>
            </p:cNvPr>
            <p:cNvSpPr>
              <a:spLocks/>
            </p:cNvSpPr>
            <p:nvPr userDrawn="1"/>
          </p:nvSpPr>
          <p:spPr bwMode="auto">
            <a:xfrm>
              <a:off x="1319213" y="1282700"/>
              <a:ext cx="66675" cy="92075"/>
            </a:xfrm>
            <a:custGeom>
              <a:avLst/>
              <a:gdLst>
                <a:gd name="T0" fmla="*/ 0 w 42"/>
                <a:gd name="T1" fmla="*/ 58 h 58"/>
                <a:gd name="T2" fmla="*/ 0 w 42"/>
                <a:gd name="T3" fmla="*/ 0 h 58"/>
                <a:gd name="T4" fmla="*/ 12 w 42"/>
                <a:gd name="T5" fmla="*/ 0 h 58"/>
                <a:gd name="T6" fmla="*/ 12 w 42"/>
                <a:gd name="T7" fmla="*/ 48 h 58"/>
                <a:gd name="T8" fmla="*/ 42 w 42"/>
                <a:gd name="T9" fmla="*/ 48 h 58"/>
                <a:gd name="T10" fmla="*/ 42 w 42"/>
                <a:gd name="T11" fmla="*/ 58 h 58"/>
                <a:gd name="T12" fmla="*/ 0 w 42"/>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0" y="58"/>
                  </a:moveTo>
                  <a:lnTo>
                    <a:pt x="0" y="0"/>
                  </a:lnTo>
                  <a:lnTo>
                    <a:pt x="12" y="0"/>
                  </a:lnTo>
                  <a:lnTo>
                    <a:pt x="12" y="48"/>
                  </a:lnTo>
                  <a:lnTo>
                    <a:pt x="42" y="48"/>
                  </a:lnTo>
                  <a:lnTo>
                    <a:pt x="4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AE2A5C36-BD73-43BF-9177-9B70A0B81FB3}"/>
                </a:ext>
              </a:extLst>
            </p:cNvPr>
            <p:cNvSpPr>
              <a:spLocks/>
            </p:cNvSpPr>
            <p:nvPr userDrawn="1"/>
          </p:nvSpPr>
          <p:spPr bwMode="auto">
            <a:xfrm>
              <a:off x="1381125" y="1282700"/>
              <a:ext cx="87312" cy="92075"/>
            </a:xfrm>
            <a:custGeom>
              <a:avLst/>
              <a:gdLst>
                <a:gd name="T0" fmla="*/ 21 w 55"/>
                <a:gd name="T1" fmla="*/ 58 h 58"/>
                <a:gd name="T2" fmla="*/ 0 w 55"/>
                <a:gd name="T3" fmla="*/ 0 h 58"/>
                <a:gd name="T4" fmla="*/ 13 w 55"/>
                <a:gd name="T5" fmla="*/ 0 h 58"/>
                <a:gd name="T6" fmla="*/ 28 w 55"/>
                <a:gd name="T7" fmla="*/ 42 h 58"/>
                <a:gd name="T8" fmla="*/ 42 w 55"/>
                <a:gd name="T9" fmla="*/ 0 h 58"/>
                <a:gd name="T10" fmla="*/ 55 w 55"/>
                <a:gd name="T11" fmla="*/ 0 h 58"/>
                <a:gd name="T12" fmla="*/ 33 w 55"/>
                <a:gd name="T13" fmla="*/ 58 h 58"/>
                <a:gd name="T14" fmla="*/ 21 w 5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8">
                  <a:moveTo>
                    <a:pt x="21" y="58"/>
                  </a:moveTo>
                  <a:lnTo>
                    <a:pt x="0" y="0"/>
                  </a:lnTo>
                  <a:lnTo>
                    <a:pt x="13" y="0"/>
                  </a:lnTo>
                  <a:lnTo>
                    <a:pt x="28" y="42"/>
                  </a:lnTo>
                  <a:lnTo>
                    <a:pt x="42" y="0"/>
                  </a:lnTo>
                  <a:lnTo>
                    <a:pt x="55" y="0"/>
                  </a:lnTo>
                  <a:lnTo>
                    <a:pt x="33" y="58"/>
                  </a:lnTo>
                  <a:lnTo>
                    <a:pt x="21"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6B082D39-6B80-47AA-B1C6-BF0A3947C49F}"/>
                </a:ext>
              </a:extLst>
            </p:cNvPr>
            <p:cNvSpPr>
              <a:spLocks/>
            </p:cNvSpPr>
            <p:nvPr userDrawn="1"/>
          </p:nvSpPr>
          <p:spPr bwMode="auto">
            <a:xfrm>
              <a:off x="1479550" y="1282700"/>
              <a:ext cx="68262" cy="92075"/>
            </a:xfrm>
            <a:custGeom>
              <a:avLst/>
              <a:gdLst>
                <a:gd name="T0" fmla="*/ 0 w 43"/>
                <a:gd name="T1" fmla="*/ 58 h 58"/>
                <a:gd name="T2" fmla="*/ 0 w 43"/>
                <a:gd name="T3" fmla="*/ 0 h 58"/>
                <a:gd name="T4" fmla="*/ 42 w 43"/>
                <a:gd name="T5" fmla="*/ 0 h 58"/>
                <a:gd name="T6" fmla="*/ 42 w 43"/>
                <a:gd name="T7" fmla="*/ 9 h 58"/>
                <a:gd name="T8" fmla="*/ 11 w 43"/>
                <a:gd name="T9" fmla="*/ 9 h 58"/>
                <a:gd name="T10" fmla="*/ 11 w 43"/>
                <a:gd name="T11" fmla="*/ 22 h 58"/>
                <a:gd name="T12" fmla="*/ 41 w 43"/>
                <a:gd name="T13" fmla="*/ 22 h 58"/>
                <a:gd name="T14" fmla="*/ 41 w 43"/>
                <a:gd name="T15" fmla="*/ 32 h 58"/>
                <a:gd name="T16" fmla="*/ 11 w 43"/>
                <a:gd name="T17" fmla="*/ 32 h 58"/>
                <a:gd name="T18" fmla="*/ 11 w 43"/>
                <a:gd name="T19" fmla="*/ 48 h 58"/>
                <a:gd name="T20" fmla="*/ 43 w 43"/>
                <a:gd name="T21" fmla="*/ 48 h 58"/>
                <a:gd name="T22" fmla="*/ 43 w 43"/>
                <a:gd name="T23" fmla="*/ 58 h 58"/>
                <a:gd name="T24" fmla="*/ 0 w 43"/>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8">
                  <a:moveTo>
                    <a:pt x="0" y="58"/>
                  </a:moveTo>
                  <a:lnTo>
                    <a:pt x="0" y="0"/>
                  </a:lnTo>
                  <a:lnTo>
                    <a:pt x="42" y="0"/>
                  </a:lnTo>
                  <a:lnTo>
                    <a:pt x="42" y="9"/>
                  </a:lnTo>
                  <a:lnTo>
                    <a:pt x="11" y="9"/>
                  </a:lnTo>
                  <a:lnTo>
                    <a:pt x="11" y="22"/>
                  </a:lnTo>
                  <a:lnTo>
                    <a:pt x="41" y="22"/>
                  </a:lnTo>
                  <a:lnTo>
                    <a:pt x="41" y="32"/>
                  </a:lnTo>
                  <a:lnTo>
                    <a:pt x="11" y="32"/>
                  </a:lnTo>
                  <a:lnTo>
                    <a:pt x="11" y="48"/>
                  </a:lnTo>
                  <a:lnTo>
                    <a:pt x="43" y="48"/>
                  </a:lnTo>
                  <a:lnTo>
                    <a:pt x="43"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8807D202-4328-4470-ABC0-FFA3E1C9A27A}"/>
                </a:ext>
              </a:extLst>
            </p:cNvPr>
            <p:cNvSpPr>
              <a:spLocks/>
            </p:cNvSpPr>
            <p:nvPr userDrawn="1"/>
          </p:nvSpPr>
          <p:spPr bwMode="auto">
            <a:xfrm>
              <a:off x="1562100" y="1281113"/>
              <a:ext cx="74612" cy="95250"/>
            </a:xfrm>
            <a:custGeom>
              <a:avLst/>
              <a:gdLst>
                <a:gd name="T0" fmla="*/ 0 w 48"/>
                <a:gd name="T1" fmla="*/ 41 h 62"/>
                <a:gd name="T2" fmla="*/ 11 w 48"/>
                <a:gd name="T3" fmla="*/ 40 h 62"/>
                <a:gd name="T4" fmla="*/ 16 w 48"/>
                <a:gd name="T5" fmla="*/ 49 h 62"/>
                <a:gd name="T6" fmla="*/ 24 w 48"/>
                <a:gd name="T7" fmla="*/ 52 h 62"/>
                <a:gd name="T8" fmla="*/ 33 w 48"/>
                <a:gd name="T9" fmla="*/ 49 h 62"/>
                <a:gd name="T10" fmla="*/ 36 w 48"/>
                <a:gd name="T11" fmla="*/ 43 h 62"/>
                <a:gd name="T12" fmla="*/ 35 w 48"/>
                <a:gd name="T13" fmla="*/ 40 h 62"/>
                <a:gd name="T14" fmla="*/ 31 w 48"/>
                <a:gd name="T15" fmla="*/ 37 h 62"/>
                <a:gd name="T16" fmla="*/ 21 w 48"/>
                <a:gd name="T17" fmla="*/ 34 h 62"/>
                <a:gd name="T18" fmla="*/ 7 w 48"/>
                <a:gd name="T19" fmla="*/ 28 h 62"/>
                <a:gd name="T20" fmla="*/ 2 w 48"/>
                <a:gd name="T21" fmla="*/ 16 h 62"/>
                <a:gd name="T22" fmla="*/ 4 w 48"/>
                <a:gd name="T23" fmla="*/ 8 h 62"/>
                <a:gd name="T24" fmla="*/ 12 w 48"/>
                <a:gd name="T25" fmla="*/ 2 h 62"/>
                <a:gd name="T26" fmla="*/ 24 w 48"/>
                <a:gd name="T27" fmla="*/ 0 h 62"/>
                <a:gd name="T28" fmla="*/ 41 w 48"/>
                <a:gd name="T29" fmla="*/ 5 h 62"/>
                <a:gd name="T30" fmla="*/ 47 w 48"/>
                <a:gd name="T31" fmla="*/ 18 h 62"/>
                <a:gd name="T32" fmla="*/ 35 w 48"/>
                <a:gd name="T33" fmla="*/ 18 h 62"/>
                <a:gd name="T34" fmla="*/ 31 w 48"/>
                <a:gd name="T35" fmla="*/ 12 h 62"/>
                <a:gd name="T36" fmla="*/ 23 w 48"/>
                <a:gd name="T37" fmla="*/ 10 h 62"/>
                <a:gd name="T38" fmla="*/ 15 w 48"/>
                <a:gd name="T39" fmla="*/ 12 h 62"/>
                <a:gd name="T40" fmla="*/ 13 w 48"/>
                <a:gd name="T41" fmla="*/ 16 h 62"/>
                <a:gd name="T42" fmla="*/ 15 w 48"/>
                <a:gd name="T43" fmla="*/ 19 h 62"/>
                <a:gd name="T44" fmla="*/ 26 w 48"/>
                <a:gd name="T45" fmla="*/ 23 h 62"/>
                <a:gd name="T46" fmla="*/ 39 w 48"/>
                <a:gd name="T47" fmla="*/ 28 h 62"/>
                <a:gd name="T48" fmla="*/ 46 w 48"/>
                <a:gd name="T49" fmla="*/ 34 h 62"/>
                <a:gd name="T50" fmla="*/ 48 w 48"/>
                <a:gd name="T51" fmla="*/ 43 h 62"/>
                <a:gd name="T52" fmla="*/ 46 w 48"/>
                <a:gd name="T53" fmla="*/ 53 h 62"/>
                <a:gd name="T54" fmla="*/ 37 w 48"/>
                <a:gd name="T55" fmla="*/ 60 h 62"/>
                <a:gd name="T56" fmla="*/ 24 w 48"/>
                <a:gd name="T57" fmla="*/ 62 h 62"/>
                <a:gd name="T58" fmla="*/ 7 w 48"/>
                <a:gd name="T59" fmla="*/ 57 h 62"/>
                <a:gd name="T60" fmla="*/ 0 w 48"/>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2">
                  <a:moveTo>
                    <a:pt x="0" y="41"/>
                  </a:moveTo>
                  <a:cubicBezTo>
                    <a:pt x="11" y="40"/>
                    <a:pt x="11" y="40"/>
                    <a:pt x="11" y="40"/>
                  </a:cubicBezTo>
                  <a:cubicBezTo>
                    <a:pt x="12" y="44"/>
                    <a:pt x="13" y="47"/>
                    <a:pt x="16" y="49"/>
                  </a:cubicBezTo>
                  <a:cubicBezTo>
                    <a:pt x="18" y="51"/>
                    <a:pt x="21" y="52"/>
                    <a:pt x="24" y="52"/>
                  </a:cubicBezTo>
                  <a:cubicBezTo>
                    <a:pt x="28"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4"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4" y="8"/>
                    <a:pt x="46" y="12"/>
                    <a:pt x="47" y="18"/>
                  </a:cubicBezTo>
                  <a:cubicBezTo>
                    <a:pt x="35" y="18"/>
                    <a:pt x="35" y="18"/>
                    <a:pt x="35" y="18"/>
                  </a:cubicBezTo>
                  <a:cubicBezTo>
                    <a:pt x="34" y="15"/>
                    <a:pt x="33" y="13"/>
                    <a:pt x="31" y="12"/>
                  </a:cubicBezTo>
                  <a:cubicBezTo>
                    <a:pt x="29" y="10"/>
                    <a:pt x="27" y="10"/>
                    <a:pt x="23" y="10"/>
                  </a:cubicBezTo>
                  <a:cubicBezTo>
                    <a:pt x="20" y="10"/>
                    <a:pt x="17" y="10"/>
                    <a:pt x="15" y="12"/>
                  </a:cubicBezTo>
                  <a:cubicBezTo>
                    <a:pt x="14" y="13"/>
                    <a:pt x="13" y="14"/>
                    <a:pt x="13" y="16"/>
                  </a:cubicBezTo>
                  <a:cubicBezTo>
                    <a:pt x="13" y="17"/>
                    <a:pt x="14" y="18"/>
                    <a:pt x="15" y="19"/>
                  </a:cubicBezTo>
                  <a:cubicBezTo>
                    <a:pt x="17" y="21"/>
                    <a:pt x="20" y="22"/>
                    <a:pt x="26" y="23"/>
                  </a:cubicBezTo>
                  <a:cubicBezTo>
                    <a:pt x="32" y="25"/>
                    <a:pt x="37" y="26"/>
                    <a:pt x="39" y="28"/>
                  </a:cubicBezTo>
                  <a:cubicBezTo>
                    <a:pt x="42" y="29"/>
                    <a:pt x="44" y="31"/>
                    <a:pt x="46" y="34"/>
                  </a:cubicBezTo>
                  <a:cubicBezTo>
                    <a:pt x="48" y="36"/>
                    <a:pt x="48" y="39"/>
                    <a:pt x="48" y="43"/>
                  </a:cubicBezTo>
                  <a:cubicBezTo>
                    <a:pt x="48" y="47"/>
                    <a:pt x="47" y="50"/>
                    <a:pt x="46" y="53"/>
                  </a:cubicBezTo>
                  <a:cubicBezTo>
                    <a:pt x="44" y="56"/>
                    <a:pt x="41" y="58"/>
                    <a:pt x="37" y="60"/>
                  </a:cubicBezTo>
                  <a:cubicBezTo>
                    <a:pt x="34" y="61"/>
                    <a:pt x="30" y="62"/>
                    <a:pt x="24" y="62"/>
                  </a:cubicBezTo>
                  <a:cubicBezTo>
                    <a:pt x="17" y="62"/>
                    <a:pt x="11" y="60"/>
                    <a:pt x="7" y="57"/>
                  </a:cubicBezTo>
                  <a:cubicBezTo>
                    <a:pt x="3" y="53"/>
                    <a:pt x="0"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8A0FD89-3EA2-46A6-B765-AB14A56D014D}"/>
                </a:ext>
              </a:extLst>
            </p:cNvPr>
            <p:cNvSpPr>
              <a:spLocks/>
            </p:cNvSpPr>
            <p:nvPr userDrawn="1"/>
          </p:nvSpPr>
          <p:spPr bwMode="auto">
            <a:xfrm>
              <a:off x="1647825" y="1282700"/>
              <a:ext cx="73025" cy="92075"/>
            </a:xfrm>
            <a:custGeom>
              <a:avLst/>
              <a:gdLst>
                <a:gd name="T0" fmla="*/ 17 w 46"/>
                <a:gd name="T1" fmla="*/ 58 h 58"/>
                <a:gd name="T2" fmla="*/ 17 w 46"/>
                <a:gd name="T3" fmla="*/ 9 h 58"/>
                <a:gd name="T4" fmla="*/ 0 w 46"/>
                <a:gd name="T5" fmla="*/ 9 h 58"/>
                <a:gd name="T6" fmla="*/ 0 w 46"/>
                <a:gd name="T7" fmla="*/ 0 h 58"/>
                <a:gd name="T8" fmla="*/ 46 w 46"/>
                <a:gd name="T9" fmla="*/ 0 h 58"/>
                <a:gd name="T10" fmla="*/ 46 w 46"/>
                <a:gd name="T11" fmla="*/ 9 h 58"/>
                <a:gd name="T12" fmla="*/ 29 w 46"/>
                <a:gd name="T13" fmla="*/ 9 h 58"/>
                <a:gd name="T14" fmla="*/ 29 w 46"/>
                <a:gd name="T15" fmla="*/ 58 h 58"/>
                <a:gd name="T16" fmla="*/ 17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7" y="58"/>
                  </a:moveTo>
                  <a:lnTo>
                    <a:pt x="17" y="9"/>
                  </a:lnTo>
                  <a:lnTo>
                    <a:pt x="0" y="9"/>
                  </a:lnTo>
                  <a:lnTo>
                    <a:pt x="0" y="0"/>
                  </a:lnTo>
                  <a:lnTo>
                    <a:pt x="46" y="0"/>
                  </a:lnTo>
                  <a:lnTo>
                    <a:pt x="46" y="9"/>
                  </a:lnTo>
                  <a:lnTo>
                    <a:pt x="29" y="9"/>
                  </a:lnTo>
                  <a:lnTo>
                    <a:pt x="29" y="58"/>
                  </a:lnTo>
                  <a:lnTo>
                    <a:pt x="17"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0C5D7372-70FB-45D7-A22A-921FF224367E}"/>
                </a:ext>
              </a:extLst>
            </p:cNvPr>
            <p:cNvSpPr>
              <a:spLocks noEditPoints="1"/>
            </p:cNvSpPr>
            <p:nvPr userDrawn="1"/>
          </p:nvSpPr>
          <p:spPr bwMode="auto">
            <a:xfrm>
              <a:off x="1728788" y="1281113"/>
              <a:ext cx="90487" cy="95250"/>
            </a:xfrm>
            <a:custGeom>
              <a:avLst/>
              <a:gdLst>
                <a:gd name="T0" fmla="*/ 0 w 58"/>
                <a:gd name="T1" fmla="*/ 31 h 62"/>
                <a:gd name="T2" fmla="*/ 2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7 w 58"/>
                <a:gd name="T19" fmla="*/ 54 h 62"/>
                <a:gd name="T20" fmla="*/ 0 w 58"/>
                <a:gd name="T21" fmla="*/ 31 h 62"/>
                <a:gd name="T22" fmla="*/ 12 w 58"/>
                <a:gd name="T23" fmla="*/ 31 h 62"/>
                <a:gd name="T24" fmla="*/ 17 w 58"/>
                <a:gd name="T25" fmla="*/ 46 h 62"/>
                <a:gd name="T26" fmla="*/ 29 w 58"/>
                <a:gd name="T27" fmla="*/ 51 h 62"/>
                <a:gd name="T28" fmla="*/ 41 w 58"/>
                <a:gd name="T29" fmla="*/ 46 h 62"/>
                <a:gd name="T30" fmla="*/ 45 w 58"/>
                <a:gd name="T31" fmla="*/ 30 h 62"/>
                <a:gd name="T32" fmla="*/ 41 w 58"/>
                <a:gd name="T33" fmla="*/ 15 h 62"/>
                <a:gd name="T34" fmla="*/ 29 w 58"/>
                <a:gd name="T35" fmla="*/ 10 h 62"/>
                <a:gd name="T36" fmla="*/ 17 w 58"/>
                <a:gd name="T37" fmla="*/ 15 h 62"/>
                <a:gd name="T38" fmla="*/ 12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0" y="20"/>
                    <a:pt x="2" y="16"/>
                  </a:cubicBezTo>
                  <a:cubicBezTo>
                    <a:pt x="4" y="13"/>
                    <a:pt x="6" y="10"/>
                    <a:pt x="8" y="7"/>
                  </a:cubicBezTo>
                  <a:cubicBezTo>
                    <a:pt x="10" y="5"/>
                    <a:pt x="13" y="3"/>
                    <a:pt x="16" y="2"/>
                  </a:cubicBezTo>
                  <a:cubicBezTo>
                    <a:pt x="19" y="0"/>
                    <a:pt x="24" y="0"/>
                    <a:pt x="29" y="0"/>
                  </a:cubicBezTo>
                  <a:cubicBezTo>
                    <a:pt x="37" y="0"/>
                    <a:pt x="45" y="2"/>
                    <a:pt x="50" y="8"/>
                  </a:cubicBezTo>
                  <a:cubicBezTo>
                    <a:pt x="55" y="13"/>
                    <a:pt x="58" y="21"/>
                    <a:pt x="58" y="31"/>
                  </a:cubicBezTo>
                  <a:cubicBezTo>
                    <a:pt x="58" y="40"/>
                    <a:pt x="55" y="48"/>
                    <a:pt x="50" y="54"/>
                  </a:cubicBezTo>
                  <a:cubicBezTo>
                    <a:pt x="45" y="59"/>
                    <a:pt x="38" y="62"/>
                    <a:pt x="29" y="62"/>
                  </a:cubicBezTo>
                  <a:cubicBezTo>
                    <a:pt x="20" y="62"/>
                    <a:pt x="13" y="59"/>
                    <a:pt x="7" y="54"/>
                  </a:cubicBezTo>
                  <a:cubicBezTo>
                    <a:pt x="2" y="48"/>
                    <a:pt x="0" y="41"/>
                    <a:pt x="0" y="31"/>
                  </a:cubicBezTo>
                  <a:close/>
                  <a:moveTo>
                    <a:pt x="12" y="31"/>
                  </a:moveTo>
                  <a:cubicBezTo>
                    <a:pt x="12" y="37"/>
                    <a:pt x="14" y="43"/>
                    <a:pt x="17" y="46"/>
                  </a:cubicBezTo>
                  <a:cubicBezTo>
                    <a:pt x="20" y="50"/>
                    <a:pt x="24" y="51"/>
                    <a:pt x="29" y="51"/>
                  </a:cubicBezTo>
                  <a:cubicBezTo>
                    <a:pt x="34" y="51"/>
                    <a:pt x="38" y="50"/>
                    <a:pt x="41" y="46"/>
                  </a:cubicBezTo>
                  <a:cubicBezTo>
                    <a:pt x="44" y="43"/>
                    <a:pt x="45" y="37"/>
                    <a:pt x="45" y="30"/>
                  </a:cubicBezTo>
                  <a:cubicBezTo>
                    <a:pt x="45" y="24"/>
                    <a:pt x="44" y="18"/>
                    <a:pt x="41" y="15"/>
                  </a:cubicBezTo>
                  <a:cubicBezTo>
                    <a:pt x="38" y="12"/>
                    <a:pt x="34" y="10"/>
                    <a:pt x="29" y="10"/>
                  </a:cubicBezTo>
                  <a:cubicBezTo>
                    <a:pt x="24" y="10"/>
                    <a:pt x="20" y="12"/>
                    <a:pt x="17" y="15"/>
                  </a:cubicBezTo>
                  <a:cubicBezTo>
                    <a:pt x="14" y="19"/>
                    <a:pt x="12" y="24"/>
                    <a:pt x="12"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2F5601D7-FBD7-42A7-9BE3-DD8596AD00BA}"/>
                </a:ext>
              </a:extLst>
            </p:cNvPr>
            <p:cNvSpPr>
              <a:spLocks/>
            </p:cNvSpPr>
            <p:nvPr userDrawn="1"/>
          </p:nvSpPr>
          <p:spPr bwMode="auto">
            <a:xfrm>
              <a:off x="1833563" y="1282700"/>
              <a:ext cx="74612" cy="92075"/>
            </a:xfrm>
            <a:custGeom>
              <a:avLst/>
              <a:gdLst>
                <a:gd name="T0" fmla="*/ 0 w 47"/>
                <a:gd name="T1" fmla="*/ 58 h 58"/>
                <a:gd name="T2" fmla="*/ 0 w 47"/>
                <a:gd name="T3" fmla="*/ 0 h 58"/>
                <a:gd name="T4" fmla="*/ 12 w 47"/>
                <a:gd name="T5" fmla="*/ 0 h 58"/>
                <a:gd name="T6" fmla="*/ 36 w 47"/>
                <a:gd name="T7" fmla="*/ 39 h 58"/>
                <a:gd name="T8" fmla="*/ 36 w 47"/>
                <a:gd name="T9" fmla="*/ 0 h 58"/>
                <a:gd name="T10" fmla="*/ 47 w 47"/>
                <a:gd name="T11" fmla="*/ 0 h 58"/>
                <a:gd name="T12" fmla="*/ 47 w 47"/>
                <a:gd name="T13" fmla="*/ 58 h 58"/>
                <a:gd name="T14" fmla="*/ 35 w 47"/>
                <a:gd name="T15" fmla="*/ 58 h 58"/>
                <a:gd name="T16" fmla="*/ 12 w 47"/>
                <a:gd name="T17" fmla="*/ 20 h 58"/>
                <a:gd name="T18" fmla="*/ 12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6" y="39"/>
                  </a:lnTo>
                  <a:lnTo>
                    <a:pt x="36" y="0"/>
                  </a:lnTo>
                  <a:lnTo>
                    <a:pt x="47" y="0"/>
                  </a:lnTo>
                  <a:lnTo>
                    <a:pt x="47" y="58"/>
                  </a:lnTo>
                  <a:lnTo>
                    <a:pt x="35" y="58"/>
                  </a:lnTo>
                  <a:lnTo>
                    <a:pt x="12" y="20"/>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EBF1821F-8F32-41AE-A10E-53F8B5E14AA5}"/>
                </a:ext>
              </a:extLst>
            </p:cNvPr>
            <p:cNvSpPr>
              <a:spLocks noEditPoints="1"/>
            </p:cNvSpPr>
            <p:nvPr userDrawn="1"/>
          </p:nvSpPr>
          <p:spPr bwMode="auto">
            <a:xfrm>
              <a:off x="1966913" y="1282700"/>
              <a:ext cx="71437" cy="92075"/>
            </a:xfrm>
            <a:custGeom>
              <a:avLst/>
              <a:gdLst>
                <a:gd name="T0" fmla="*/ 0 w 46"/>
                <a:gd name="T1" fmla="*/ 60 h 60"/>
                <a:gd name="T2" fmla="*/ 0 w 46"/>
                <a:gd name="T3" fmla="*/ 0 h 60"/>
                <a:gd name="T4" fmla="*/ 19 w 46"/>
                <a:gd name="T5" fmla="*/ 0 h 60"/>
                <a:gd name="T6" fmla="*/ 34 w 46"/>
                <a:gd name="T7" fmla="*/ 1 h 60"/>
                <a:gd name="T8" fmla="*/ 42 w 46"/>
                <a:gd name="T9" fmla="*/ 6 h 60"/>
                <a:gd name="T10" fmla="*/ 46 w 46"/>
                <a:gd name="T11" fmla="*/ 18 h 60"/>
                <a:gd name="T12" fmla="*/ 44 w 46"/>
                <a:gd name="T13" fmla="*/ 27 h 60"/>
                <a:gd name="T14" fmla="*/ 39 w 46"/>
                <a:gd name="T15" fmla="*/ 33 h 60"/>
                <a:gd name="T16" fmla="*/ 32 w 46"/>
                <a:gd name="T17" fmla="*/ 36 h 60"/>
                <a:gd name="T18" fmla="*/ 20 w 46"/>
                <a:gd name="T19" fmla="*/ 37 h 60"/>
                <a:gd name="T20" fmla="*/ 12 w 46"/>
                <a:gd name="T21" fmla="*/ 37 h 60"/>
                <a:gd name="T22" fmla="*/ 12 w 46"/>
                <a:gd name="T23" fmla="*/ 60 h 60"/>
                <a:gd name="T24" fmla="*/ 0 w 46"/>
                <a:gd name="T25" fmla="*/ 60 h 60"/>
                <a:gd name="T26" fmla="*/ 12 w 46"/>
                <a:gd name="T27" fmla="*/ 10 h 60"/>
                <a:gd name="T28" fmla="*/ 12 w 46"/>
                <a:gd name="T29" fmla="*/ 27 h 60"/>
                <a:gd name="T30" fmla="*/ 19 w 46"/>
                <a:gd name="T31" fmla="*/ 27 h 60"/>
                <a:gd name="T32" fmla="*/ 28 w 46"/>
                <a:gd name="T33" fmla="*/ 26 h 60"/>
                <a:gd name="T34" fmla="*/ 32 w 46"/>
                <a:gd name="T35" fmla="*/ 23 h 60"/>
                <a:gd name="T36" fmla="*/ 33 w 46"/>
                <a:gd name="T37" fmla="*/ 18 h 60"/>
                <a:gd name="T38" fmla="*/ 31 w 46"/>
                <a:gd name="T39" fmla="*/ 13 h 60"/>
                <a:gd name="T40" fmla="*/ 27 w 46"/>
                <a:gd name="T41" fmla="*/ 10 h 60"/>
                <a:gd name="T42" fmla="*/ 18 w 46"/>
                <a:gd name="T43" fmla="*/ 10 h 60"/>
                <a:gd name="T44" fmla="*/ 12 w 46"/>
                <a:gd name="T45"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60">
                  <a:moveTo>
                    <a:pt x="0" y="60"/>
                  </a:moveTo>
                  <a:cubicBezTo>
                    <a:pt x="0" y="0"/>
                    <a:pt x="0" y="0"/>
                    <a:pt x="0" y="0"/>
                  </a:cubicBezTo>
                  <a:cubicBezTo>
                    <a:pt x="19" y="0"/>
                    <a:pt x="19" y="0"/>
                    <a:pt x="19" y="0"/>
                  </a:cubicBezTo>
                  <a:cubicBezTo>
                    <a:pt x="27" y="0"/>
                    <a:pt x="31" y="0"/>
                    <a:pt x="34" y="1"/>
                  </a:cubicBezTo>
                  <a:cubicBezTo>
                    <a:pt x="37" y="1"/>
                    <a:pt x="40" y="3"/>
                    <a:pt x="42" y="6"/>
                  </a:cubicBezTo>
                  <a:cubicBezTo>
                    <a:pt x="45" y="9"/>
                    <a:pt x="46" y="13"/>
                    <a:pt x="46" y="18"/>
                  </a:cubicBezTo>
                  <a:cubicBezTo>
                    <a:pt x="46" y="22"/>
                    <a:pt x="45" y="25"/>
                    <a:pt x="44" y="27"/>
                  </a:cubicBezTo>
                  <a:cubicBezTo>
                    <a:pt x="42" y="30"/>
                    <a:pt x="41" y="32"/>
                    <a:pt x="39" y="33"/>
                  </a:cubicBezTo>
                  <a:cubicBezTo>
                    <a:pt x="37" y="35"/>
                    <a:pt x="35" y="36"/>
                    <a:pt x="32" y="36"/>
                  </a:cubicBezTo>
                  <a:cubicBezTo>
                    <a:pt x="30" y="37"/>
                    <a:pt x="25" y="37"/>
                    <a:pt x="20" y="37"/>
                  </a:cubicBezTo>
                  <a:cubicBezTo>
                    <a:pt x="12" y="37"/>
                    <a:pt x="12" y="37"/>
                    <a:pt x="12" y="37"/>
                  </a:cubicBezTo>
                  <a:cubicBezTo>
                    <a:pt x="12" y="60"/>
                    <a:pt x="12" y="60"/>
                    <a:pt x="12" y="60"/>
                  </a:cubicBezTo>
                  <a:lnTo>
                    <a:pt x="0" y="60"/>
                  </a:lnTo>
                  <a:close/>
                  <a:moveTo>
                    <a:pt x="12" y="10"/>
                  </a:moveTo>
                  <a:cubicBezTo>
                    <a:pt x="12" y="27"/>
                    <a:pt x="12" y="27"/>
                    <a:pt x="12" y="27"/>
                  </a:cubicBezTo>
                  <a:cubicBezTo>
                    <a:pt x="19" y="27"/>
                    <a:pt x="19" y="27"/>
                    <a:pt x="19" y="27"/>
                  </a:cubicBezTo>
                  <a:cubicBezTo>
                    <a:pt x="23" y="27"/>
                    <a:pt x="27" y="27"/>
                    <a:pt x="28" y="26"/>
                  </a:cubicBezTo>
                  <a:cubicBezTo>
                    <a:pt x="30" y="25"/>
                    <a:pt x="31" y="24"/>
                    <a:pt x="32" y="23"/>
                  </a:cubicBezTo>
                  <a:cubicBezTo>
                    <a:pt x="33" y="22"/>
                    <a:pt x="33" y="20"/>
                    <a:pt x="33" y="18"/>
                  </a:cubicBezTo>
                  <a:cubicBezTo>
                    <a:pt x="33" y="16"/>
                    <a:pt x="33" y="14"/>
                    <a:pt x="31" y="13"/>
                  </a:cubicBezTo>
                  <a:cubicBezTo>
                    <a:pt x="30" y="11"/>
                    <a:pt x="29" y="11"/>
                    <a:pt x="27" y="10"/>
                  </a:cubicBezTo>
                  <a:cubicBezTo>
                    <a:pt x="25" y="10"/>
                    <a:pt x="22" y="10"/>
                    <a:pt x="18" y="10"/>
                  </a:cubicBezTo>
                  <a:lnTo>
                    <a:pt x="12" y="1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A964A3DF-F5A6-4F2B-A29E-547756DAC29F}"/>
                </a:ext>
              </a:extLst>
            </p:cNvPr>
            <p:cNvSpPr>
              <a:spLocks noEditPoints="1"/>
            </p:cNvSpPr>
            <p:nvPr userDrawn="1"/>
          </p:nvSpPr>
          <p:spPr bwMode="auto">
            <a:xfrm>
              <a:off x="2051050"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1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1"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6F873513-F9A6-46E5-9F81-5CB88DC36033}"/>
                </a:ext>
              </a:extLst>
            </p:cNvPr>
            <p:cNvSpPr>
              <a:spLocks/>
            </p:cNvSpPr>
            <p:nvPr userDrawn="1"/>
          </p:nvSpPr>
          <p:spPr bwMode="auto">
            <a:xfrm>
              <a:off x="2147951" y="1281113"/>
              <a:ext cx="76200" cy="95250"/>
            </a:xfrm>
            <a:custGeom>
              <a:avLst/>
              <a:gdLst>
                <a:gd name="T0" fmla="*/ 0 w 49"/>
                <a:gd name="T1" fmla="*/ 41 h 62"/>
                <a:gd name="T2" fmla="*/ 12 w 49"/>
                <a:gd name="T3" fmla="*/ 40 h 62"/>
                <a:gd name="T4" fmla="*/ 16 w 49"/>
                <a:gd name="T5" fmla="*/ 49 h 62"/>
                <a:gd name="T6" fmla="*/ 25 w 49"/>
                <a:gd name="T7" fmla="*/ 52 h 62"/>
                <a:gd name="T8" fmla="*/ 33 w 49"/>
                <a:gd name="T9" fmla="*/ 49 h 62"/>
                <a:gd name="T10" fmla="*/ 36 w 49"/>
                <a:gd name="T11" fmla="*/ 43 h 62"/>
                <a:gd name="T12" fmla="*/ 35 w 49"/>
                <a:gd name="T13" fmla="*/ 40 h 62"/>
                <a:gd name="T14" fmla="*/ 31 w 49"/>
                <a:gd name="T15" fmla="*/ 37 h 62"/>
                <a:gd name="T16" fmla="*/ 21 w 49"/>
                <a:gd name="T17" fmla="*/ 34 h 62"/>
                <a:gd name="T18" fmla="*/ 7 w 49"/>
                <a:gd name="T19" fmla="*/ 28 h 62"/>
                <a:gd name="T20" fmla="*/ 2 w 49"/>
                <a:gd name="T21" fmla="*/ 16 h 62"/>
                <a:gd name="T22" fmla="*/ 4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1 w 49"/>
                <a:gd name="T35" fmla="*/ 12 h 62"/>
                <a:gd name="T36" fmla="*/ 24 w 49"/>
                <a:gd name="T37" fmla="*/ 10 h 62"/>
                <a:gd name="T38" fmla="*/ 15 w 49"/>
                <a:gd name="T39" fmla="*/ 12 h 62"/>
                <a:gd name="T40" fmla="*/ 13 w 49"/>
                <a:gd name="T41" fmla="*/ 16 h 62"/>
                <a:gd name="T42" fmla="*/ 15 w 49"/>
                <a:gd name="T43" fmla="*/ 19 h 62"/>
                <a:gd name="T44" fmla="*/ 26 w 49"/>
                <a:gd name="T45" fmla="*/ 23 h 62"/>
                <a:gd name="T46" fmla="*/ 40 w 49"/>
                <a:gd name="T47" fmla="*/ 28 h 62"/>
                <a:gd name="T48" fmla="*/ 46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2" y="44"/>
                    <a:pt x="14" y="47"/>
                    <a:pt x="16" y="49"/>
                  </a:cubicBezTo>
                  <a:cubicBezTo>
                    <a:pt x="18" y="51"/>
                    <a:pt x="21" y="52"/>
                    <a:pt x="25" y="52"/>
                  </a:cubicBezTo>
                  <a:cubicBezTo>
                    <a:pt x="29"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5"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5" y="8"/>
                    <a:pt x="47" y="12"/>
                    <a:pt x="47" y="18"/>
                  </a:cubicBezTo>
                  <a:cubicBezTo>
                    <a:pt x="35" y="18"/>
                    <a:pt x="35" y="18"/>
                    <a:pt x="35" y="18"/>
                  </a:cubicBezTo>
                  <a:cubicBezTo>
                    <a:pt x="34" y="15"/>
                    <a:pt x="33" y="13"/>
                    <a:pt x="31" y="12"/>
                  </a:cubicBezTo>
                  <a:cubicBezTo>
                    <a:pt x="30" y="10"/>
                    <a:pt x="27" y="10"/>
                    <a:pt x="24" y="10"/>
                  </a:cubicBezTo>
                  <a:cubicBezTo>
                    <a:pt x="20" y="10"/>
                    <a:pt x="17" y="10"/>
                    <a:pt x="15" y="12"/>
                  </a:cubicBezTo>
                  <a:cubicBezTo>
                    <a:pt x="14" y="13"/>
                    <a:pt x="13" y="14"/>
                    <a:pt x="13" y="16"/>
                  </a:cubicBezTo>
                  <a:cubicBezTo>
                    <a:pt x="13" y="17"/>
                    <a:pt x="14" y="18"/>
                    <a:pt x="15" y="19"/>
                  </a:cubicBezTo>
                  <a:cubicBezTo>
                    <a:pt x="17" y="21"/>
                    <a:pt x="21" y="22"/>
                    <a:pt x="26" y="23"/>
                  </a:cubicBezTo>
                  <a:cubicBezTo>
                    <a:pt x="32" y="25"/>
                    <a:pt x="37" y="26"/>
                    <a:pt x="40" y="28"/>
                  </a:cubicBezTo>
                  <a:cubicBezTo>
                    <a:pt x="42" y="29"/>
                    <a:pt x="45" y="31"/>
                    <a:pt x="46"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ACCA4EE1-5075-489D-B4FB-E8DE7531B164}"/>
                </a:ext>
              </a:extLst>
            </p:cNvPr>
            <p:cNvSpPr>
              <a:spLocks/>
            </p:cNvSpPr>
            <p:nvPr userDrawn="1"/>
          </p:nvSpPr>
          <p:spPr bwMode="auto">
            <a:xfrm>
              <a:off x="2236788" y="1282700"/>
              <a:ext cx="74612" cy="92075"/>
            </a:xfrm>
            <a:custGeom>
              <a:avLst/>
              <a:gdLst>
                <a:gd name="T0" fmla="*/ 18 w 47"/>
                <a:gd name="T1" fmla="*/ 58 h 58"/>
                <a:gd name="T2" fmla="*/ 18 w 47"/>
                <a:gd name="T3" fmla="*/ 9 h 58"/>
                <a:gd name="T4" fmla="*/ 0 w 47"/>
                <a:gd name="T5" fmla="*/ 9 h 58"/>
                <a:gd name="T6" fmla="*/ 0 w 47"/>
                <a:gd name="T7" fmla="*/ 0 h 58"/>
                <a:gd name="T8" fmla="*/ 47 w 47"/>
                <a:gd name="T9" fmla="*/ 0 h 58"/>
                <a:gd name="T10" fmla="*/ 47 w 47"/>
                <a:gd name="T11" fmla="*/ 9 h 58"/>
                <a:gd name="T12" fmla="*/ 30 w 47"/>
                <a:gd name="T13" fmla="*/ 9 h 58"/>
                <a:gd name="T14" fmla="*/ 30 w 47"/>
                <a:gd name="T15" fmla="*/ 58 h 58"/>
                <a:gd name="T16" fmla="*/ 18 w 47"/>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8">
                  <a:moveTo>
                    <a:pt x="18" y="58"/>
                  </a:moveTo>
                  <a:lnTo>
                    <a:pt x="18" y="9"/>
                  </a:lnTo>
                  <a:lnTo>
                    <a:pt x="0" y="9"/>
                  </a:lnTo>
                  <a:lnTo>
                    <a:pt x="0" y="0"/>
                  </a:lnTo>
                  <a:lnTo>
                    <a:pt x="47" y="0"/>
                  </a:lnTo>
                  <a:lnTo>
                    <a:pt x="47"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8449513"/>
      </p:ext>
    </p:extLst>
  </p:cSld>
  <p:clrMapOvr>
    <a:masterClrMapping/>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52244-78C9-4590-AC2E-88C9F87C8538}"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112C-2228-4C72-A8C5-86895BE40DDD}" type="slidenum">
              <a:rPr lang="en-US" smtClean="0"/>
              <a:t>‹#›</a:t>
            </a:fld>
            <a:endParaRPr lang="en-US"/>
          </a:p>
        </p:txBody>
      </p:sp>
    </p:spTree>
    <p:extLst>
      <p:ext uri="{BB962C8B-B14F-4D97-AF65-F5344CB8AC3E}">
        <p14:creationId xmlns:p14="http://schemas.microsoft.com/office/powerpoint/2010/main" val="3571382655"/>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52244-78C9-4590-AC2E-88C9F87C8538}"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112C-2228-4C72-A8C5-86895BE40DDD}" type="slidenum">
              <a:rPr lang="en-US" smtClean="0"/>
              <a:t>‹#›</a:t>
            </a:fld>
            <a:endParaRPr lang="en-US"/>
          </a:p>
        </p:txBody>
      </p:sp>
    </p:spTree>
    <p:extLst>
      <p:ext uri="{BB962C8B-B14F-4D97-AF65-F5344CB8AC3E}">
        <p14:creationId xmlns:p14="http://schemas.microsoft.com/office/powerpoint/2010/main" val="2382714509"/>
      </p:ext>
    </p:extLst>
  </p:cSld>
  <p:clrMapOvr>
    <a:masterClrMapping/>
  </p:clrMapOvr>
  <p:transition spd="slow"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4585" y="690881"/>
            <a:ext cx="7157883" cy="3627120"/>
          </a:xfrm>
        </p:spPr>
        <p:txBody>
          <a:bodyPr anchor="b">
            <a:normAutofit/>
          </a:bodyPr>
          <a:lstStyle>
            <a:lvl1pPr algn="ctr">
              <a:defRPr sz="396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444585" y="4404360"/>
            <a:ext cx="7157883" cy="2159000"/>
          </a:xfrm>
        </p:spPr>
        <p:txBody>
          <a:bodyPr anchor="t">
            <a:normAutofit/>
          </a:bodyPr>
          <a:lstStyle>
            <a:lvl1pPr marL="0" indent="0" algn="ctr">
              <a:buNone/>
              <a:defRPr sz="1733">
                <a:gradFill flip="none" rotWithShape="1">
                  <a:gsLst>
                    <a:gs pos="0">
                      <a:schemeClr val="tx1"/>
                    </a:gs>
                    <a:gs pos="100000">
                      <a:schemeClr val="tx1">
                        <a:lumMod val="75000"/>
                      </a:schemeClr>
                    </a:gs>
                  </a:gsLst>
                  <a:lin ang="5400000" scaled="0"/>
                  <a:tileRect/>
                </a:gradFill>
              </a:defRPr>
            </a:lvl1pPr>
            <a:lvl2pPr marL="377190" indent="0" algn="ctr">
              <a:buNone/>
              <a:defRPr>
                <a:solidFill>
                  <a:schemeClr val="tx1">
                    <a:tint val="75000"/>
                  </a:schemeClr>
                </a:solidFill>
              </a:defRPr>
            </a:lvl2pPr>
            <a:lvl3pPr marL="754380" indent="0" algn="ctr">
              <a:buNone/>
              <a:defRPr>
                <a:solidFill>
                  <a:schemeClr val="tx1">
                    <a:tint val="75000"/>
                  </a:schemeClr>
                </a:solidFill>
              </a:defRPr>
            </a:lvl3pPr>
            <a:lvl4pPr marL="1131570" indent="0" algn="ctr">
              <a:buNone/>
              <a:defRPr>
                <a:solidFill>
                  <a:schemeClr val="tx1">
                    <a:tint val="75000"/>
                  </a:schemeClr>
                </a:solidFill>
              </a:defRPr>
            </a:lvl4pPr>
            <a:lvl5pPr marL="1508760" indent="0" algn="ctr">
              <a:buNone/>
              <a:defRPr>
                <a:solidFill>
                  <a:schemeClr val="tx1">
                    <a:tint val="75000"/>
                  </a:schemeClr>
                </a:solidFill>
              </a:defRPr>
            </a:lvl5pPr>
            <a:lvl6pPr marL="1885950" indent="0" algn="ctr">
              <a:buNone/>
              <a:defRPr>
                <a:solidFill>
                  <a:schemeClr val="tx1">
                    <a:tint val="75000"/>
                  </a:schemeClr>
                </a:solidFill>
              </a:defRPr>
            </a:lvl6pPr>
            <a:lvl7pPr marL="2263140" indent="0" algn="ctr">
              <a:buNone/>
              <a:defRPr>
                <a:solidFill>
                  <a:schemeClr val="tx1">
                    <a:tint val="75000"/>
                  </a:schemeClr>
                </a:solidFill>
              </a:defRPr>
            </a:lvl7pPr>
            <a:lvl8pPr marL="2640330" indent="0" algn="ctr">
              <a:buNone/>
              <a:defRPr>
                <a:solidFill>
                  <a:schemeClr val="tx1">
                    <a:tint val="75000"/>
                  </a:schemeClr>
                </a:solidFill>
              </a:defRPr>
            </a:lvl8pPr>
            <a:lvl9pPr marL="30175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392431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2240895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586" y="3749725"/>
            <a:ext cx="7166610" cy="1664640"/>
          </a:xfrm>
        </p:spPr>
        <p:txBody>
          <a:bodyPr anchor="b"/>
          <a:lstStyle>
            <a:lvl1pPr algn="r">
              <a:defRPr sz="3300" b="0" cap="all"/>
            </a:lvl1pPr>
          </a:lstStyle>
          <a:p>
            <a:r>
              <a:rPr lang="en-US"/>
              <a:t>Click to edit Master title style</a:t>
            </a:r>
            <a:endParaRPr lang="en-US" dirty="0"/>
          </a:p>
        </p:txBody>
      </p:sp>
      <p:sp>
        <p:nvSpPr>
          <p:cNvPr id="3" name="Text Placeholder 2"/>
          <p:cNvSpPr>
            <a:spLocks noGrp="1"/>
          </p:cNvSpPr>
          <p:nvPr>
            <p:ph type="body" idx="1"/>
          </p:nvPr>
        </p:nvSpPr>
        <p:spPr>
          <a:xfrm>
            <a:off x="1444584" y="5414365"/>
            <a:ext cx="7166611" cy="975120"/>
          </a:xfrm>
        </p:spPr>
        <p:txBody>
          <a:bodyPr anchor="t">
            <a:normAutofit/>
          </a:bodyPr>
          <a:lstStyle>
            <a:lvl1pPr marL="0" indent="0" algn="r">
              <a:buNone/>
              <a:defRPr sz="1650">
                <a:gradFill flip="none" rotWithShape="1">
                  <a:gsLst>
                    <a:gs pos="0">
                      <a:schemeClr val="tx1"/>
                    </a:gs>
                    <a:gs pos="100000">
                      <a:schemeClr val="tx1">
                        <a:lumMod val="75000"/>
                      </a:schemeClr>
                    </a:gs>
                  </a:gsLst>
                  <a:lin ang="5400000" scaled="0"/>
                  <a:tileRect/>
                </a:gra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8298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1665" y="3022600"/>
            <a:ext cx="4023360" cy="3540761"/>
          </a:xfrm>
        </p:spPr>
        <p:txBody>
          <a:bodyPr>
            <a:normAutofit/>
          </a:bodyPr>
          <a:lstStyle>
            <a:lvl1pPr>
              <a:defRPr sz="1485"/>
            </a:lvl1pPr>
            <a:lvl2pPr>
              <a:defRPr sz="1320"/>
            </a:lvl2pPr>
            <a:lvl3pPr>
              <a:defRPr sz="1155"/>
            </a:lvl3pPr>
            <a:lvl4pPr>
              <a:defRPr sz="990"/>
            </a:lvl4pPr>
            <a:lvl5pPr>
              <a:defRPr sz="990"/>
            </a:lvl5pPr>
            <a:lvl6pPr>
              <a:defRPr sz="990"/>
            </a:lvl6pPr>
            <a:lvl7pPr>
              <a:defRPr sz="990"/>
            </a:lvl7pPr>
            <a:lvl8pPr>
              <a:defRPr sz="990"/>
            </a:lvl8pPr>
            <a:lvl9pPr>
              <a:defRPr sz="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755" y="3022600"/>
            <a:ext cx="4023360" cy="3540760"/>
          </a:xfrm>
        </p:spPr>
        <p:txBody>
          <a:bodyPr>
            <a:normAutofit/>
          </a:bodyPr>
          <a:lstStyle>
            <a:lvl1pPr>
              <a:defRPr sz="1485"/>
            </a:lvl1pPr>
            <a:lvl2pPr>
              <a:defRPr sz="1320"/>
            </a:lvl2pPr>
            <a:lvl3pPr>
              <a:defRPr sz="1155"/>
            </a:lvl3pPr>
            <a:lvl4pPr>
              <a:defRPr sz="990"/>
            </a:lvl4pPr>
            <a:lvl5pPr>
              <a:defRPr sz="990"/>
            </a:lvl5pPr>
            <a:lvl6pPr>
              <a:defRPr sz="990"/>
            </a:lvl6pPr>
            <a:lvl7pPr>
              <a:defRPr sz="990"/>
            </a:lvl7pPr>
            <a:lvl8pPr>
              <a:defRPr sz="990"/>
            </a:lvl8pPr>
            <a:lvl9pPr>
              <a:defRPr sz="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FD726C-3C7D-417B-AB07-17C135E344DD}"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493341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9156" y="3013004"/>
            <a:ext cx="3785868" cy="653097"/>
          </a:xfrm>
        </p:spPr>
        <p:txBody>
          <a:bodyPr anchor="b">
            <a:noAutofit/>
          </a:bodyPr>
          <a:lstStyle>
            <a:lvl1pPr marL="0" indent="0">
              <a:buNone/>
              <a:defRPr sz="2310" b="0"/>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941665" y="3675697"/>
            <a:ext cx="4023360" cy="2887662"/>
          </a:xfrm>
        </p:spPr>
        <p:txBody>
          <a:bodyPr anchor="t">
            <a:normAutofit/>
          </a:bodyPr>
          <a:lstStyle>
            <a:lvl1pPr>
              <a:defRPr sz="1485"/>
            </a:lvl1pPr>
            <a:lvl2pPr>
              <a:defRPr sz="1320"/>
            </a:lvl2pPr>
            <a:lvl3pPr>
              <a:defRPr sz="1155"/>
            </a:lvl3pPr>
            <a:lvl4pPr>
              <a:defRPr sz="990"/>
            </a:lvl4pPr>
            <a:lvl5pPr>
              <a:defRPr sz="990"/>
            </a:lvl5pPr>
            <a:lvl6pPr>
              <a:defRPr sz="990"/>
            </a:lvl6pPr>
            <a:lvl7pPr>
              <a:defRPr sz="990"/>
            </a:lvl7pPr>
            <a:lvl8pPr>
              <a:defRPr sz="990"/>
            </a:lvl8pPr>
            <a:lvl9pPr>
              <a:defRPr sz="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15585" y="3022600"/>
            <a:ext cx="3798531" cy="653097"/>
          </a:xfrm>
        </p:spPr>
        <p:txBody>
          <a:bodyPr anchor="b">
            <a:noAutofit/>
          </a:bodyPr>
          <a:lstStyle>
            <a:lvl1pPr marL="0" indent="0">
              <a:buNone/>
              <a:defRPr sz="2310" b="0"/>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0755" y="3675697"/>
            <a:ext cx="4023361" cy="2887662"/>
          </a:xfrm>
        </p:spPr>
        <p:txBody>
          <a:bodyPr anchor="t">
            <a:normAutofit/>
          </a:bodyPr>
          <a:lstStyle>
            <a:lvl1pPr>
              <a:defRPr sz="1485"/>
            </a:lvl1pPr>
            <a:lvl2pPr>
              <a:defRPr sz="1320"/>
            </a:lvl2pPr>
            <a:lvl3pPr>
              <a:defRPr sz="1155"/>
            </a:lvl3pPr>
            <a:lvl4pPr>
              <a:defRPr sz="990"/>
            </a:lvl4pPr>
            <a:lvl5pPr>
              <a:defRPr sz="990"/>
            </a:lvl5pPr>
            <a:lvl6pPr>
              <a:defRPr sz="990"/>
            </a:lvl6pPr>
            <a:lvl7pPr>
              <a:defRPr sz="990"/>
            </a:lvl7pPr>
            <a:lvl8pPr>
              <a:defRPr sz="990"/>
            </a:lvl8pPr>
            <a:lvl9pPr>
              <a:defRPr sz="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D726C-3C7D-417B-AB07-17C135E344DD}"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10333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FD726C-3C7D-417B-AB07-17C135E344DD}"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4043560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D726C-3C7D-417B-AB07-17C135E344DD}"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580903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664" y="1813560"/>
            <a:ext cx="2928025" cy="1554480"/>
          </a:xfrm>
        </p:spPr>
        <p:txBody>
          <a:bodyPr anchor="b">
            <a:normAutofit/>
          </a:bodyPr>
          <a:lstStyle>
            <a:lvl1pPr algn="l">
              <a:defRPr sz="1980" b="0"/>
            </a:lvl1pPr>
          </a:lstStyle>
          <a:p>
            <a:r>
              <a:rPr lang="en-US"/>
              <a:t>Click to edit Master title style</a:t>
            </a:r>
            <a:endParaRPr lang="en-US" dirty="0"/>
          </a:p>
        </p:txBody>
      </p:sp>
      <p:sp>
        <p:nvSpPr>
          <p:cNvPr id="3" name="Content Placeholder 2"/>
          <p:cNvSpPr>
            <a:spLocks noGrp="1"/>
          </p:cNvSpPr>
          <p:nvPr>
            <p:ph idx="1"/>
          </p:nvPr>
        </p:nvSpPr>
        <p:spPr>
          <a:xfrm>
            <a:off x="4210645" y="690881"/>
            <a:ext cx="4903471" cy="5872480"/>
          </a:xfrm>
        </p:spPr>
        <p:txBody>
          <a:bodyPr anchor="ctr">
            <a:normAutofit/>
          </a:bodyPr>
          <a:lstStyle>
            <a:lvl1pPr>
              <a:defRPr sz="1650"/>
            </a:lvl1pPr>
            <a:lvl2pPr>
              <a:defRPr sz="1485"/>
            </a:lvl2pPr>
            <a:lvl3pPr>
              <a:defRPr sz="1320"/>
            </a:lvl3pPr>
            <a:lvl4pPr>
              <a:defRPr sz="1155"/>
            </a:lvl4pPr>
            <a:lvl5pPr>
              <a:defRPr sz="1155"/>
            </a:lvl5pPr>
            <a:lvl6pPr>
              <a:defRPr sz="1155"/>
            </a:lvl6pPr>
            <a:lvl7pPr>
              <a:defRPr sz="1155"/>
            </a:lvl7pPr>
            <a:lvl8pPr>
              <a:defRPr sz="1155"/>
            </a:lvl8pPr>
            <a:lvl9pPr>
              <a:defRPr sz="11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1664" y="3368040"/>
            <a:ext cx="2928025" cy="2072640"/>
          </a:xfrm>
        </p:spPr>
        <p:txBody>
          <a:bodyPr>
            <a:normAutofit/>
          </a:bodyPr>
          <a:lstStyle>
            <a:lvl1pPr marL="0" indent="0">
              <a:buNone/>
              <a:defRPr sz="1320"/>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5" name="Date Placeholder 4"/>
          <p:cNvSpPr>
            <a:spLocks noGrp="1"/>
          </p:cNvSpPr>
          <p:nvPr>
            <p:ph type="dt" sz="half" idx="10"/>
          </p:nvPr>
        </p:nvSpPr>
        <p:spPr/>
        <p:txBody>
          <a:bodyPr/>
          <a:lstStyle/>
          <a:p>
            <a:fld id="{D3FD726C-3C7D-417B-AB07-17C135E344DD}"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3631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7766" y="1162784"/>
            <a:ext cx="6771182" cy="708139"/>
          </a:xfrm>
        </p:spPr>
        <p:txBody>
          <a:bodyPr>
            <a:noAutofit/>
          </a:bodyPr>
          <a:lstStyle>
            <a:lvl1pPr algn="ctr">
              <a:defRPr sz="4000"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52244-78C9-4590-AC2E-88C9F87C8538}"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112C-2228-4C72-A8C5-86895BE40DDD}" type="slidenum">
              <a:rPr lang="en-US" smtClean="0"/>
              <a:t>‹#›</a:t>
            </a:fld>
            <a:endParaRPr lang="en-US"/>
          </a:p>
        </p:txBody>
      </p:sp>
      <p:sp>
        <p:nvSpPr>
          <p:cNvPr id="7" name="Freeform 6">
            <a:extLst>
              <a:ext uri="{FF2B5EF4-FFF2-40B4-BE49-F238E27FC236}">
                <a16:creationId xmlns:a16="http://schemas.microsoft.com/office/drawing/2014/main" id="{ACA04947-9138-4133-B2A7-9EF527F71A55}"/>
              </a:ext>
            </a:extLst>
          </p:cNvPr>
          <p:cNvSpPr/>
          <p:nvPr userDrawn="1"/>
        </p:nvSpPr>
        <p:spPr>
          <a:xfrm flipH="1">
            <a:off x="-93488" y="-106665"/>
            <a:ext cx="10269871" cy="1300511"/>
          </a:xfrm>
          <a:custGeom>
            <a:avLst/>
            <a:gdLst>
              <a:gd name="connsiteX0" fmla="*/ 3027406 w 3027406"/>
              <a:gd name="connsiteY0" fmla="*/ 24714 h 444843"/>
              <a:gd name="connsiteX1" fmla="*/ 2792627 w 3027406"/>
              <a:gd name="connsiteY1" fmla="*/ 0 h 444843"/>
              <a:gd name="connsiteX2" fmla="*/ 1136822 w 3027406"/>
              <a:gd name="connsiteY2" fmla="*/ 444843 h 444843"/>
              <a:gd name="connsiteX3" fmla="*/ 0 w 3027406"/>
              <a:gd name="connsiteY3" fmla="*/ 197708 h 444843"/>
              <a:gd name="connsiteX0" fmla="*/ 3027406 w 3027406"/>
              <a:gd name="connsiteY0" fmla="*/ 24714 h 448510"/>
              <a:gd name="connsiteX1" fmla="*/ 2792627 w 3027406"/>
              <a:gd name="connsiteY1" fmla="*/ 0 h 448510"/>
              <a:gd name="connsiteX2" fmla="*/ 1136822 w 3027406"/>
              <a:gd name="connsiteY2" fmla="*/ 444843 h 448510"/>
              <a:gd name="connsiteX3" fmla="*/ 0 w 3027406"/>
              <a:gd name="connsiteY3" fmla="*/ 197708 h 448510"/>
              <a:gd name="connsiteX0" fmla="*/ 3027406 w 3027406"/>
              <a:gd name="connsiteY0" fmla="*/ 51877 h 475673"/>
              <a:gd name="connsiteX1" fmla="*/ 2792627 w 3027406"/>
              <a:gd name="connsiteY1" fmla="*/ 27163 h 475673"/>
              <a:gd name="connsiteX2" fmla="*/ 1136822 w 3027406"/>
              <a:gd name="connsiteY2" fmla="*/ 472006 h 475673"/>
              <a:gd name="connsiteX3" fmla="*/ 0 w 3027406"/>
              <a:gd name="connsiteY3" fmla="*/ 224871 h 475673"/>
              <a:gd name="connsiteX0" fmla="*/ 3027406 w 3027406"/>
              <a:gd name="connsiteY0" fmla="*/ 6419 h 516712"/>
              <a:gd name="connsiteX1" fmla="*/ 2792627 w 3027406"/>
              <a:gd name="connsiteY1" fmla="*/ 68202 h 516712"/>
              <a:gd name="connsiteX2" fmla="*/ 1136822 w 3027406"/>
              <a:gd name="connsiteY2" fmla="*/ 513045 h 516712"/>
              <a:gd name="connsiteX3" fmla="*/ 0 w 3027406"/>
              <a:gd name="connsiteY3" fmla="*/ 265910 h 516712"/>
              <a:gd name="connsiteX0" fmla="*/ 3341305 w 3341305"/>
              <a:gd name="connsiteY0" fmla="*/ 111895 h 461827"/>
              <a:gd name="connsiteX1" fmla="*/ 2792627 w 3341305"/>
              <a:gd name="connsiteY1" fmla="*/ 13317 h 461827"/>
              <a:gd name="connsiteX2" fmla="*/ 1136822 w 3341305"/>
              <a:gd name="connsiteY2" fmla="*/ 458160 h 461827"/>
              <a:gd name="connsiteX3" fmla="*/ 0 w 3341305"/>
              <a:gd name="connsiteY3" fmla="*/ 211025 h 461827"/>
              <a:gd name="connsiteX0" fmla="*/ 3341305 w 3341305"/>
              <a:gd name="connsiteY0" fmla="*/ 112606 h 462538"/>
              <a:gd name="connsiteX1" fmla="*/ 2792627 w 3341305"/>
              <a:gd name="connsiteY1" fmla="*/ 14028 h 462538"/>
              <a:gd name="connsiteX2" fmla="*/ 1136822 w 3341305"/>
              <a:gd name="connsiteY2" fmla="*/ 458871 h 462538"/>
              <a:gd name="connsiteX3" fmla="*/ 0 w 3341305"/>
              <a:gd name="connsiteY3" fmla="*/ 211736 h 462538"/>
              <a:gd name="connsiteX0" fmla="*/ 3341305 w 3341305"/>
              <a:gd name="connsiteY0" fmla="*/ 103842 h 453774"/>
              <a:gd name="connsiteX1" fmla="*/ 2792627 w 3341305"/>
              <a:gd name="connsiteY1" fmla="*/ 5264 h 453774"/>
              <a:gd name="connsiteX2" fmla="*/ 1136822 w 3341305"/>
              <a:gd name="connsiteY2" fmla="*/ 450107 h 453774"/>
              <a:gd name="connsiteX3" fmla="*/ 0 w 3341305"/>
              <a:gd name="connsiteY3" fmla="*/ 202972 h 453774"/>
              <a:gd name="connsiteX0" fmla="*/ 3341305 w 3341305"/>
              <a:gd name="connsiteY0" fmla="*/ 102050 h 451982"/>
              <a:gd name="connsiteX1" fmla="*/ 2792627 w 3341305"/>
              <a:gd name="connsiteY1" fmla="*/ 3472 h 451982"/>
              <a:gd name="connsiteX2" fmla="*/ 1136822 w 3341305"/>
              <a:gd name="connsiteY2" fmla="*/ 448315 h 451982"/>
              <a:gd name="connsiteX3" fmla="*/ 0 w 3341305"/>
              <a:gd name="connsiteY3" fmla="*/ 201180 h 451982"/>
              <a:gd name="connsiteX0" fmla="*/ 3351541 w 3351541"/>
              <a:gd name="connsiteY0" fmla="*/ 102050 h 450581"/>
              <a:gd name="connsiteX1" fmla="*/ 2802863 w 3351541"/>
              <a:gd name="connsiteY1" fmla="*/ 3472 h 450581"/>
              <a:gd name="connsiteX2" fmla="*/ 1147058 w 3351541"/>
              <a:gd name="connsiteY2" fmla="*/ 448315 h 450581"/>
              <a:gd name="connsiteX3" fmla="*/ 0 w 3351541"/>
              <a:gd name="connsiteY3" fmla="*/ 167061 h 450581"/>
              <a:gd name="connsiteX0" fmla="*/ 3351541 w 3351541"/>
              <a:gd name="connsiteY0" fmla="*/ 102050 h 450854"/>
              <a:gd name="connsiteX1" fmla="*/ 2802863 w 3351541"/>
              <a:gd name="connsiteY1" fmla="*/ 3472 h 450854"/>
              <a:gd name="connsiteX2" fmla="*/ 1147058 w 3351541"/>
              <a:gd name="connsiteY2" fmla="*/ 448315 h 450854"/>
              <a:gd name="connsiteX3" fmla="*/ 0 w 3351541"/>
              <a:gd name="connsiteY3" fmla="*/ 167061 h 450854"/>
              <a:gd name="connsiteX0" fmla="*/ 3351541 w 3351541"/>
              <a:gd name="connsiteY0" fmla="*/ 100520 h 449324"/>
              <a:gd name="connsiteX1" fmla="*/ 2802863 w 3351541"/>
              <a:gd name="connsiteY1" fmla="*/ 1942 h 449324"/>
              <a:gd name="connsiteX2" fmla="*/ 1147058 w 3351541"/>
              <a:gd name="connsiteY2" fmla="*/ 446785 h 449324"/>
              <a:gd name="connsiteX3" fmla="*/ 0 w 3351541"/>
              <a:gd name="connsiteY3" fmla="*/ 165531 h 449324"/>
              <a:gd name="connsiteX0" fmla="*/ 3351541 w 3351541"/>
              <a:gd name="connsiteY0" fmla="*/ 100946 h 449750"/>
              <a:gd name="connsiteX1" fmla="*/ 2802863 w 3351541"/>
              <a:gd name="connsiteY1" fmla="*/ 2368 h 449750"/>
              <a:gd name="connsiteX2" fmla="*/ 1147058 w 3351541"/>
              <a:gd name="connsiteY2" fmla="*/ 447211 h 449750"/>
              <a:gd name="connsiteX3" fmla="*/ 0 w 3351541"/>
              <a:gd name="connsiteY3" fmla="*/ 165957 h 449750"/>
              <a:gd name="connsiteX0" fmla="*/ 3351541 w 3351541"/>
              <a:gd name="connsiteY0" fmla="*/ 100713 h 449517"/>
              <a:gd name="connsiteX1" fmla="*/ 2802863 w 3351541"/>
              <a:gd name="connsiteY1" fmla="*/ 2135 h 449517"/>
              <a:gd name="connsiteX2" fmla="*/ 1147058 w 3351541"/>
              <a:gd name="connsiteY2" fmla="*/ 446978 h 449517"/>
              <a:gd name="connsiteX3" fmla="*/ 0 w 3351541"/>
              <a:gd name="connsiteY3" fmla="*/ 165724 h 449517"/>
              <a:gd name="connsiteX0" fmla="*/ 3447075 w 3447075"/>
              <a:gd name="connsiteY0" fmla="*/ 206077 h 452523"/>
              <a:gd name="connsiteX1" fmla="*/ 2802863 w 3447075"/>
              <a:gd name="connsiteY1" fmla="*/ 5141 h 452523"/>
              <a:gd name="connsiteX2" fmla="*/ 1147058 w 3447075"/>
              <a:gd name="connsiteY2" fmla="*/ 449984 h 452523"/>
              <a:gd name="connsiteX3" fmla="*/ 0 w 3447075"/>
              <a:gd name="connsiteY3" fmla="*/ 168730 h 452523"/>
              <a:gd name="connsiteX0" fmla="*/ 3447075 w 3447075"/>
              <a:gd name="connsiteY0" fmla="*/ 207175 h 453621"/>
              <a:gd name="connsiteX1" fmla="*/ 2802863 w 3447075"/>
              <a:gd name="connsiteY1" fmla="*/ 6239 h 453621"/>
              <a:gd name="connsiteX2" fmla="*/ 1147058 w 3447075"/>
              <a:gd name="connsiteY2" fmla="*/ 451082 h 453621"/>
              <a:gd name="connsiteX3" fmla="*/ 0 w 3447075"/>
              <a:gd name="connsiteY3" fmla="*/ 169828 h 453621"/>
              <a:gd name="connsiteX0" fmla="*/ 3447075 w 3447075"/>
              <a:gd name="connsiteY0" fmla="*/ 201821 h 448267"/>
              <a:gd name="connsiteX1" fmla="*/ 2802863 w 3447075"/>
              <a:gd name="connsiteY1" fmla="*/ 885 h 448267"/>
              <a:gd name="connsiteX2" fmla="*/ 1147058 w 3447075"/>
              <a:gd name="connsiteY2" fmla="*/ 445728 h 448267"/>
              <a:gd name="connsiteX3" fmla="*/ 0 w 3447075"/>
              <a:gd name="connsiteY3" fmla="*/ 164474 h 448267"/>
              <a:gd name="connsiteX0" fmla="*/ 3447075 w 3447075"/>
              <a:gd name="connsiteY0" fmla="*/ 200991 h 447437"/>
              <a:gd name="connsiteX1" fmla="*/ 2802863 w 3447075"/>
              <a:gd name="connsiteY1" fmla="*/ 55 h 447437"/>
              <a:gd name="connsiteX2" fmla="*/ 1147058 w 3447075"/>
              <a:gd name="connsiteY2" fmla="*/ 444898 h 447437"/>
              <a:gd name="connsiteX3" fmla="*/ 0 w 3447075"/>
              <a:gd name="connsiteY3" fmla="*/ 163644 h 447437"/>
              <a:gd name="connsiteX0" fmla="*/ 3447075 w 3447075"/>
              <a:gd name="connsiteY0" fmla="*/ 200993 h 447439"/>
              <a:gd name="connsiteX1" fmla="*/ 2802863 w 3447075"/>
              <a:gd name="connsiteY1" fmla="*/ 57 h 447439"/>
              <a:gd name="connsiteX2" fmla="*/ 1147058 w 3447075"/>
              <a:gd name="connsiteY2" fmla="*/ 444900 h 447439"/>
              <a:gd name="connsiteX3" fmla="*/ 0 w 3447075"/>
              <a:gd name="connsiteY3" fmla="*/ 163646 h 447439"/>
              <a:gd name="connsiteX0" fmla="*/ 3447075 w 3447075"/>
              <a:gd name="connsiteY0" fmla="*/ 201470 h 447916"/>
              <a:gd name="connsiteX1" fmla="*/ 2802863 w 3447075"/>
              <a:gd name="connsiteY1" fmla="*/ 534 h 447916"/>
              <a:gd name="connsiteX2" fmla="*/ 1147058 w 3447075"/>
              <a:gd name="connsiteY2" fmla="*/ 445377 h 447916"/>
              <a:gd name="connsiteX3" fmla="*/ 0 w 3447075"/>
              <a:gd name="connsiteY3" fmla="*/ 164123 h 447916"/>
              <a:gd name="connsiteX0" fmla="*/ 3447075 w 3447075"/>
              <a:gd name="connsiteY0" fmla="*/ 201178 h 447624"/>
              <a:gd name="connsiteX1" fmla="*/ 2802863 w 3447075"/>
              <a:gd name="connsiteY1" fmla="*/ 242 h 447624"/>
              <a:gd name="connsiteX2" fmla="*/ 1147058 w 3447075"/>
              <a:gd name="connsiteY2" fmla="*/ 445085 h 447624"/>
              <a:gd name="connsiteX3" fmla="*/ 0 w 3447075"/>
              <a:gd name="connsiteY3" fmla="*/ 163831 h 447624"/>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615728"/>
              <a:gd name="connsiteY0" fmla="*/ 232117 h 451267"/>
              <a:gd name="connsiteX1" fmla="*/ 3559669 w 3615728"/>
              <a:gd name="connsiteY1" fmla="*/ 232154 h 451267"/>
              <a:gd name="connsiteX2" fmla="*/ 2802863 w 3615728"/>
              <a:gd name="connsiteY2" fmla="*/ 3885 h 451267"/>
              <a:gd name="connsiteX3" fmla="*/ 1147058 w 3615728"/>
              <a:gd name="connsiteY3" fmla="*/ 448728 h 451267"/>
              <a:gd name="connsiteX4" fmla="*/ 0 w 3615728"/>
              <a:gd name="connsiteY4" fmla="*/ 167474 h 451267"/>
              <a:gd name="connsiteX0" fmla="*/ 3559669 w 3559669"/>
              <a:gd name="connsiteY0" fmla="*/ 238918 h 458068"/>
              <a:gd name="connsiteX1" fmla="*/ 3385918 w 3559669"/>
              <a:gd name="connsiteY1" fmla="*/ 146542 h 458068"/>
              <a:gd name="connsiteX2" fmla="*/ 2802863 w 3559669"/>
              <a:gd name="connsiteY2" fmla="*/ 10686 h 458068"/>
              <a:gd name="connsiteX3" fmla="*/ 1147058 w 3559669"/>
              <a:gd name="connsiteY3" fmla="*/ 455529 h 458068"/>
              <a:gd name="connsiteX4" fmla="*/ 0 w 3559669"/>
              <a:gd name="connsiteY4" fmla="*/ 174275 h 458068"/>
              <a:gd name="connsiteX0" fmla="*/ 3559669 w 3559669"/>
              <a:gd name="connsiteY0" fmla="*/ 0 h 622848"/>
              <a:gd name="connsiteX1" fmla="*/ 3385918 w 3559669"/>
              <a:gd name="connsiteY1" fmla="*/ 311322 h 622848"/>
              <a:gd name="connsiteX2" fmla="*/ 2802863 w 3559669"/>
              <a:gd name="connsiteY2" fmla="*/ 175466 h 622848"/>
              <a:gd name="connsiteX3" fmla="*/ 1147058 w 3559669"/>
              <a:gd name="connsiteY3" fmla="*/ 620309 h 622848"/>
              <a:gd name="connsiteX4" fmla="*/ 0 w 3559669"/>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559931"/>
              <a:gd name="connsiteY0" fmla="*/ 0 h 622848"/>
              <a:gd name="connsiteX1" fmla="*/ 3557442 w 3559931"/>
              <a:gd name="connsiteY1" fmla="*/ 432918 h 622848"/>
              <a:gd name="connsiteX2" fmla="*/ 2802863 w 3559931"/>
              <a:gd name="connsiteY2" fmla="*/ 175466 h 622848"/>
              <a:gd name="connsiteX3" fmla="*/ 1147058 w 3559931"/>
              <a:gd name="connsiteY3" fmla="*/ 620309 h 622848"/>
              <a:gd name="connsiteX4" fmla="*/ 0 w 3559931"/>
              <a:gd name="connsiteY4" fmla="*/ 339055 h 622848"/>
              <a:gd name="connsiteX0" fmla="*/ 3559669 w 3559931"/>
              <a:gd name="connsiteY0" fmla="*/ 0 h 622848"/>
              <a:gd name="connsiteX1" fmla="*/ 3557442 w 3559931"/>
              <a:gd name="connsiteY1" fmla="*/ 437781 h 622848"/>
              <a:gd name="connsiteX2" fmla="*/ 2802863 w 3559931"/>
              <a:gd name="connsiteY2" fmla="*/ 175466 h 622848"/>
              <a:gd name="connsiteX3" fmla="*/ 1147058 w 3559931"/>
              <a:gd name="connsiteY3" fmla="*/ 620309 h 622848"/>
              <a:gd name="connsiteX4" fmla="*/ 0 w 3559931"/>
              <a:gd name="connsiteY4" fmla="*/ 339055 h 622848"/>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9670 w 3559932"/>
              <a:gd name="connsiteY0" fmla="*/ 0 h 627712"/>
              <a:gd name="connsiteX1" fmla="*/ 3557442 w 3559932"/>
              <a:gd name="connsiteY1" fmla="*/ 442645 h 627712"/>
              <a:gd name="connsiteX2" fmla="*/ 2802863 w 3559932"/>
              <a:gd name="connsiteY2" fmla="*/ 180330 h 627712"/>
              <a:gd name="connsiteX3" fmla="*/ 1147058 w 3559932"/>
              <a:gd name="connsiteY3" fmla="*/ 625173 h 627712"/>
              <a:gd name="connsiteX4" fmla="*/ 0 w 3559932"/>
              <a:gd name="connsiteY4" fmla="*/ 343919 h 627712"/>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715"/>
              <a:gd name="connsiteY0" fmla="*/ 87846 h 647464"/>
              <a:gd name="connsiteX1" fmla="*/ 3559669 w 3559715"/>
              <a:gd name="connsiteY1" fmla="*/ 14926 h 647464"/>
              <a:gd name="connsiteX2" fmla="*/ 3557442 w 3559715"/>
              <a:gd name="connsiteY2" fmla="*/ 462397 h 647464"/>
              <a:gd name="connsiteX3" fmla="*/ 2802863 w 3559715"/>
              <a:gd name="connsiteY3" fmla="*/ 200082 h 647464"/>
              <a:gd name="connsiteX4" fmla="*/ 1147058 w 3559715"/>
              <a:gd name="connsiteY4" fmla="*/ 644925 h 647464"/>
              <a:gd name="connsiteX5" fmla="*/ 0 w 3559715"/>
              <a:gd name="connsiteY5" fmla="*/ 363671 h 647464"/>
              <a:gd name="connsiteX0" fmla="*/ 1537030 w 3559715"/>
              <a:gd name="connsiteY0" fmla="*/ 73045 h 632663"/>
              <a:gd name="connsiteX1" fmla="*/ 3559669 w 3559715"/>
              <a:gd name="connsiteY1" fmla="*/ 125 h 632663"/>
              <a:gd name="connsiteX2" fmla="*/ 3557442 w 3559715"/>
              <a:gd name="connsiteY2" fmla="*/ 447596 h 632663"/>
              <a:gd name="connsiteX3" fmla="*/ 2802863 w 3559715"/>
              <a:gd name="connsiteY3" fmla="*/ 185281 h 632663"/>
              <a:gd name="connsiteX4" fmla="*/ 1147058 w 3559715"/>
              <a:gd name="connsiteY4" fmla="*/ 630124 h 632663"/>
              <a:gd name="connsiteX5" fmla="*/ 0 w 3559715"/>
              <a:gd name="connsiteY5" fmla="*/ 348870 h 632663"/>
              <a:gd name="connsiteX0" fmla="*/ 0 w 3564168"/>
              <a:gd name="connsiteY0" fmla="*/ 444 h 633019"/>
              <a:gd name="connsiteX1" fmla="*/ 3564122 w 3564168"/>
              <a:gd name="connsiteY1" fmla="*/ 481 h 633019"/>
              <a:gd name="connsiteX2" fmla="*/ 3561895 w 3564168"/>
              <a:gd name="connsiteY2" fmla="*/ 447952 h 633019"/>
              <a:gd name="connsiteX3" fmla="*/ 2807316 w 3564168"/>
              <a:gd name="connsiteY3" fmla="*/ 185637 h 633019"/>
              <a:gd name="connsiteX4" fmla="*/ 1151511 w 3564168"/>
              <a:gd name="connsiteY4" fmla="*/ 630480 h 633019"/>
              <a:gd name="connsiteX5" fmla="*/ 4453 w 3564168"/>
              <a:gd name="connsiteY5" fmla="*/ 349226 h 633019"/>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6" fmla="*/ 0 w 3564168"/>
              <a:gd name="connsiteY6" fmla="*/ 556 h 633131"/>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1940"/>
              <a:gd name="connsiteY0" fmla="*/ 0 h 632575"/>
              <a:gd name="connsiteX1" fmla="*/ 3561894 w 3561940"/>
              <a:gd name="connsiteY1" fmla="*/ 37 h 632575"/>
              <a:gd name="connsiteX2" fmla="*/ 3559667 w 3561940"/>
              <a:gd name="connsiteY2" fmla="*/ 447508 h 632575"/>
              <a:gd name="connsiteX3" fmla="*/ 2805088 w 3561940"/>
              <a:gd name="connsiteY3" fmla="*/ 185193 h 632575"/>
              <a:gd name="connsiteX4" fmla="*/ 1149283 w 3561940"/>
              <a:gd name="connsiteY4" fmla="*/ 630036 h 632575"/>
              <a:gd name="connsiteX5" fmla="*/ 2225 w 3561940"/>
              <a:gd name="connsiteY5" fmla="*/ 348782 h 632575"/>
              <a:gd name="connsiteX6" fmla="*/ 0 w 3561940"/>
              <a:gd name="connsiteY6" fmla="*/ 0 h 632575"/>
              <a:gd name="connsiteX0" fmla="*/ 0 w 3564228"/>
              <a:gd name="connsiteY0" fmla="*/ 0 h 632575"/>
              <a:gd name="connsiteX1" fmla="*/ 3561894 w 3564228"/>
              <a:gd name="connsiteY1" fmla="*/ 37 h 632575"/>
              <a:gd name="connsiteX2" fmla="*/ 3564122 w 3564228"/>
              <a:gd name="connsiteY2" fmla="*/ 447508 h 632575"/>
              <a:gd name="connsiteX3" fmla="*/ 2805088 w 3564228"/>
              <a:gd name="connsiteY3" fmla="*/ 185193 h 632575"/>
              <a:gd name="connsiteX4" fmla="*/ 1149283 w 3564228"/>
              <a:gd name="connsiteY4" fmla="*/ 630036 h 632575"/>
              <a:gd name="connsiteX5" fmla="*/ 2225 w 3564228"/>
              <a:gd name="connsiteY5" fmla="*/ 348782 h 632575"/>
              <a:gd name="connsiteX6" fmla="*/ 0 w 3564228"/>
              <a:gd name="connsiteY6" fmla="*/ 0 h 632575"/>
              <a:gd name="connsiteX0" fmla="*/ 0 w 3572945"/>
              <a:gd name="connsiteY0" fmla="*/ 72276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72276 h 704851"/>
              <a:gd name="connsiteX0" fmla="*/ 0 w 3572945"/>
              <a:gd name="connsiteY0" fmla="*/ 12015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11930 w 3572945"/>
              <a:gd name="connsiteY3" fmla="*/ 170617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2785"/>
              <a:gd name="connsiteX1" fmla="*/ 3572934 w 3572945"/>
              <a:gd name="connsiteY1" fmla="*/ 0 h 702785"/>
              <a:gd name="connsiteX2" fmla="*/ 3564122 w 3572945"/>
              <a:gd name="connsiteY2" fmla="*/ 519784 h 702785"/>
              <a:gd name="connsiteX3" fmla="*/ 2852978 w 3572945"/>
              <a:gd name="connsiteY3" fmla="*/ 154332 h 702785"/>
              <a:gd name="connsiteX4" fmla="*/ 1149283 w 3572945"/>
              <a:gd name="connsiteY4" fmla="*/ 702312 h 702785"/>
              <a:gd name="connsiteX5" fmla="*/ 2225 w 3572945"/>
              <a:gd name="connsiteY5" fmla="*/ 421058 h 702785"/>
              <a:gd name="connsiteX6" fmla="*/ 0 w 3572945"/>
              <a:gd name="connsiteY6" fmla="*/ 12015 h 702785"/>
              <a:gd name="connsiteX0" fmla="*/ 0 w 3572945"/>
              <a:gd name="connsiteY0" fmla="*/ 12015 h 713617"/>
              <a:gd name="connsiteX1" fmla="*/ 3572934 w 3572945"/>
              <a:gd name="connsiteY1" fmla="*/ 0 h 713617"/>
              <a:gd name="connsiteX2" fmla="*/ 3564122 w 3572945"/>
              <a:gd name="connsiteY2" fmla="*/ 519784 h 713617"/>
              <a:gd name="connsiteX3" fmla="*/ 2852978 w 3572945"/>
              <a:gd name="connsiteY3" fmla="*/ 154332 h 713617"/>
              <a:gd name="connsiteX4" fmla="*/ 1053504 w 3572945"/>
              <a:gd name="connsiteY4" fmla="*/ 713169 h 713617"/>
              <a:gd name="connsiteX5" fmla="*/ 2225 w 3572945"/>
              <a:gd name="connsiteY5" fmla="*/ 421058 h 713617"/>
              <a:gd name="connsiteX6" fmla="*/ 0 w 3572945"/>
              <a:gd name="connsiteY6" fmla="*/ 12015 h 713617"/>
              <a:gd name="connsiteX0" fmla="*/ 0 w 3572945"/>
              <a:gd name="connsiteY0" fmla="*/ 12015 h 713169"/>
              <a:gd name="connsiteX1" fmla="*/ 3572934 w 3572945"/>
              <a:gd name="connsiteY1" fmla="*/ 0 h 713169"/>
              <a:gd name="connsiteX2" fmla="*/ 3564122 w 3572945"/>
              <a:gd name="connsiteY2" fmla="*/ 519784 h 713169"/>
              <a:gd name="connsiteX3" fmla="*/ 2852978 w 3572945"/>
              <a:gd name="connsiteY3" fmla="*/ 154332 h 713169"/>
              <a:gd name="connsiteX4" fmla="*/ 1053504 w 3572945"/>
              <a:gd name="connsiteY4" fmla="*/ 713169 h 713169"/>
              <a:gd name="connsiteX5" fmla="*/ 2225 w 3572945"/>
              <a:gd name="connsiteY5" fmla="*/ 421058 h 713169"/>
              <a:gd name="connsiteX6" fmla="*/ 0 w 3572945"/>
              <a:gd name="connsiteY6" fmla="*/ 12015 h 713169"/>
              <a:gd name="connsiteX0" fmla="*/ 0 w 3572945"/>
              <a:gd name="connsiteY0" fmla="*/ 12015 h 718866"/>
              <a:gd name="connsiteX1" fmla="*/ 3572934 w 3572945"/>
              <a:gd name="connsiteY1" fmla="*/ 0 h 718866"/>
              <a:gd name="connsiteX2" fmla="*/ 3564122 w 3572945"/>
              <a:gd name="connsiteY2" fmla="*/ 519784 h 718866"/>
              <a:gd name="connsiteX3" fmla="*/ 2852978 w 3572945"/>
              <a:gd name="connsiteY3" fmla="*/ 154332 h 718866"/>
              <a:gd name="connsiteX4" fmla="*/ 1053504 w 3572945"/>
              <a:gd name="connsiteY4" fmla="*/ 713169 h 718866"/>
              <a:gd name="connsiteX5" fmla="*/ 2225 w 3572945"/>
              <a:gd name="connsiteY5" fmla="*/ 421058 h 718866"/>
              <a:gd name="connsiteX6" fmla="*/ 0 w 3572945"/>
              <a:gd name="connsiteY6" fmla="*/ 12015 h 718866"/>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2945" h="717994">
                <a:moveTo>
                  <a:pt x="0" y="12015"/>
                </a:moveTo>
                <a:lnTo>
                  <a:pt x="3572934" y="0"/>
                </a:lnTo>
                <a:cubicBezTo>
                  <a:pt x="3573305" y="106200"/>
                  <a:pt x="3564769" y="418400"/>
                  <a:pt x="3564122" y="519784"/>
                </a:cubicBezTo>
                <a:cubicBezTo>
                  <a:pt x="3491526" y="439447"/>
                  <a:pt x="3271414" y="122101"/>
                  <a:pt x="2852978" y="154332"/>
                </a:cubicBezTo>
                <a:cubicBezTo>
                  <a:pt x="2434542" y="186563"/>
                  <a:pt x="1528629" y="668715"/>
                  <a:pt x="1053504" y="713169"/>
                </a:cubicBezTo>
                <a:cubicBezTo>
                  <a:pt x="578379" y="757623"/>
                  <a:pt x="111035" y="481878"/>
                  <a:pt x="2225" y="421058"/>
                </a:cubicBezTo>
                <a:cubicBezTo>
                  <a:pt x="741" y="304797"/>
                  <a:pt x="1484" y="128276"/>
                  <a:pt x="0" y="12015"/>
                </a:cubicBezTo>
                <a:close/>
              </a:path>
            </a:pathLst>
          </a:custGeom>
          <a:solidFill>
            <a:srgbClr val="001F5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4F6573A-0631-417C-B2E3-81CD048CEFE3}"/>
              </a:ext>
            </a:extLst>
          </p:cNvPr>
          <p:cNvGrpSpPr/>
          <p:nvPr userDrawn="1"/>
        </p:nvGrpSpPr>
        <p:grpSpPr>
          <a:xfrm>
            <a:off x="-28" y="1887794"/>
            <a:ext cx="10058428" cy="138661"/>
            <a:chOff x="-27066" y="1944316"/>
            <a:chExt cx="7809421" cy="425615"/>
          </a:xfrm>
        </p:grpSpPr>
        <p:sp>
          <p:nvSpPr>
            <p:cNvPr id="10" name="Rectangle 9">
              <a:extLst>
                <a:ext uri="{FF2B5EF4-FFF2-40B4-BE49-F238E27FC236}">
                  <a16:creationId xmlns:a16="http://schemas.microsoft.com/office/drawing/2014/main" id="{D02CC14D-0A17-432B-B1C6-5B21521614F0}"/>
                </a:ext>
              </a:extLst>
            </p:cNvPr>
            <p:cNvSpPr/>
            <p:nvPr userDrawn="1"/>
          </p:nvSpPr>
          <p:spPr>
            <a:xfrm>
              <a:off x="-27066" y="1944316"/>
              <a:ext cx="7809421" cy="144570"/>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6E7774-7892-4720-A404-C8E55B9FB143}"/>
                </a:ext>
              </a:extLst>
            </p:cNvPr>
            <p:cNvSpPr/>
            <p:nvPr userDrawn="1"/>
          </p:nvSpPr>
          <p:spPr>
            <a:xfrm>
              <a:off x="-27066" y="2086009"/>
              <a:ext cx="7809421"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BA19E9-51DE-4332-B913-72523AB01E9C}"/>
                </a:ext>
              </a:extLst>
            </p:cNvPr>
            <p:cNvSpPr/>
            <p:nvPr userDrawn="1"/>
          </p:nvSpPr>
          <p:spPr>
            <a:xfrm>
              <a:off x="-27066" y="2225361"/>
              <a:ext cx="7809421" cy="144570"/>
            </a:xfrm>
            <a:prstGeom prst="rect">
              <a:avLst/>
            </a:prstGeom>
            <a:solidFill>
              <a:srgbClr val="C60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0D863B1-45F1-4458-8028-D81EB8795D45}"/>
              </a:ext>
            </a:extLst>
          </p:cNvPr>
          <p:cNvGrpSpPr/>
          <p:nvPr userDrawn="1"/>
        </p:nvGrpSpPr>
        <p:grpSpPr>
          <a:xfrm>
            <a:off x="561316" y="457903"/>
            <a:ext cx="2465998" cy="1156166"/>
            <a:chOff x="427038" y="457201"/>
            <a:chExt cx="1890712" cy="919162"/>
          </a:xfrm>
        </p:grpSpPr>
        <p:sp>
          <p:nvSpPr>
            <p:cNvPr id="14" name="Freeform 5">
              <a:extLst>
                <a:ext uri="{FF2B5EF4-FFF2-40B4-BE49-F238E27FC236}">
                  <a16:creationId xmlns:a16="http://schemas.microsoft.com/office/drawing/2014/main" id="{7A7BF5CF-0CB5-453B-8985-1A0B8492C231}"/>
                </a:ext>
              </a:extLst>
            </p:cNvPr>
            <p:cNvSpPr>
              <a:spLocks/>
            </p:cNvSpPr>
            <p:nvPr userDrawn="1"/>
          </p:nvSpPr>
          <p:spPr bwMode="auto">
            <a:xfrm>
              <a:off x="1936750" y="1041400"/>
              <a:ext cx="381000" cy="150812"/>
            </a:xfrm>
            <a:custGeom>
              <a:avLst/>
              <a:gdLst>
                <a:gd name="T0" fmla="*/ 0 w 247"/>
                <a:gd name="T1" fmla="*/ 51 h 98"/>
                <a:gd name="T2" fmla="*/ 0 w 247"/>
                <a:gd name="T3" fmla="*/ 84 h 98"/>
                <a:gd name="T4" fmla="*/ 0 w 247"/>
                <a:gd name="T5" fmla="*/ 98 h 98"/>
                <a:gd name="T6" fmla="*/ 247 w 247"/>
                <a:gd name="T7" fmla="*/ 98 h 98"/>
                <a:gd name="T8" fmla="*/ 247 w 247"/>
                <a:gd name="T9" fmla="*/ 46 h 98"/>
                <a:gd name="T10" fmla="*/ 247 w 247"/>
                <a:gd name="T11" fmla="*/ 35 h 98"/>
                <a:gd name="T12" fmla="*/ 247 w 247"/>
                <a:gd name="T13" fmla="*/ 15 h 98"/>
                <a:gd name="T14" fmla="*/ 0 w 247"/>
                <a:gd name="T15" fmla="*/ 5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98">
                  <a:moveTo>
                    <a:pt x="0" y="51"/>
                  </a:moveTo>
                  <a:cubicBezTo>
                    <a:pt x="0" y="84"/>
                    <a:pt x="0" y="84"/>
                    <a:pt x="0" y="84"/>
                  </a:cubicBezTo>
                  <a:cubicBezTo>
                    <a:pt x="0" y="98"/>
                    <a:pt x="0" y="98"/>
                    <a:pt x="0" y="98"/>
                  </a:cubicBezTo>
                  <a:cubicBezTo>
                    <a:pt x="247" y="98"/>
                    <a:pt x="247" y="98"/>
                    <a:pt x="247" y="98"/>
                  </a:cubicBezTo>
                  <a:cubicBezTo>
                    <a:pt x="247" y="46"/>
                    <a:pt x="247" y="46"/>
                    <a:pt x="247" y="46"/>
                  </a:cubicBezTo>
                  <a:cubicBezTo>
                    <a:pt x="247" y="35"/>
                    <a:pt x="247" y="35"/>
                    <a:pt x="247" y="35"/>
                  </a:cubicBezTo>
                  <a:cubicBezTo>
                    <a:pt x="247" y="15"/>
                    <a:pt x="247" y="15"/>
                    <a:pt x="247" y="15"/>
                  </a:cubicBezTo>
                  <a:cubicBezTo>
                    <a:pt x="160" y="0"/>
                    <a:pt x="80" y="23"/>
                    <a:pt x="0" y="51"/>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41F62B3-426F-4879-995C-B4C916479E1B}"/>
                </a:ext>
              </a:extLst>
            </p:cNvPr>
            <p:cNvSpPr>
              <a:spLocks/>
            </p:cNvSpPr>
            <p:nvPr userDrawn="1"/>
          </p:nvSpPr>
          <p:spPr bwMode="auto">
            <a:xfrm>
              <a:off x="1936750" y="469900"/>
              <a:ext cx="365125" cy="392112"/>
            </a:xfrm>
            <a:custGeom>
              <a:avLst/>
              <a:gdLst>
                <a:gd name="T0" fmla="*/ 215 w 237"/>
                <a:gd name="T1" fmla="*/ 219 h 254"/>
                <a:gd name="T2" fmla="*/ 215 w 237"/>
                <a:gd name="T3" fmla="*/ 179 h 254"/>
                <a:gd name="T4" fmla="*/ 108 w 237"/>
                <a:gd name="T5" fmla="*/ 179 h 254"/>
                <a:gd name="T6" fmla="*/ 108 w 237"/>
                <a:gd name="T7" fmla="*/ 97 h 254"/>
                <a:gd name="T8" fmla="*/ 237 w 237"/>
                <a:gd name="T9" fmla="*/ 97 h 254"/>
                <a:gd name="T10" fmla="*/ 237 w 237"/>
                <a:gd name="T11" fmla="*/ 0 h 254"/>
                <a:gd name="T12" fmla="*/ 0 w 237"/>
                <a:gd name="T13" fmla="*/ 0 h 254"/>
                <a:gd name="T14" fmla="*/ 0 w 237"/>
                <a:gd name="T15" fmla="*/ 254 h 254"/>
                <a:gd name="T16" fmla="*/ 215 w 237"/>
                <a:gd name="T17"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54">
                  <a:moveTo>
                    <a:pt x="215" y="219"/>
                  </a:moveTo>
                  <a:cubicBezTo>
                    <a:pt x="215" y="179"/>
                    <a:pt x="215" y="179"/>
                    <a:pt x="215" y="179"/>
                  </a:cubicBezTo>
                  <a:cubicBezTo>
                    <a:pt x="108" y="179"/>
                    <a:pt x="108" y="179"/>
                    <a:pt x="108" y="179"/>
                  </a:cubicBezTo>
                  <a:cubicBezTo>
                    <a:pt x="108" y="97"/>
                    <a:pt x="108" y="97"/>
                    <a:pt x="108" y="97"/>
                  </a:cubicBezTo>
                  <a:cubicBezTo>
                    <a:pt x="237" y="97"/>
                    <a:pt x="237" y="97"/>
                    <a:pt x="237" y="97"/>
                  </a:cubicBezTo>
                  <a:cubicBezTo>
                    <a:pt x="237" y="0"/>
                    <a:pt x="237" y="0"/>
                    <a:pt x="237" y="0"/>
                  </a:cubicBezTo>
                  <a:cubicBezTo>
                    <a:pt x="0" y="0"/>
                    <a:pt x="0" y="0"/>
                    <a:pt x="0" y="0"/>
                  </a:cubicBezTo>
                  <a:cubicBezTo>
                    <a:pt x="0" y="254"/>
                    <a:pt x="0" y="254"/>
                    <a:pt x="0" y="254"/>
                  </a:cubicBezTo>
                  <a:cubicBezTo>
                    <a:pt x="71" y="229"/>
                    <a:pt x="142" y="210"/>
                    <a:pt x="215" y="219"/>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5B2E22CF-4C51-458E-8F2C-F19E66B63B31}"/>
                </a:ext>
              </a:extLst>
            </p:cNvPr>
            <p:cNvSpPr>
              <a:spLocks/>
            </p:cNvSpPr>
            <p:nvPr userDrawn="1"/>
          </p:nvSpPr>
          <p:spPr bwMode="auto">
            <a:xfrm>
              <a:off x="1765300" y="1030288"/>
              <a:ext cx="142875" cy="101600"/>
            </a:xfrm>
            <a:custGeom>
              <a:avLst/>
              <a:gdLst>
                <a:gd name="T0" fmla="*/ 0 w 93"/>
                <a:gd name="T1" fmla="*/ 34 h 66"/>
                <a:gd name="T2" fmla="*/ 0 w 93"/>
                <a:gd name="T3" fmla="*/ 66 h 66"/>
                <a:gd name="T4" fmla="*/ 93 w 93"/>
                <a:gd name="T5" fmla="*/ 33 h 66"/>
                <a:gd name="T6" fmla="*/ 93 w 93"/>
                <a:gd name="T7" fmla="*/ 0 h 66"/>
                <a:gd name="T8" fmla="*/ 0 w 93"/>
                <a:gd name="T9" fmla="*/ 34 h 66"/>
              </a:gdLst>
              <a:ahLst/>
              <a:cxnLst>
                <a:cxn ang="0">
                  <a:pos x="T0" y="T1"/>
                </a:cxn>
                <a:cxn ang="0">
                  <a:pos x="T2" y="T3"/>
                </a:cxn>
                <a:cxn ang="0">
                  <a:pos x="T4" y="T5"/>
                </a:cxn>
                <a:cxn ang="0">
                  <a:pos x="T6" y="T7"/>
                </a:cxn>
                <a:cxn ang="0">
                  <a:pos x="T8" y="T9"/>
                </a:cxn>
              </a:cxnLst>
              <a:rect l="0" t="0" r="r" b="b"/>
              <a:pathLst>
                <a:path w="93" h="66">
                  <a:moveTo>
                    <a:pt x="0" y="34"/>
                  </a:moveTo>
                  <a:cubicBezTo>
                    <a:pt x="0" y="66"/>
                    <a:pt x="0" y="66"/>
                    <a:pt x="0" y="66"/>
                  </a:cubicBezTo>
                  <a:cubicBezTo>
                    <a:pt x="31" y="56"/>
                    <a:pt x="62" y="44"/>
                    <a:pt x="93" y="33"/>
                  </a:cubicBezTo>
                  <a:cubicBezTo>
                    <a:pt x="93" y="0"/>
                    <a:pt x="93" y="0"/>
                    <a:pt x="93" y="0"/>
                  </a:cubicBezTo>
                  <a:cubicBezTo>
                    <a:pt x="62" y="11"/>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5500B5C-4043-4A7F-8699-0E37D60BFC4D}"/>
                </a:ext>
              </a:extLst>
            </p:cNvPr>
            <p:cNvSpPr>
              <a:spLocks/>
            </p:cNvSpPr>
            <p:nvPr userDrawn="1"/>
          </p:nvSpPr>
          <p:spPr bwMode="auto">
            <a:xfrm>
              <a:off x="1936750" y="973138"/>
              <a:ext cx="166687" cy="96837"/>
            </a:xfrm>
            <a:custGeom>
              <a:avLst/>
              <a:gdLst>
                <a:gd name="T0" fmla="*/ 0 w 108"/>
                <a:gd name="T1" fmla="*/ 63 h 63"/>
                <a:gd name="T2" fmla="*/ 108 w 108"/>
                <a:gd name="T3" fmla="*/ 32 h 63"/>
                <a:gd name="T4" fmla="*/ 108 w 108"/>
                <a:gd name="T5" fmla="*/ 0 h 63"/>
                <a:gd name="T6" fmla="*/ 0 w 108"/>
                <a:gd name="T7" fmla="*/ 31 h 63"/>
                <a:gd name="T8" fmla="*/ 0 w 108"/>
                <a:gd name="T9" fmla="*/ 63 h 63"/>
              </a:gdLst>
              <a:ahLst/>
              <a:cxnLst>
                <a:cxn ang="0">
                  <a:pos x="T0" y="T1"/>
                </a:cxn>
                <a:cxn ang="0">
                  <a:pos x="T2" y="T3"/>
                </a:cxn>
                <a:cxn ang="0">
                  <a:pos x="T4" y="T5"/>
                </a:cxn>
                <a:cxn ang="0">
                  <a:pos x="T6" y="T7"/>
                </a:cxn>
                <a:cxn ang="0">
                  <a:pos x="T8" y="T9"/>
                </a:cxn>
              </a:cxnLst>
              <a:rect l="0" t="0" r="r" b="b"/>
              <a:pathLst>
                <a:path w="108" h="63">
                  <a:moveTo>
                    <a:pt x="0" y="63"/>
                  </a:moveTo>
                  <a:cubicBezTo>
                    <a:pt x="36" y="50"/>
                    <a:pt x="71" y="39"/>
                    <a:pt x="108" y="32"/>
                  </a:cubicBezTo>
                  <a:cubicBezTo>
                    <a:pt x="108" y="0"/>
                    <a:pt x="108" y="0"/>
                    <a:pt x="108" y="0"/>
                  </a:cubicBezTo>
                  <a:cubicBezTo>
                    <a:pt x="71" y="7"/>
                    <a:pt x="36" y="18"/>
                    <a:pt x="0" y="31"/>
                  </a:cubicBezTo>
                  <a:lnTo>
                    <a:pt x="0" y="63"/>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F6A63D60-24C2-4D70-99A9-75AA67906F7E}"/>
                </a:ext>
              </a:extLst>
            </p:cNvPr>
            <p:cNvSpPr>
              <a:spLocks/>
            </p:cNvSpPr>
            <p:nvPr userDrawn="1"/>
          </p:nvSpPr>
          <p:spPr bwMode="auto">
            <a:xfrm>
              <a:off x="1585913" y="1103313"/>
              <a:ext cx="106362" cy="71437"/>
            </a:xfrm>
            <a:custGeom>
              <a:avLst/>
              <a:gdLst>
                <a:gd name="T0" fmla="*/ 0 w 69"/>
                <a:gd name="T1" fmla="*/ 15 h 46"/>
                <a:gd name="T2" fmla="*/ 6 w 69"/>
                <a:gd name="T3" fmla="*/ 46 h 46"/>
                <a:gd name="T4" fmla="*/ 63 w 69"/>
                <a:gd name="T5" fmla="*/ 34 h 46"/>
                <a:gd name="T6" fmla="*/ 69 w 69"/>
                <a:gd name="T7" fmla="*/ 0 h 46"/>
                <a:gd name="T8" fmla="*/ 0 w 69"/>
                <a:gd name="T9" fmla="*/ 15 h 46"/>
              </a:gdLst>
              <a:ahLst/>
              <a:cxnLst>
                <a:cxn ang="0">
                  <a:pos x="T0" y="T1"/>
                </a:cxn>
                <a:cxn ang="0">
                  <a:pos x="T2" y="T3"/>
                </a:cxn>
                <a:cxn ang="0">
                  <a:pos x="T4" y="T5"/>
                </a:cxn>
                <a:cxn ang="0">
                  <a:pos x="T6" y="T7"/>
                </a:cxn>
                <a:cxn ang="0">
                  <a:pos x="T8" y="T9"/>
                </a:cxn>
              </a:cxnLst>
              <a:rect l="0" t="0" r="r" b="b"/>
              <a:pathLst>
                <a:path w="69" h="46">
                  <a:moveTo>
                    <a:pt x="0" y="15"/>
                  </a:moveTo>
                  <a:cubicBezTo>
                    <a:pt x="6" y="46"/>
                    <a:pt x="6" y="46"/>
                    <a:pt x="6" y="46"/>
                  </a:cubicBezTo>
                  <a:cubicBezTo>
                    <a:pt x="25" y="43"/>
                    <a:pt x="44" y="39"/>
                    <a:pt x="63" y="34"/>
                  </a:cubicBezTo>
                  <a:cubicBezTo>
                    <a:pt x="69" y="0"/>
                    <a:pt x="69" y="0"/>
                    <a:pt x="69" y="0"/>
                  </a:cubicBezTo>
                  <a:cubicBezTo>
                    <a:pt x="46" y="7"/>
                    <a:pt x="23" y="12"/>
                    <a:pt x="0" y="15"/>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99245CA4-377B-40C9-89F7-A4D38CE0DFFA}"/>
                </a:ext>
              </a:extLst>
            </p:cNvPr>
            <p:cNvSpPr>
              <a:spLocks/>
            </p:cNvSpPr>
            <p:nvPr userDrawn="1"/>
          </p:nvSpPr>
          <p:spPr bwMode="auto">
            <a:xfrm>
              <a:off x="1566863" y="998538"/>
              <a:ext cx="146050" cy="80962"/>
            </a:xfrm>
            <a:custGeom>
              <a:avLst/>
              <a:gdLst>
                <a:gd name="T0" fmla="*/ 94 w 94"/>
                <a:gd name="T1" fmla="*/ 0 h 52"/>
                <a:gd name="T2" fmla="*/ 0 w 94"/>
                <a:gd name="T3" fmla="*/ 21 h 52"/>
                <a:gd name="T4" fmla="*/ 6 w 94"/>
                <a:gd name="T5" fmla="*/ 52 h 52"/>
                <a:gd name="T6" fmla="*/ 88 w 94"/>
                <a:gd name="T7" fmla="*/ 34 h 52"/>
                <a:gd name="T8" fmla="*/ 94 w 94"/>
                <a:gd name="T9" fmla="*/ 0 h 52"/>
              </a:gdLst>
              <a:ahLst/>
              <a:cxnLst>
                <a:cxn ang="0">
                  <a:pos x="T0" y="T1"/>
                </a:cxn>
                <a:cxn ang="0">
                  <a:pos x="T2" y="T3"/>
                </a:cxn>
                <a:cxn ang="0">
                  <a:pos x="T4" y="T5"/>
                </a:cxn>
                <a:cxn ang="0">
                  <a:pos x="T6" y="T7"/>
                </a:cxn>
                <a:cxn ang="0">
                  <a:pos x="T8" y="T9"/>
                </a:cxn>
              </a:cxnLst>
              <a:rect l="0" t="0" r="r" b="b"/>
              <a:pathLst>
                <a:path w="94" h="52">
                  <a:moveTo>
                    <a:pt x="94" y="0"/>
                  </a:moveTo>
                  <a:cubicBezTo>
                    <a:pt x="63" y="9"/>
                    <a:pt x="32" y="17"/>
                    <a:pt x="0" y="21"/>
                  </a:cubicBezTo>
                  <a:cubicBezTo>
                    <a:pt x="6" y="52"/>
                    <a:pt x="6" y="52"/>
                    <a:pt x="6" y="52"/>
                  </a:cubicBezTo>
                  <a:cubicBezTo>
                    <a:pt x="34" y="48"/>
                    <a:pt x="61" y="42"/>
                    <a:pt x="88" y="34"/>
                  </a:cubicBezTo>
                  <a:lnTo>
                    <a:pt x="94" y="0"/>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789E41E0-49B9-4C77-8252-5C226DE6526D}"/>
                </a:ext>
              </a:extLst>
            </p:cNvPr>
            <p:cNvSpPr>
              <a:spLocks/>
            </p:cNvSpPr>
            <p:nvPr userDrawn="1"/>
          </p:nvSpPr>
          <p:spPr bwMode="auto">
            <a:xfrm>
              <a:off x="1936750" y="854075"/>
              <a:ext cx="331787" cy="115887"/>
            </a:xfrm>
            <a:custGeom>
              <a:avLst/>
              <a:gdLst>
                <a:gd name="T0" fmla="*/ 0 w 215"/>
                <a:gd name="T1" fmla="*/ 43 h 75"/>
                <a:gd name="T2" fmla="*/ 0 w 215"/>
                <a:gd name="T3" fmla="*/ 75 h 75"/>
                <a:gd name="T4" fmla="*/ 108 w 215"/>
                <a:gd name="T5" fmla="*/ 45 h 75"/>
                <a:gd name="T6" fmla="*/ 108 w 215"/>
                <a:gd name="T7" fmla="*/ 31 h 75"/>
                <a:gd name="T8" fmla="*/ 215 w 215"/>
                <a:gd name="T9" fmla="*/ 31 h 75"/>
                <a:gd name="T10" fmla="*/ 215 w 215"/>
                <a:gd name="T11" fmla="*/ 7 h 75"/>
                <a:gd name="T12" fmla="*/ 0 w 215"/>
                <a:gd name="T13" fmla="*/ 43 h 75"/>
              </a:gdLst>
              <a:ahLst/>
              <a:cxnLst>
                <a:cxn ang="0">
                  <a:pos x="T0" y="T1"/>
                </a:cxn>
                <a:cxn ang="0">
                  <a:pos x="T2" y="T3"/>
                </a:cxn>
                <a:cxn ang="0">
                  <a:pos x="T4" y="T5"/>
                </a:cxn>
                <a:cxn ang="0">
                  <a:pos x="T6" y="T7"/>
                </a:cxn>
                <a:cxn ang="0">
                  <a:pos x="T8" y="T9"/>
                </a:cxn>
                <a:cxn ang="0">
                  <a:pos x="T10" y="T11"/>
                </a:cxn>
                <a:cxn ang="0">
                  <a:pos x="T12" y="T13"/>
                </a:cxn>
              </a:cxnLst>
              <a:rect l="0" t="0" r="r" b="b"/>
              <a:pathLst>
                <a:path w="215" h="75">
                  <a:moveTo>
                    <a:pt x="0" y="43"/>
                  </a:moveTo>
                  <a:cubicBezTo>
                    <a:pt x="0" y="75"/>
                    <a:pt x="0" y="75"/>
                    <a:pt x="0" y="75"/>
                  </a:cubicBezTo>
                  <a:cubicBezTo>
                    <a:pt x="36" y="63"/>
                    <a:pt x="71" y="52"/>
                    <a:pt x="108" y="45"/>
                  </a:cubicBezTo>
                  <a:cubicBezTo>
                    <a:pt x="108" y="31"/>
                    <a:pt x="108" y="31"/>
                    <a:pt x="108" y="31"/>
                  </a:cubicBezTo>
                  <a:cubicBezTo>
                    <a:pt x="215" y="31"/>
                    <a:pt x="215" y="31"/>
                    <a:pt x="215" y="31"/>
                  </a:cubicBezTo>
                  <a:cubicBezTo>
                    <a:pt x="215" y="7"/>
                    <a:pt x="215" y="7"/>
                    <a:pt x="215" y="7"/>
                  </a:cubicBezTo>
                  <a:cubicBezTo>
                    <a:pt x="140" y="0"/>
                    <a:pt x="69" y="19"/>
                    <a:pt x="0"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3F74751E-E04B-4B22-B246-937E38523B6C}"/>
                </a:ext>
              </a:extLst>
            </p:cNvPr>
            <p:cNvSpPr>
              <a:spLocks/>
            </p:cNvSpPr>
            <p:nvPr userDrawn="1"/>
          </p:nvSpPr>
          <p:spPr bwMode="auto">
            <a:xfrm>
              <a:off x="1365250" y="1112838"/>
              <a:ext cx="144462" cy="68262"/>
            </a:xfrm>
            <a:custGeom>
              <a:avLst/>
              <a:gdLst>
                <a:gd name="T0" fmla="*/ 94 w 94"/>
                <a:gd name="T1" fmla="*/ 44 h 44"/>
                <a:gd name="T2" fmla="*/ 94 w 94"/>
                <a:gd name="T3" fmla="*/ 13 h 44"/>
                <a:gd name="T4" fmla="*/ 0 w 94"/>
                <a:gd name="T5" fmla="*/ 0 h 44"/>
                <a:gd name="T6" fmla="*/ 0 w 94"/>
                <a:gd name="T7" fmla="*/ 31 h 44"/>
                <a:gd name="T8" fmla="*/ 94 w 94"/>
                <a:gd name="T9" fmla="*/ 44 h 44"/>
              </a:gdLst>
              <a:ahLst/>
              <a:cxnLst>
                <a:cxn ang="0">
                  <a:pos x="T0" y="T1"/>
                </a:cxn>
                <a:cxn ang="0">
                  <a:pos x="T2" y="T3"/>
                </a:cxn>
                <a:cxn ang="0">
                  <a:pos x="T4" y="T5"/>
                </a:cxn>
                <a:cxn ang="0">
                  <a:pos x="T6" y="T7"/>
                </a:cxn>
                <a:cxn ang="0">
                  <a:pos x="T8" y="T9"/>
                </a:cxn>
              </a:cxnLst>
              <a:rect l="0" t="0" r="r" b="b"/>
              <a:pathLst>
                <a:path w="94" h="44">
                  <a:moveTo>
                    <a:pt x="94" y="44"/>
                  </a:moveTo>
                  <a:cubicBezTo>
                    <a:pt x="94" y="13"/>
                    <a:pt x="94" y="13"/>
                    <a:pt x="94" y="13"/>
                  </a:cubicBezTo>
                  <a:cubicBezTo>
                    <a:pt x="63" y="13"/>
                    <a:pt x="32" y="9"/>
                    <a:pt x="0" y="0"/>
                  </a:cubicBezTo>
                  <a:cubicBezTo>
                    <a:pt x="0" y="31"/>
                    <a:pt x="0" y="31"/>
                    <a:pt x="0" y="31"/>
                  </a:cubicBezTo>
                  <a:cubicBezTo>
                    <a:pt x="32" y="40"/>
                    <a:pt x="63" y="44"/>
                    <a:pt x="94" y="4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2ADF0B2C-9410-43AB-9330-F897B8963BA3}"/>
                </a:ext>
              </a:extLst>
            </p:cNvPr>
            <p:cNvSpPr>
              <a:spLocks/>
            </p:cNvSpPr>
            <p:nvPr userDrawn="1"/>
          </p:nvSpPr>
          <p:spPr bwMode="auto">
            <a:xfrm>
              <a:off x="1365250" y="1017588"/>
              <a:ext cx="144462" cy="66675"/>
            </a:xfrm>
            <a:custGeom>
              <a:avLst/>
              <a:gdLst>
                <a:gd name="T0" fmla="*/ 94 w 94"/>
                <a:gd name="T1" fmla="*/ 43 h 43"/>
                <a:gd name="T2" fmla="*/ 94 w 94"/>
                <a:gd name="T3" fmla="*/ 11 h 43"/>
                <a:gd name="T4" fmla="*/ 0 w 94"/>
                <a:gd name="T5" fmla="*/ 0 h 43"/>
                <a:gd name="T6" fmla="*/ 0 w 94"/>
                <a:gd name="T7" fmla="*/ 31 h 43"/>
                <a:gd name="T8" fmla="*/ 94 w 94"/>
                <a:gd name="T9" fmla="*/ 43 h 43"/>
              </a:gdLst>
              <a:ahLst/>
              <a:cxnLst>
                <a:cxn ang="0">
                  <a:pos x="T0" y="T1"/>
                </a:cxn>
                <a:cxn ang="0">
                  <a:pos x="T2" y="T3"/>
                </a:cxn>
                <a:cxn ang="0">
                  <a:pos x="T4" y="T5"/>
                </a:cxn>
                <a:cxn ang="0">
                  <a:pos x="T6" y="T7"/>
                </a:cxn>
                <a:cxn ang="0">
                  <a:pos x="T8" y="T9"/>
                </a:cxn>
              </a:cxnLst>
              <a:rect l="0" t="0" r="r" b="b"/>
              <a:pathLst>
                <a:path w="94" h="43">
                  <a:moveTo>
                    <a:pt x="94" y="43"/>
                  </a:moveTo>
                  <a:cubicBezTo>
                    <a:pt x="94" y="11"/>
                    <a:pt x="94" y="11"/>
                    <a:pt x="94" y="11"/>
                  </a:cubicBezTo>
                  <a:cubicBezTo>
                    <a:pt x="63" y="12"/>
                    <a:pt x="32" y="9"/>
                    <a:pt x="0" y="0"/>
                  </a:cubicBezTo>
                  <a:cubicBezTo>
                    <a:pt x="0" y="31"/>
                    <a:pt x="0" y="31"/>
                    <a:pt x="0" y="31"/>
                  </a:cubicBezTo>
                  <a:cubicBezTo>
                    <a:pt x="32" y="40"/>
                    <a:pt x="63" y="43"/>
                    <a:pt x="94"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90D99FAE-82B9-4F3C-947C-2CAC71E3B915}"/>
                </a:ext>
              </a:extLst>
            </p:cNvPr>
            <p:cNvSpPr>
              <a:spLocks/>
            </p:cNvSpPr>
            <p:nvPr userDrawn="1"/>
          </p:nvSpPr>
          <p:spPr bwMode="auto">
            <a:xfrm>
              <a:off x="1365250" y="469900"/>
              <a:ext cx="542925" cy="515937"/>
            </a:xfrm>
            <a:custGeom>
              <a:avLst/>
              <a:gdLst>
                <a:gd name="T0" fmla="*/ 94 w 352"/>
                <a:gd name="T1" fmla="*/ 333 h 334"/>
                <a:gd name="T2" fmla="*/ 94 w 352"/>
                <a:gd name="T3" fmla="*/ 257 h 334"/>
                <a:gd name="T4" fmla="*/ 93 w 352"/>
                <a:gd name="T5" fmla="*/ 222 h 334"/>
                <a:gd name="T6" fmla="*/ 90 w 352"/>
                <a:gd name="T7" fmla="*/ 187 h 334"/>
                <a:gd name="T8" fmla="*/ 98 w 352"/>
                <a:gd name="T9" fmla="*/ 187 h 334"/>
                <a:gd name="T10" fmla="*/ 125 w 352"/>
                <a:gd name="T11" fmla="*/ 330 h 334"/>
                <a:gd name="T12" fmla="*/ 232 w 352"/>
                <a:gd name="T13" fmla="*/ 305 h 334"/>
                <a:gd name="T14" fmla="*/ 255 w 352"/>
                <a:gd name="T15" fmla="*/ 187 h 334"/>
                <a:gd name="T16" fmla="*/ 263 w 352"/>
                <a:gd name="T17" fmla="*/ 187 h 334"/>
                <a:gd name="T18" fmla="*/ 260 w 352"/>
                <a:gd name="T19" fmla="*/ 221 h 334"/>
                <a:gd name="T20" fmla="*/ 259 w 352"/>
                <a:gd name="T21" fmla="*/ 257 h 334"/>
                <a:gd name="T22" fmla="*/ 259 w 352"/>
                <a:gd name="T23" fmla="*/ 296 h 334"/>
                <a:gd name="T24" fmla="*/ 352 w 352"/>
                <a:gd name="T25" fmla="*/ 261 h 334"/>
                <a:gd name="T26" fmla="*/ 352 w 352"/>
                <a:gd name="T27" fmla="*/ 0 h 334"/>
                <a:gd name="T28" fmla="*/ 230 w 352"/>
                <a:gd name="T29" fmla="*/ 0 h 334"/>
                <a:gd name="T30" fmla="*/ 190 w 352"/>
                <a:gd name="T31" fmla="*/ 160 h 334"/>
                <a:gd name="T32" fmla="*/ 183 w 352"/>
                <a:gd name="T33" fmla="*/ 195 h 334"/>
                <a:gd name="T34" fmla="*/ 179 w 352"/>
                <a:gd name="T35" fmla="*/ 223 h 334"/>
                <a:gd name="T36" fmla="*/ 174 w 352"/>
                <a:gd name="T37" fmla="*/ 223 h 334"/>
                <a:gd name="T38" fmla="*/ 169 w 352"/>
                <a:gd name="T39" fmla="*/ 194 h 334"/>
                <a:gd name="T40" fmla="*/ 161 w 352"/>
                <a:gd name="T41" fmla="*/ 161 h 334"/>
                <a:gd name="T42" fmla="*/ 122 w 352"/>
                <a:gd name="T43" fmla="*/ 0 h 334"/>
                <a:gd name="T44" fmla="*/ 0 w 352"/>
                <a:gd name="T45" fmla="*/ 0 h 334"/>
                <a:gd name="T46" fmla="*/ 0 w 352"/>
                <a:gd name="T47" fmla="*/ 322 h 334"/>
                <a:gd name="T48" fmla="*/ 94 w 352"/>
                <a:gd name="T49" fmla="*/ 33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334">
                  <a:moveTo>
                    <a:pt x="94" y="333"/>
                  </a:moveTo>
                  <a:cubicBezTo>
                    <a:pt x="94" y="257"/>
                    <a:pt x="94" y="257"/>
                    <a:pt x="94" y="257"/>
                  </a:cubicBezTo>
                  <a:cubicBezTo>
                    <a:pt x="94" y="245"/>
                    <a:pt x="93" y="233"/>
                    <a:pt x="93" y="222"/>
                  </a:cubicBezTo>
                  <a:cubicBezTo>
                    <a:pt x="92" y="210"/>
                    <a:pt x="91" y="199"/>
                    <a:pt x="90" y="187"/>
                  </a:cubicBezTo>
                  <a:cubicBezTo>
                    <a:pt x="98" y="187"/>
                    <a:pt x="98" y="187"/>
                    <a:pt x="98" y="187"/>
                  </a:cubicBezTo>
                  <a:cubicBezTo>
                    <a:pt x="125" y="330"/>
                    <a:pt x="125" y="330"/>
                    <a:pt x="125" y="330"/>
                  </a:cubicBezTo>
                  <a:cubicBezTo>
                    <a:pt x="161" y="326"/>
                    <a:pt x="197" y="316"/>
                    <a:pt x="232" y="305"/>
                  </a:cubicBezTo>
                  <a:cubicBezTo>
                    <a:pt x="255" y="187"/>
                    <a:pt x="255" y="187"/>
                    <a:pt x="255" y="187"/>
                  </a:cubicBezTo>
                  <a:cubicBezTo>
                    <a:pt x="263" y="187"/>
                    <a:pt x="263" y="187"/>
                    <a:pt x="263" y="187"/>
                  </a:cubicBezTo>
                  <a:cubicBezTo>
                    <a:pt x="261" y="198"/>
                    <a:pt x="260" y="210"/>
                    <a:pt x="260" y="221"/>
                  </a:cubicBezTo>
                  <a:cubicBezTo>
                    <a:pt x="259" y="233"/>
                    <a:pt x="259" y="245"/>
                    <a:pt x="259" y="257"/>
                  </a:cubicBezTo>
                  <a:cubicBezTo>
                    <a:pt x="259" y="296"/>
                    <a:pt x="259" y="296"/>
                    <a:pt x="259" y="296"/>
                  </a:cubicBezTo>
                  <a:cubicBezTo>
                    <a:pt x="290" y="285"/>
                    <a:pt x="321" y="272"/>
                    <a:pt x="352" y="261"/>
                  </a:cubicBezTo>
                  <a:cubicBezTo>
                    <a:pt x="352" y="0"/>
                    <a:pt x="352" y="0"/>
                    <a:pt x="352" y="0"/>
                  </a:cubicBezTo>
                  <a:cubicBezTo>
                    <a:pt x="230" y="0"/>
                    <a:pt x="230" y="0"/>
                    <a:pt x="230" y="0"/>
                  </a:cubicBezTo>
                  <a:cubicBezTo>
                    <a:pt x="190" y="160"/>
                    <a:pt x="190" y="160"/>
                    <a:pt x="190" y="160"/>
                  </a:cubicBezTo>
                  <a:cubicBezTo>
                    <a:pt x="187" y="174"/>
                    <a:pt x="184" y="186"/>
                    <a:pt x="183" y="195"/>
                  </a:cubicBezTo>
                  <a:cubicBezTo>
                    <a:pt x="181" y="205"/>
                    <a:pt x="180" y="214"/>
                    <a:pt x="179" y="223"/>
                  </a:cubicBezTo>
                  <a:cubicBezTo>
                    <a:pt x="174" y="223"/>
                    <a:pt x="174" y="223"/>
                    <a:pt x="174" y="223"/>
                  </a:cubicBezTo>
                  <a:cubicBezTo>
                    <a:pt x="172" y="214"/>
                    <a:pt x="171" y="204"/>
                    <a:pt x="169" y="194"/>
                  </a:cubicBezTo>
                  <a:cubicBezTo>
                    <a:pt x="167" y="184"/>
                    <a:pt x="164" y="172"/>
                    <a:pt x="161" y="161"/>
                  </a:cubicBezTo>
                  <a:cubicBezTo>
                    <a:pt x="122" y="0"/>
                    <a:pt x="122" y="0"/>
                    <a:pt x="122" y="0"/>
                  </a:cubicBezTo>
                  <a:cubicBezTo>
                    <a:pt x="0" y="0"/>
                    <a:pt x="0" y="0"/>
                    <a:pt x="0" y="0"/>
                  </a:cubicBezTo>
                  <a:cubicBezTo>
                    <a:pt x="0" y="322"/>
                    <a:pt x="0" y="322"/>
                    <a:pt x="0" y="322"/>
                  </a:cubicBezTo>
                  <a:cubicBezTo>
                    <a:pt x="32" y="331"/>
                    <a:pt x="63" y="334"/>
                    <a:pt x="94" y="3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EA282AF7-E371-44C4-B5C1-8E9EDF57F416}"/>
                </a:ext>
              </a:extLst>
            </p:cNvPr>
            <p:cNvSpPr>
              <a:spLocks/>
            </p:cNvSpPr>
            <p:nvPr userDrawn="1"/>
          </p:nvSpPr>
          <p:spPr bwMode="auto">
            <a:xfrm>
              <a:off x="1765300" y="928688"/>
              <a:ext cx="142875" cy="103187"/>
            </a:xfrm>
            <a:custGeom>
              <a:avLst/>
              <a:gdLst>
                <a:gd name="T0" fmla="*/ 93 w 93"/>
                <a:gd name="T1" fmla="*/ 33 h 66"/>
                <a:gd name="T2" fmla="*/ 93 w 93"/>
                <a:gd name="T3" fmla="*/ 0 h 66"/>
                <a:gd name="T4" fmla="*/ 0 w 93"/>
                <a:gd name="T5" fmla="*/ 34 h 66"/>
                <a:gd name="T6" fmla="*/ 0 w 93"/>
                <a:gd name="T7" fmla="*/ 66 h 66"/>
                <a:gd name="T8" fmla="*/ 93 w 93"/>
                <a:gd name="T9" fmla="*/ 33 h 66"/>
              </a:gdLst>
              <a:ahLst/>
              <a:cxnLst>
                <a:cxn ang="0">
                  <a:pos x="T0" y="T1"/>
                </a:cxn>
                <a:cxn ang="0">
                  <a:pos x="T2" y="T3"/>
                </a:cxn>
                <a:cxn ang="0">
                  <a:pos x="T4" y="T5"/>
                </a:cxn>
                <a:cxn ang="0">
                  <a:pos x="T6" y="T7"/>
                </a:cxn>
                <a:cxn ang="0">
                  <a:pos x="T8" y="T9"/>
                </a:cxn>
              </a:cxnLst>
              <a:rect l="0" t="0" r="r" b="b"/>
              <a:pathLst>
                <a:path w="93" h="66">
                  <a:moveTo>
                    <a:pt x="93" y="33"/>
                  </a:moveTo>
                  <a:cubicBezTo>
                    <a:pt x="93" y="0"/>
                    <a:pt x="93" y="0"/>
                    <a:pt x="93" y="0"/>
                  </a:cubicBezTo>
                  <a:cubicBezTo>
                    <a:pt x="62" y="11"/>
                    <a:pt x="31" y="23"/>
                    <a:pt x="0" y="34"/>
                  </a:cubicBezTo>
                  <a:cubicBezTo>
                    <a:pt x="0" y="66"/>
                    <a:pt x="0" y="66"/>
                    <a:pt x="0" y="66"/>
                  </a:cubicBezTo>
                  <a:cubicBezTo>
                    <a:pt x="31" y="56"/>
                    <a:pt x="62" y="44"/>
                    <a:pt x="93" y="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6C1CF97-9B9F-4AD6-9372-EB40523A8BCB}"/>
                </a:ext>
              </a:extLst>
            </p:cNvPr>
            <p:cNvSpPr>
              <a:spLocks/>
            </p:cNvSpPr>
            <p:nvPr userDrawn="1"/>
          </p:nvSpPr>
          <p:spPr bwMode="auto">
            <a:xfrm>
              <a:off x="1765300" y="1130300"/>
              <a:ext cx="142875" cy="61912"/>
            </a:xfrm>
            <a:custGeom>
              <a:avLst/>
              <a:gdLst>
                <a:gd name="T0" fmla="*/ 0 w 93"/>
                <a:gd name="T1" fmla="*/ 34 h 40"/>
                <a:gd name="T2" fmla="*/ 0 w 93"/>
                <a:gd name="T3" fmla="*/ 40 h 40"/>
                <a:gd name="T4" fmla="*/ 93 w 93"/>
                <a:gd name="T5" fmla="*/ 40 h 40"/>
                <a:gd name="T6" fmla="*/ 93 w 93"/>
                <a:gd name="T7" fmla="*/ 0 h 40"/>
                <a:gd name="T8" fmla="*/ 0 w 93"/>
                <a:gd name="T9" fmla="*/ 34 h 40"/>
              </a:gdLst>
              <a:ahLst/>
              <a:cxnLst>
                <a:cxn ang="0">
                  <a:pos x="T0" y="T1"/>
                </a:cxn>
                <a:cxn ang="0">
                  <a:pos x="T2" y="T3"/>
                </a:cxn>
                <a:cxn ang="0">
                  <a:pos x="T4" y="T5"/>
                </a:cxn>
                <a:cxn ang="0">
                  <a:pos x="T6" y="T7"/>
                </a:cxn>
                <a:cxn ang="0">
                  <a:pos x="T8" y="T9"/>
                </a:cxn>
              </a:cxnLst>
              <a:rect l="0" t="0" r="r" b="b"/>
              <a:pathLst>
                <a:path w="93" h="40">
                  <a:moveTo>
                    <a:pt x="0" y="34"/>
                  </a:moveTo>
                  <a:cubicBezTo>
                    <a:pt x="0" y="40"/>
                    <a:pt x="0" y="40"/>
                    <a:pt x="0" y="40"/>
                  </a:cubicBezTo>
                  <a:cubicBezTo>
                    <a:pt x="93" y="40"/>
                    <a:pt x="93" y="40"/>
                    <a:pt x="93" y="40"/>
                  </a:cubicBezTo>
                  <a:cubicBezTo>
                    <a:pt x="93" y="0"/>
                    <a:pt x="93" y="0"/>
                    <a:pt x="93" y="0"/>
                  </a:cubicBezTo>
                  <a:cubicBezTo>
                    <a:pt x="62" y="12"/>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3A815CD1-8343-4FE7-8282-B5B67667D29C}"/>
                </a:ext>
              </a:extLst>
            </p:cNvPr>
            <p:cNvSpPr>
              <a:spLocks noEditPoints="1"/>
            </p:cNvSpPr>
            <p:nvPr userDrawn="1"/>
          </p:nvSpPr>
          <p:spPr bwMode="auto">
            <a:xfrm>
              <a:off x="804863" y="469900"/>
              <a:ext cx="592137" cy="722312"/>
            </a:xfrm>
            <a:custGeom>
              <a:avLst/>
              <a:gdLst>
                <a:gd name="T0" fmla="*/ 322 w 373"/>
                <a:gd name="T1" fmla="*/ 297 h 455"/>
                <a:gd name="T2" fmla="*/ 270 w 373"/>
                <a:gd name="T3" fmla="*/ 138 h 455"/>
                <a:gd name="T4" fmla="*/ 225 w 373"/>
                <a:gd name="T5" fmla="*/ 0 h 455"/>
                <a:gd name="T6" fmla="*/ 147 w 373"/>
                <a:gd name="T7" fmla="*/ 0 h 455"/>
                <a:gd name="T8" fmla="*/ 103 w 373"/>
                <a:gd name="T9" fmla="*/ 138 h 455"/>
                <a:gd name="T10" fmla="*/ 51 w 373"/>
                <a:gd name="T11" fmla="*/ 297 h 455"/>
                <a:gd name="T12" fmla="*/ 0 w 373"/>
                <a:gd name="T13" fmla="*/ 455 h 455"/>
                <a:gd name="T14" fmla="*/ 106 w 373"/>
                <a:gd name="T15" fmla="*/ 455 h 455"/>
                <a:gd name="T16" fmla="*/ 186 w 373"/>
                <a:gd name="T17" fmla="*/ 396 h 455"/>
                <a:gd name="T18" fmla="*/ 267 w 373"/>
                <a:gd name="T19" fmla="*/ 455 h 455"/>
                <a:gd name="T20" fmla="*/ 373 w 373"/>
                <a:gd name="T21" fmla="*/ 455 h 455"/>
                <a:gd name="T22" fmla="*/ 322 w 373"/>
                <a:gd name="T23" fmla="*/ 297 h 455"/>
                <a:gd name="T24" fmla="*/ 219 w 373"/>
                <a:gd name="T25" fmla="*/ 272 h 455"/>
                <a:gd name="T26" fmla="*/ 239 w 373"/>
                <a:gd name="T27" fmla="*/ 334 h 455"/>
                <a:gd name="T28" fmla="*/ 186 w 373"/>
                <a:gd name="T29" fmla="*/ 295 h 455"/>
                <a:gd name="T30" fmla="*/ 133 w 373"/>
                <a:gd name="T31" fmla="*/ 334 h 455"/>
                <a:gd name="T32" fmla="*/ 153 w 373"/>
                <a:gd name="T33" fmla="*/ 272 h 455"/>
                <a:gd name="T34" fmla="*/ 101 w 373"/>
                <a:gd name="T35" fmla="*/ 233 h 455"/>
                <a:gd name="T36" fmla="*/ 166 w 373"/>
                <a:gd name="T37" fmla="*/ 233 h 455"/>
                <a:gd name="T38" fmla="*/ 186 w 373"/>
                <a:gd name="T39" fmla="*/ 170 h 455"/>
                <a:gd name="T40" fmla="*/ 207 w 373"/>
                <a:gd name="T41" fmla="*/ 233 h 455"/>
                <a:gd name="T42" fmla="*/ 272 w 373"/>
                <a:gd name="T43" fmla="*/ 233 h 455"/>
                <a:gd name="T44" fmla="*/ 219 w 373"/>
                <a:gd name="T45" fmla="*/ 27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3" h="455">
                  <a:moveTo>
                    <a:pt x="322" y="297"/>
                  </a:moveTo>
                  <a:lnTo>
                    <a:pt x="270" y="138"/>
                  </a:lnTo>
                  <a:lnTo>
                    <a:pt x="225" y="0"/>
                  </a:lnTo>
                  <a:lnTo>
                    <a:pt x="147" y="0"/>
                  </a:lnTo>
                  <a:lnTo>
                    <a:pt x="103" y="138"/>
                  </a:lnTo>
                  <a:lnTo>
                    <a:pt x="51" y="297"/>
                  </a:lnTo>
                  <a:lnTo>
                    <a:pt x="0" y="455"/>
                  </a:lnTo>
                  <a:lnTo>
                    <a:pt x="106" y="455"/>
                  </a:lnTo>
                  <a:lnTo>
                    <a:pt x="186" y="396"/>
                  </a:lnTo>
                  <a:lnTo>
                    <a:pt x="267" y="455"/>
                  </a:lnTo>
                  <a:lnTo>
                    <a:pt x="373" y="455"/>
                  </a:lnTo>
                  <a:lnTo>
                    <a:pt x="322" y="297"/>
                  </a:lnTo>
                  <a:close/>
                  <a:moveTo>
                    <a:pt x="219" y="272"/>
                  </a:moveTo>
                  <a:lnTo>
                    <a:pt x="239" y="334"/>
                  </a:lnTo>
                  <a:lnTo>
                    <a:pt x="186" y="295"/>
                  </a:lnTo>
                  <a:lnTo>
                    <a:pt x="133" y="334"/>
                  </a:lnTo>
                  <a:lnTo>
                    <a:pt x="153" y="272"/>
                  </a:lnTo>
                  <a:lnTo>
                    <a:pt x="101" y="233"/>
                  </a:lnTo>
                  <a:lnTo>
                    <a:pt x="166" y="233"/>
                  </a:lnTo>
                  <a:lnTo>
                    <a:pt x="186" y="170"/>
                  </a:lnTo>
                  <a:lnTo>
                    <a:pt x="207" y="233"/>
                  </a:lnTo>
                  <a:lnTo>
                    <a:pt x="272" y="233"/>
                  </a:lnTo>
                  <a:lnTo>
                    <a:pt x="219" y="272"/>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2F00F061-242B-4049-8D8F-B99896144A12}"/>
                </a:ext>
              </a:extLst>
            </p:cNvPr>
            <p:cNvSpPr>
              <a:spLocks/>
            </p:cNvSpPr>
            <p:nvPr userDrawn="1"/>
          </p:nvSpPr>
          <p:spPr bwMode="auto">
            <a:xfrm>
              <a:off x="427038" y="457201"/>
              <a:ext cx="441325" cy="749300"/>
            </a:xfrm>
            <a:custGeom>
              <a:avLst/>
              <a:gdLst>
                <a:gd name="T0" fmla="*/ 0 w 286"/>
                <a:gd name="T1" fmla="*/ 324 h 484"/>
                <a:gd name="T2" fmla="*/ 98 w 286"/>
                <a:gd name="T3" fmla="*/ 324 h 484"/>
                <a:gd name="T4" fmla="*/ 109 w 286"/>
                <a:gd name="T5" fmla="*/ 376 h 484"/>
                <a:gd name="T6" fmla="*/ 143 w 286"/>
                <a:gd name="T7" fmla="*/ 393 h 484"/>
                <a:gd name="T8" fmla="*/ 172 w 286"/>
                <a:gd name="T9" fmla="*/ 383 h 484"/>
                <a:gd name="T10" fmla="*/ 182 w 286"/>
                <a:gd name="T11" fmla="*/ 356 h 484"/>
                <a:gd name="T12" fmla="*/ 134 w 286"/>
                <a:gd name="T13" fmla="*/ 292 h 484"/>
                <a:gd name="T14" fmla="*/ 122 w 286"/>
                <a:gd name="T15" fmla="*/ 282 h 484"/>
                <a:gd name="T16" fmla="*/ 79 w 286"/>
                <a:gd name="T17" fmla="*/ 247 h 484"/>
                <a:gd name="T18" fmla="*/ 24 w 286"/>
                <a:gd name="T19" fmla="*/ 186 h 484"/>
                <a:gd name="T20" fmla="*/ 8 w 286"/>
                <a:gd name="T21" fmla="*/ 123 h 484"/>
                <a:gd name="T22" fmla="*/ 44 w 286"/>
                <a:gd name="T23" fmla="*/ 33 h 484"/>
                <a:gd name="T24" fmla="*/ 142 w 286"/>
                <a:gd name="T25" fmla="*/ 0 h 484"/>
                <a:gd name="T26" fmla="*/ 242 w 286"/>
                <a:gd name="T27" fmla="*/ 36 h 484"/>
                <a:gd name="T28" fmla="*/ 279 w 286"/>
                <a:gd name="T29" fmla="*/ 134 h 484"/>
                <a:gd name="T30" fmla="*/ 279 w 286"/>
                <a:gd name="T31" fmla="*/ 143 h 484"/>
                <a:gd name="T32" fmla="*/ 181 w 286"/>
                <a:gd name="T33" fmla="*/ 143 h 484"/>
                <a:gd name="T34" fmla="*/ 181 w 286"/>
                <a:gd name="T35" fmla="*/ 141 h 484"/>
                <a:gd name="T36" fmla="*/ 172 w 286"/>
                <a:gd name="T37" fmla="*/ 102 h 484"/>
                <a:gd name="T38" fmla="*/ 143 w 286"/>
                <a:gd name="T39" fmla="*/ 90 h 484"/>
                <a:gd name="T40" fmla="*/ 120 w 286"/>
                <a:gd name="T41" fmla="*/ 98 h 484"/>
                <a:gd name="T42" fmla="*/ 112 w 286"/>
                <a:gd name="T43" fmla="*/ 119 h 484"/>
                <a:gd name="T44" fmla="*/ 161 w 286"/>
                <a:gd name="T45" fmla="*/ 178 h 484"/>
                <a:gd name="T46" fmla="*/ 176 w 286"/>
                <a:gd name="T47" fmla="*/ 191 h 484"/>
                <a:gd name="T48" fmla="*/ 266 w 286"/>
                <a:gd name="T49" fmla="*/ 280 h 484"/>
                <a:gd name="T50" fmla="*/ 286 w 286"/>
                <a:gd name="T51" fmla="*/ 350 h 484"/>
                <a:gd name="T52" fmla="*/ 247 w 286"/>
                <a:gd name="T53" fmla="*/ 448 h 484"/>
                <a:gd name="T54" fmla="*/ 141 w 286"/>
                <a:gd name="T55" fmla="*/ 484 h 484"/>
                <a:gd name="T56" fmla="*/ 38 w 286"/>
                <a:gd name="T57" fmla="*/ 444 h 484"/>
                <a:gd name="T58" fmla="*/ 0 w 286"/>
                <a:gd name="T59" fmla="*/ 333 h 484"/>
                <a:gd name="T60" fmla="*/ 0 w 286"/>
                <a:gd name="T61" fmla="*/ 32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 h="484">
                  <a:moveTo>
                    <a:pt x="0" y="324"/>
                  </a:moveTo>
                  <a:cubicBezTo>
                    <a:pt x="98" y="324"/>
                    <a:pt x="98" y="324"/>
                    <a:pt x="98" y="324"/>
                  </a:cubicBezTo>
                  <a:cubicBezTo>
                    <a:pt x="98" y="347"/>
                    <a:pt x="101" y="365"/>
                    <a:pt x="109" y="376"/>
                  </a:cubicBezTo>
                  <a:cubicBezTo>
                    <a:pt x="116" y="388"/>
                    <a:pt x="128" y="393"/>
                    <a:pt x="143" y="393"/>
                  </a:cubicBezTo>
                  <a:cubicBezTo>
                    <a:pt x="155" y="393"/>
                    <a:pt x="164" y="390"/>
                    <a:pt x="172" y="383"/>
                  </a:cubicBezTo>
                  <a:cubicBezTo>
                    <a:pt x="179" y="376"/>
                    <a:pt x="182" y="367"/>
                    <a:pt x="182" y="356"/>
                  </a:cubicBezTo>
                  <a:cubicBezTo>
                    <a:pt x="182" y="340"/>
                    <a:pt x="166" y="319"/>
                    <a:pt x="134" y="292"/>
                  </a:cubicBezTo>
                  <a:cubicBezTo>
                    <a:pt x="128" y="288"/>
                    <a:pt x="124" y="285"/>
                    <a:pt x="122" y="282"/>
                  </a:cubicBezTo>
                  <a:cubicBezTo>
                    <a:pt x="79" y="247"/>
                    <a:pt x="79" y="247"/>
                    <a:pt x="79" y="247"/>
                  </a:cubicBezTo>
                  <a:cubicBezTo>
                    <a:pt x="53" y="225"/>
                    <a:pt x="35" y="205"/>
                    <a:pt x="24" y="186"/>
                  </a:cubicBezTo>
                  <a:cubicBezTo>
                    <a:pt x="13" y="167"/>
                    <a:pt x="8" y="146"/>
                    <a:pt x="8" y="123"/>
                  </a:cubicBezTo>
                  <a:cubicBezTo>
                    <a:pt x="8" y="85"/>
                    <a:pt x="20" y="55"/>
                    <a:pt x="44" y="33"/>
                  </a:cubicBezTo>
                  <a:cubicBezTo>
                    <a:pt x="68" y="11"/>
                    <a:pt x="101" y="0"/>
                    <a:pt x="142" y="0"/>
                  </a:cubicBezTo>
                  <a:cubicBezTo>
                    <a:pt x="185" y="0"/>
                    <a:pt x="218" y="12"/>
                    <a:pt x="242" y="36"/>
                  </a:cubicBezTo>
                  <a:cubicBezTo>
                    <a:pt x="267" y="59"/>
                    <a:pt x="279" y="92"/>
                    <a:pt x="279" y="134"/>
                  </a:cubicBezTo>
                  <a:cubicBezTo>
                    <a:pt x="279" y="143"/>
                    <a:pt x="279" y="143"/>
                    <a:pt x="279" y="143"/>
                  </a:cubicBezTo>
                  <a:cubicBezTo>
                    <a:pt x="181" y="143"/>
                    <a:pt x="181" y="143"/>
                    <a:pt x="181" y="143"/>
                  </a:cubicBezTo>
                  <a:cubicBezTo>
                    <a:pt x="181" y="141"/>
                    <a:pt x="181" y="141"/>
                    <a:pt x="181" y="141"/>
                  </a:cubicBezTo>
                  <a:cubicBezTo>
                    <a:pt x="181" y="124"/>
                    <a:pt x="178" y="111"/>
                    <a:pt x="172" y="102"/>
                  </a:cubicBezTo>
                  <a:cubicBezTo>
                    <a:pt x="165" y="94"/>
                    <a:pt x="156" y="90"/>
                    <a:pt x="143" y="90"/>
                  </a:cubicBezTo>
                  <a:cubicBezTo>
                    <a:pt x="134" y="90"/>
                    <a:pt x="126" y="92"/>
                    <a:pt x="120" y="98"/>
                  </a:cubicBezTo>
                  <a:cubicBezTo>
                    <a:pt x="114" y="103"/>
                    <a:pt x="112" y="110"/>
                    <a:pt x="112" y="119"/>
                  </a:cubicBezTo>
                  <a:cubicBezTo>
                    <a:pt x="112" y="132"/>
                    <a:pt x="128" y="152"/>
                    <a:pt x="161" y="178"/>
                  </a:cubicBezTo>
                  <a:cubicBezTo>
                    <a:pt x="168" y="184"/>
                    <a:pt x="172" y="188"/>
                    <a:pt x="176" y="191"/>
                  </a:cubicBezTo>
                  <a:cubicBezTo>
                    <a:pt x="223" y="229"/>
                    <a:pt x="253" y="259"/>
                    <a:pt x="266" y="280"/>
                  </a:cubicBezTo>
                  <a:cubicBezTo>
                    <a:pt x="280" y="301"/>
                    <a:pt x="286" y="325"/>
                    <a:pt x="286" y="350"/>
                  </a:cubicBezTo>
                  <a:cubicBezTo>
                    <a:pt x="286" y="391"/>
                    <a:pt x="273" y="424"/>
                    <a:pt x="247" y="448"/>
                  </a:cubicBezTo>
                  <a:cubicBezTo>
                    <a:pt x="221" y="472"/>
                    <a:pt x="185" y="484"/>
                    <a:pt x="141" y="484"/>
                  </a:cubicBezTo>
                  <a:cubicBezTo>
                    <a:pt x="97" y="484"/>
                    <a:pt x="63" y="471"/>
                    <a:pt x="38" y="444"/>
                  </a:cubicBezTo>
                  <a:cubicBezTo>
                    <a:pt x="13" y="417"/>
                    <a:pt x="0" y="380"/>
                    <a:pt x="0" y="333"/>
                  </a:cubicBezTo>
                  <a:lnTo>
                    <a:pt x="0" y="324"/>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D6FB6EC8-4E1B-4E68-81A7-3A10BD02C949}"/>
                </a:ext>
              </a:extLst>
            </p:cNvPr>
            <p:cNvSpPr>
              <a:spLocks/>
            </p:cNvSpPr>
            <p:nvPr userDrawn="1"/>
          </p:nvSpPr>
          <p:spPr bwMode="auto">
            <a:xfrm>
              <a:off x="430213" y="1282700"/>
              <a:ext cx="74612" cy="92075"/>
            </a:xfrm>
            <a:custGeom>
              <a:avLst/>
              <a:gdLst>
                <a:gd name="T0" fmla="*/ 0 w 47"/>
                <a:gd name="T1" fmla="*/ 58 h 58"/>
                <a:gd name="T2" fmla="*/ 0 w 47"/>
                <a:gd name="T3" fmla="*/ 0 h 58"/>
                <a:gd name="T4" fmla="*/ 12 w 47"/>
                <a:gd name="T5" fmla="*/ 0 h 58"/>
                <a:gd name="T6" fmla="*/ 12 w 47"/>
                <a:gd name="T7" fmla="*/ 22 h 58"/>
                <a:gd name="T8" fmla="*/ 35 w 47"/>
                <a:gd name="T9" fmla="*/ 22 h 58"/>
                <a:gd name="T10" fmla="*/ 35 w 47"/>
                <a:gd name="T11" fmla="*/ 0 h 58"/>
                <a:gd name="T12" fmla="*/ 47 w 47"/>
                <a:gd name="T13" fmla="*/ 0 h 58"/>
                <a:gd name="T14" fmla="*/ 47 w 47"/>
                <a:gd name="T15" fmla="*/ 58 h 58"/>
                <a:gd name="T16" fmla="*/ 35 w 47"/>
                <a:gd name="T17" fmla="*/ 58 h 58"/>
                <a:gd name="T18" fmla="*/ 35 w 47"/>
                <a:gd name="T19" fmla="*/ 32 h 58"/>
                <a:gd name="T20" fmla="*/ 12 w 47"/>
                <a:gd name="T21" fmla="*/ 32 h 58"/>
                <a:gd name="T22" fmla="*/ 12 w 47"/>
                <a:gd name="T23" fmla="*/ 58 h 58"/>
                <a:gd name="T24" fmla="*/ 0 w 47"/>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8">
                  <a:moveTo>
                    <a:pt x="0" y="58"/>
                  </a:moveTo>
                  <a:lnTo>
                    <a:pt x="0" y="0"/>
                  </a:lnTo>
                  <a:lnTo>
                    <a:pt x="12" y="0"/>
                  </a:lnTo>
                  <a:lnTo>
                    <a:pt x="12" y="22"/>
                  </a:lnTo>
                  <a:lnTo>
                    <a:pt x="35" y="22"/>
                  </a:lnTo>
                  <a:lnTo>
                    <a:pt x="35" y="0"/>
                  </a:lnTo>
                  <a:lnTo>
                    <a:pt x="47" y="0"/>
                  </a:lnTo>
                  <a:lnTo>
                    <a:pt x="47" y="58"/>
                  </a:lnTo>
                  <a:lnTo>
                    <a:pt x="35" y="58"/>
                  </a:lnTo>
                  <a:lnTo>
                    <a:pt x="35" y="32"/>
                  </a:lnTo>
                  <a:lnTo>
                    <a:pt x="12" y="32"/>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7DE72FF5-9D97-480C-9EEE-DE716AB35DC9}"/>
                </a:ext>
              </a:extLst>
            </p:cNvPr>
            <p:cNvSpPr>
              <a:spLocks noEditPoints="1"/>
            </p:cNvSpPr>
            <p:nvPr userDrawn="1"/>
          </p:nvSpPr>
          <p:spPr bwMode="auto">
            <a:xfrm>
              <a:off x="520700" y="1281113"/>
              <a:ext cx="90487" cy="95250"/>
            </a:xfrm>
            <a:custGeom>
              <a:avLst/>
              <a:gdLst>
                <a:gd name="T0" fmla="*/ 0 w 58"/>
                <a:gd name="T1" fmla="*/ 31 h 62"/>
                <a:gd name="T2" fmla="*/ 3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8"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0"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0" y="50"/>
                    <a:pt x="24"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6EFE2840-9E8F-488B-A795-E39776DE67FE}"/>
                </a:ext>
              </a:extLst>
            </p:cNvPr>
            <p:cNvSpPr>
              <a:spLocks/>
            </p:cNvSpPr>
            <p:nvPr userDrawn="1"/>
          </p:nvSpPr>
          <p:spPr bwMode="auto">
            <a:xfrm>
              <a:off x="628650" y="1282700"/>
              <a:ext cx="73025" cy="93662"/>
            </a:xfrm>
            <a:custGeom>
              <a:avLst/>
              <a:gdLst>
                <a:gd name="T0" fmla="*/ 0 w 48"/>
                <a:gd name="T1" fmla="*/ 0 h 61"/>
                <a:gd name="T2" fmla="*/ 12 w 48"/>
                <a:gd name="T3" fmla="*/ 0 h 61"/>
                <a:gd name="T4" fmla="*/ 12 w 48"/>
                <a:gd name="T5" fmla="*/ 32 h 61"/>
                <a:gd name="T6" fmla="*/ 12 w 48"/>
                <a:gd name="T7" fmla="*/ 42 h 61"/>
                <a:gd name="T8" fmla="*/ 16 w 48"/>
                <a:gd name="T9" fmla="*/ 48 h 61"/>
                <a:gd name="T10" fmla="*/ 24 w 48"/>
                <a:gd name="T11" fmla="*/ 50 h 61"/>
                <a:gd name="T12" fmla="*/ 32 w 48"/>
                <a:gd name="T13" fmla="*/ 48 h 61"/>
                <a:gd name="T14" fmla="*/ 35 w 48"/>
                <a:gd name="T15" fmla="*/ 43 h 61"/>
                <a:gd name="T16" fmla="*/ 35 w 48"/>
                <a:gd name="T17" fmla="*/ 33 h 61"/>
                <a:gd name="T18" fmla="*/ 35 w 48"/>
                <a:gd name="T19" fmla="*/ 0 h 61"/>
                <a:gd name="T20" fmla="*/ 48 w 48"/>
                <a:gd name="T21" fmla="*/ 0 h 61"/>
                <a:gd name="T22" fmla="*/ 48 w 48"/>
                <a:gd name="T23" fmla="*/ 31 h 61"/>
                <a:gd name="T24" fmla="*/ 47 w 48"/>
                <a:gd name="T25" fmla="*/ 47 h 61"/>
                <a:gd name="T26" fmla="*/ 43 w 48"/>
                <a:gd name="T27" fmla="*/ 54 h 61"/>
                <a:gd name="T28" fmla="*/ 36 w 48"/>
                <a:gd name="T29" fmla="*/ 59 h 61"/>
                <a:gd name="T30" fmla="*/ 24 w 48"/>
                <a:gd name="T31" fmla="*/ 61 h 61"/>
                <a:gd name="T32" fmla="*/ 11 w 48"/>
                <a:gd name="T33" fmla="*/ 59 h 61"/>
                <a:gd name="T34" fmla="*/ 4 w 48"/>
                <a:gd name="T35" fmla="*/ 54 h 61"/>
                <a:gd name="T36" fmla="*/ 1 w 48"/>
                <a:gd name="T37" fmla="*/ 47 h 61"/>
                <a:gd name="T38" fmla="*/ 0 w 48"/>
                <a:gd name="T39" fmla="*/ 32 h 61"/>
                <a:gd name="T40" fmla="*/ 0 w 4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0" y="0"/>
                  </a:moveTo>
                  <a:cubicBezTo>
                    <a:pt x="12" y="0"/>
                    <a:pt x="12" y="0"/>
                    <a:pt x="12" y="0"/>
                  </a:cubicBezTo>
                  <a:cubicBezTo>
                    <a:pt x="12" y="32"/>
                    <a:pt x="12" y="32"/>
                    <a:pt x="12" y="32"/>
                  </a:cubicBezTo>
                  <a:cubicBezTo>
                    <a:pt x="12" y="37"/>
                    <a:pt x="12" y="41"/>
                    <a:pt x="12" y="42"/>
                  </a:cubicBezTo>
                  <a:cubicBezTo>
                    <a:pt x="13" y="45"/>
                    <a:pt x="14" y="47"/>
                    <a:pt x="16" y="48"/>
                  </a:cubicBezTo>
                  <a:cubicBezTo>
                    <a:pt x="18" y="50"/>
                    <a:pt x="21" y="50"/>
                    <a:pt x="24" y="50"/>
                  </a:cubicBezTo>
                  <a:cubicBezTo>
                    <a:pt x="27" y="50"/>
                    <a:pt x="30" y="50"/>
                    <a:pt x="32" y="48"/>
                  </a:cubicBezTo>
                  <a:cubicBezTo>
                    <a:pt x="33" y="47"/>
                    <a:pt x="35" y="45"/>
                    <a:pt x="35" y="43"/>
                  </a:cubicBezTo>
                  <a:cubicBezTo>
                    <a:pt x="35" y="41"/>
                    <a:pt x="35" y="38"/>
                    <a:pt x="35" y="33"/>
                  </a:cubicBezTo>
                  <a:cubicBezTo>
                    <a:pt x="35" y="0"/>
                    <a:pt x="35" y="0"/>
                    <a:pt x="35" y="0"/>
                  </a:cubicBezTo>
                  <a:cubicBezTo>
                    <a:pt x="48" y="0"/>
                    <a:pt x="48" y="0"/>
                    <a:pt x="48" y="0"/>
                  </a:cubicBezTo>
                  <a:cubicBezTo>
                    <a:pt x="48" y="31"/>
                    <a:pt x="48" y="31"/>
                    <a:pt x="48" y="31"/>
                  </a:cubicBezTo>
                  <a:cubicBezTo>
                    <a:pt x="48" y="38"/>
                    <a:pt x="47" y="44"/>
                    <a:pt x="47" y="47"/>
                  </a:cubicBezTo>
                  <a:cubicBezTo>
                    <a:pt x="46" y="49"/>
                    <a:pt x="45" y="52"/>
                    <a:pt x="43" y="54"/>
                  </a:cubicBezTo>
                  <a:cubicBezTo>
                    <a:pt x="41" y="56"/>
                    <a:pt x="39" y="58"/>
                    <a:pt x="36" y="59"/>
                  </a:cubicBezTo>
                  <a:cubicBezTo>
                    <a:pt x="33" y="60"/>
                    <a:pt x="29" y="61"/>
                    <a:pt x="24" y="61"/>
                  </a:cubicBezTo>
                  <a:cubicBezTo>
                    <a:pt x="19" y="61"/>
                    <a:pt x="14" y="60"/>
                    <a:pt x="11" y="59"/>
                  </a:cubicBezTo>
                  <a:cubicBezTo>
                    <a:pt x="8" y="57"/>
                    <a:pt x="6" y="56"/>
                    <a:pt x="4" y="54"/>
                  </a:cubicBezTo>
                  <a:cubicBezTo>
                    <a:pt x="3" y="51"/>
                    <a:pt x="1" y="49"/>
                    <a:pt x="1" y="47"/>
                  </a:cubicBezTo>
                  <a:cubicBezTo>
                    <a:pt x="0" y="44"/>
                    <a:pt x="0" y="38"/>
                    <a:pt x="0" y="32"/>
                  </a:cubicBezTo>
                  <a:lnTo>
                    <a:pt x="0" y="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CB3208EC-D1D8-4357-8E99-FA8284347B27}"/>
                </a:ext>
              </a:extLst>
            </p:cNvPr>
            <p:cNvSpPr>
              <a:spLocks/>
            </p:cNvSpPr>
            <p:nvPr userDrawn="1"/>
          </p:nvSpPr>
          <p:spPr bwMode="auto">
            <a:xfrm>
              <a:off x="717550" y="1281113"/>
              <a:ext cx="76200" cy="95250"/>
            </a:xfrm>
            <a:custGeom>
              <a:avLst/>
              <a:gdLst>
                <a:gd name="T0" fmla="*/ 0 w 49"/>
                <a:gd name="T1" fmla="*/ 41 h 62"/>
                <a:gd name="T2" fmla="*/ 12 w 49"/>
                <a:gd name="T3" fmla="*/ 40 h 62"/>
                <a:gd name="T4" fmla="*/ 16 w 49"/>
                <a:gd name="T5" fmla="*/ 49 h 62"/>
                <a:gd name="T6" fmla="*/ 25 w 49"/>
                <a:gd name="T7" fmla="*/ 52 h 62"/>
                <a:gd name="T8" fmla="*/ 34 w 49"/>
                <a:gd name="T9" fmla="*/ 49 h 62"/>
                <a:gd name="T10" fmla="*/ 37 w 49"/>
                <a:gd name="T11" fmla="*/ 43 h 62"/>
                <a:gd name="T12" fmla="*/ 36 w 49"/>
                <a:gd name="T13" fmla="*/ 40 h 62"/>
                <a:gd name="T14" fmla="*/ 31 w 49"/>
                <a:gd name="T15" fmla="*/ 37 h 62"/>
                <a:gd name="T16" fmla="*/ 22 w 49"/>
                <a:gd name="T17" fmla="*/ 34 h 62"/>
                <a:gd name="T18" fmla="*/ 8 w 49"/>
                <a:gd name="T19" fmla="*/ 28 h 62"/>
                <a:gd name="T20" fmla="*/ 2 w 49"/>
                <a:gd name="T21" fmla="*/ 16 h 62"/>
                <a:gd name="T22" fmla="*/ 5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2 w 49"/>
                <a:gd name="T35" fmla="*/ 12 h 62"/>
                <a:gd name="T36" fmla="*/ 24 w 49"/>
                <a:gd name="T37" fmla="*/ 10 h 62"/>
                <a:gd name="T38" fmla="*/ 16 w 49"/>
                <a:gd name="T39" fmla="*/ 12 h 62"/>
                <a:gd name="T40" fmla="*/ 14 w 49"/>
                <a:gd name="T41" fmla="*/ 16 h 62"/>
                <a:gd name="T42" fmla="*/ 16 w 49"/>
                <a:gd name="T43" fmla="*/ 19 h 62"/>
                <a:gd name="T44" fmla="*/ 27 w 49"/>
                <a:gd name="T45" fmla="*/ 23 h 62"/>
                <a:gd name="T46" fmla="*/ 40 w 49"/>
                <a:gd name="T47" fmla="*/ 28 h 62"/>
                <a:gd name="T48" fmla="*/ 47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3" y="44"/>
                    <a:pt x="14" y="47"/>
                    <a:pt x="16" y="49"/>
                  </a:cubicBezTo>
                  <a:cubicBezTo>
                    <a:pt x="18" y="51"/>
                    <a:pt x="21" y="52"/>
                    <a:pt x="25" y="52"/>
                  </a:cubicBezTo>
                  <a:cubicBezTo>
                    <a:pt x="29" y="52"/>
                    <a:pt x="32" y="51"/>
                    <a:pt x="34" y="49"/>
                  </a:cubicBezTo>
                  <a:cubicBezTo>
                    <a:pt x="36" y="47"/>
                    <a:pt x="37" y="45"/>
                    <a:pt x="37" y="43"/>
                  </a:cubicBezTo>
                  <a:cubicBezTo>
                    <a:pt x="37" y="42"/>
                    <a:pt x="36" y="41"/>
                    <a:pt x="36" y="40"/>
                  </a:cubicBezTo>
                  <a:cubicBezTo>
                    <a:pt x="35" y="39"/>
                    <a:pt x="33" y="38"/>
                    <a:pt x="31" y="37"/>
                  </a:cubicBezTo>
                  <a:cubicBezTo>
                    <a:pt x="30" y="37"/>
                    <a:pt x="27" y="36"/>
                    <a:pt x="22" y="34"/>
                  </a:cubicBezTo>
                  <a:cubicBezTo>
                    <a:pt x="15" y="33"/>
                    <a:pt x="10" y="31"/>
                    <a:pt x="8" y="28"/>
                  </a:cubicBezTo>
                  <a:cubicBezTo>
                    <a:pt x="4" y="25"/>
                    <a:pt x="2" y="21"/>
                    <a:pt x="2" y="16"/>
                  </a:cubicBezTo>
                  <a:cubicBezTo>
                    <a:pt x="2" y="13"/>
                    <a:pt x="3" y="10"/>
                    <a:pt x="5" y="8"/>
                  </a:cubicBezTo>
                  <a:cubicBezTo>
                    <a:pt x="7" y="5"/>
                    <a:pt x="9" y="3"/>
                    <a:pt x="12" y="2"/>
                  </a:cubicBezTo>
                  <a:cubicBezTo>
                    <a:pt x="16" y="0"/>
                    <a:pt x="20" y="0"/>
                    <a:pt x="24" y="0"/>
                  </a:cubicBezTo>
                  <a:cubicBezTo>
                    <a:pt x="32" y="0"/>
                    <a:pt x="37" y="1"/>
                    <a:pt x="41" y="5"/>
                  </a:cubicBezTo>
                  <a:cubicBezTo>
                    <a:pt x="45" y="8"/>
                    <a:pt x="47" y="12"/>
                    <a:pt x="47" y="18"/>
                  </a:cubicBezTo>
                  <a:cubicBezTo>
                    <a:pt x="35" y="18"/>
                    <a:pt x="35" y="18"/>
                    <a:pt x="35" y="18"/>
                  </a:cubicBezTo>
                  <a:cubicBezTo>
                    <a:pt x="35" y="15"/>
                    <a:pt x="33" y="13"/>
                    <a:pt x="32" y="12"/>
                  </a:cubicBezTo>
                  <a:cubicBezTo>
                    <a:pt x="30" y="10"/>
                    <a:pt x="28" y="10"/>
                    <a:pt x="24" y="10"/>
                  </a:cubicBezTo>
                  <a:cubicBezTo>
                    <a:pt x="21" y="10"/>
                    <a:pt x="18" y="10"/>
                    <a:pt x="16" y="12"/>
                  </a:cubicBezTo>
                  <a:cubicBezTo>
                    <a:pt x="15" y="13"/>
                    <a:pt x="14" y="14"/>
                    <a:pt x="14" y="16"/>
                  </a:cubicBezTo>
                  <a:cubicBezTo>
                    <a:pt x="14" y="17"/>
                    <a:pt x="14" y="18"/>
                    <a:pt x="16" y="19"/>
                  </a:cubicBezTo>
                  <a:cubicBezTo>
                    <a:pt x="17" y="21"/>
                    <a:pt x="21" y="22"/>
                    <a:pt x="27" y="23"/>
                  </a:cubicBezTo>
                  <a:cubicBezTo>
                    <a:pt x="33" y="25"/>
                    <a:pt x="37" y="26"/>
                    <a:pt x="40" y="28"/>
                  </a:cubicBezTo>
                  <a:cubicBezTo>
                    <a:pt x="43" y="29"/>
                    <a:pt x="45" y="31"/>
                    <a:pt x="47"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AED62BAF-78A1-44C9-A0DF-84CA4F5E3286}"/>
                </a:ext>
              </a:extLst>
            </p:cNvPr>
            <p:cNvSpPr>
              <a:spLocks/>
            </p:cNvSpPr>
            <p:nvPr userDrawn="1"/>
          </p:nvSpPr>
          <p:spPr bwMode="auto">
            <a:xfrm>
              <a:off x="803275" y="1282700"/>
              <a:ext cx="73025" cy="92075"/>
            </a:xfrm>
            <a:custGeom>
              <a:avLst/>
              <a:gdLst>
                <a:gd name="T0" fmla="*/ 18 w 46"/>
                <a:gd name="T1" fmla="*/ 58 h 58"/>
                <a:gd name="T2" fmla="*/ 18 w 46"/>
                <a:gd name="T3" fmla="*/ 9 h 58"/>
                <a:gd name="T4" fmla="*/ 0 w 46"/>
                <a:gd name="T5" fmla="*/ 9 h 58"/>
                <a:gd name="T6" fmla="*/ 0 w 46"/>
                <a:gd name="T7" fmla="*/ 0 h 58"/>
                <a:gd name="T8" fmla="*/ 46 w 46"/>
                <a:gd name="T9" fmla="*/ 0 h 58"/>
                <a:gd name="T10" fmla="*/ 46 w 46"/>
                <a:gd name="T11" fmla="*/ 9 h 58"/>
                <a:gd name="T12" fmla="*/ 30 w 46"/>
                <a:gd name="T13" fmla="*/ 9 h 58"/>
                <a:gd name="T14" fmla="*/ 30 w 46"/>
                <a:gd name="T15" fmla="*/ 58 h 58"/>
                <a:gd name="T16" fmla="*/ 18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8" y="58"/>
                  </a:moveTo>
                  <a:lnTo>
                    <a:pt x="18" y="9"/>
                  </a:lnTo>
                  <a:lnTo>
                    <a:pt x="0" y="9"/>
                  </a:lnTo>
                  <a:lnTo>
                    <a:pt x="0" y="0"/>
                  </a:lnTo>
                  <a:lnTo>
                    <a:pt x="46" y="0"/>
                  </a:lnTo>
                  <a:lnTo>
                    <a:pt x="46"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59AF050A-9C35-4D26-A112-A2BBE0643833}"/>
                </a:ext>
              </a:extLst>
            </p:cNvPr>
            <p:cNvSpPr>
              <a:spLocks noEditPoints="1"/>
            </p:cNvSpPr>
            <p:nvPr userDrawn="1"/>
          </p:nvSpPr>
          <p:spPr bwMode="auto">
            <a:xfrm>
              <a:off x="884238"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0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7504DE86-854A-4403-97F4-7E948CB910F9}"/>
                </a:ext>
              </a:extLst>
            </p:cNvPr>
            <p:cNvSpPr>
              <a:spLocks/>
            </p:cNvSpPr>
            <p:nvPr userDrawn="1"/>
          </p:nvSpPr>
          <p:spPr bwMode="auto">
            <a:xfrm>
              <a:off x="990600" y="1282700"/>
              <a:ext cx="74612" cy="92075"/>
            </a:xfrm>
            <a:custGeom>
              <a:avLst/>
              <a:gdLst>
                <a:gd name="T0" fmla="*/ 0 w 47"/>
                <a:gd name="T1" fmla="*/ 58 h 58"/>
                <a:gd name="T2" fmla="*/ 0 w 47"/>
                <a:gd name="T3" fmla="*/ 0 h 58"/>
                <a:gd name="T4" fmla="*/ 12 w 47"/>
                <a:gd name="T5" fmla="*/ 0 h 58"/>
                <a:gd name="T6" fmla="*/ 35 w 47"/>
                <a:gd name="T7" fmla="*/ 39 h 58"/>
                <a:gd name="T8" fmla="*/ 35 w 47"/>
                <a:gd name="T9" fmla="*/ 0 h 58"/>
                <a:gd name="T10" fmla="*/ 47 w 47"/>
                <a:gd name="T11" fmla="*/ 0 h 58"/>
                <a:gd name="T12" fmla="*/ 47 w 47"/>
                <a:gd name="T13" fmla="*/ 58 h 58"/>
                <a:gd name="T14" fmla="*/ 34 w 47"/>
                <a:gd name="T15" fmla="*/ 58 h 58"/>
                <a:gd name="T16" fmla="*/ 11 w 47"/>
                <a:gd name="T17" fmla="*/ 20 h 58"/>
                <a:gd name="T18" fmla="*/ 11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5" y="39"/>
                  </a:lnTo>
                  <a:lnTo>
                    <a:pt x="35" y="0"/>
                  </a:lnTo>
                  <a:lnTo>
                    <a:pt x="47" y="0"/>
                  </a:lnTo>
                  <a:lnTo>
                    <a:pt x="47" y="58"/>
                  </a:lnTo>
                  <a:lnTo>
                    <a:pt x="34" y="58"/>
                  </a:lnTo>
                  <a:lnTo>
                    <a:pt x="11" y="20"/>
                  </a:lnTo>
                  <a:lnTo>
                    <a:pt x="11"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A4FD94C0-22BF-43A6-81BC-C9131CF5625F}"/>
                </a:ext>
              </a:extLst>
            </p:cNvPr>
            <p:cNvSpPr>
              <a:spLocks/>
            </p:cNvSpPr>
            <p:nvPr userDrawn="1"/>
          </p:nvSpPr>
          <p:spPr bwMode="auto">
            <a:xfrm>
              <a:off x="1076325" y="1281113"/>
              <a:ext cx="36512" cy="95250"/>
            </a:xfrm>
            <a:custGeom>
              <a:avLst/>
              <a:gdLst>
                <a:gd name="T0" fmla="*/ 0 w 23"/>
                <a:gd name="T1" fmla="*/ 60 h 60"/>
                <a:gd name="T2" fmla="*/ 14 w 23"/>
                <a:gd name="T3" fmla="*/ 0 h 60"/>
                <a:gd name="T4" fmla="*/ 23 w 23"/>
                <a:gd name="T5" fmla="*/ 0 h 60"/>
                <a:gd name="T6" fmla="*/ 8 w 23"/>
                <a:gd name="T7" fmla="*/ 60 h 60"/>
                <a:gd name="T8" fmla="*/ 0 w 23"/>
                <a:gd name="T9" fmla="*/ 60 h 60"/>
              </a:gdLst>
              <a:ahLst/>
              <a:cxnLst>
                <a:cxn ang="0">
                  <a:pos x="T0" y="T1"/>
                </a:cxn>
                <a:cxn ang="0">
                  <a:pos x="T2" y="T3"/>
                </a:cxn>
                <a:cxn ang="0">
                  <a:pos x="T4" y="T5"/>
                </a:cxn>
                <a:cxn ang="0">
                  <a:pos x="T6" y="T7"/>
                </a:cxn>
                <a:cxn ang="0">
                  <a:pos x="T8" y="T9"/>
                </a:cxn>
              </a:cxnLst>
              <a:rect l="0" t="0" r="r" b="b"/>
              <a:pathLst>
                <a:path w="23" h="60">
                  <a:moveTo>
                    <a:pt x="0" y="60"/>
                  </a:moveTo>
                  <a:lnTo>
                    <a:pt x="14" y="0"/>
                  </a:lnTo>
                  <a:lnTo>
                    <a:pt x="23" y="0"/>
                  </a:lnTo>
                  <a:lnTo>
                    <a:pt x="8" y="60"/>
                  </a:lnTo>
                  <a:lnTo>
                    <a:pt x="0" y="6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E2425809-D5CD-453F-B74F-29042A2CB41E}"/>
                </a:ext>
              </a:extLst>
            </p:cNvPr>
            <p:cNvSpPr>
              <a:spLocks/>
            </p:cNvSpPr>
            <p:nvPr userDrawn="1"/>
          </p:nvSpPr>
          <p:spPr bwMode="auto">
            <a:xfrm>
              <a:off x="1119188" y="1281113"/>
              <a:ext cx="87312" cy="95250"/>
            </a:xfrm>
            <a:custGeom>
              <a:avLst/>
              <a:gdLst>
                <a:gd name="T0" fmla="*/ 30 w 57"/>
                <a:gd name="T1" fmla="*/ 39 h 62"/>
                <a:gd name="T2" fmla="*/ 30 w 57"/>
                <a:gd name="T3" fmla="*/ 29 h 62"/>
                <a:gd name="T4" fmla="*/ 57 w 57"/>
                <a:gd name="T5" fmla="*/ 29 h 62"/>
                <a:gd name="T6" fmla="*/ 57 w 57"/>
                <a:gd name="T7" fmla="*/ 52 h 62"/>
                <a:gd name="T8" fmla="*/ 45 w 57"/>
                <a:gd name="T9" fmla="*/ 59 h 62"/>
                <a:gd name="T10" fmla="*/ 31 w 57"/>
                <a:gd name="T11" fmla="*/ 62 h 62"/>
                <a:gd name="T12" fmla="*/ 14 w 57"/>
                <a:gd name="T13" fmla="*/ 58 h 62"/>
                <a:gd name="T14" fmla="*/ 4 w 57"/>
                <a:gd name="T15" fmla="*/ 46 h 62"/>
                <a:gd name="T16" fmla="*/ 0 w 57"/>
                <a:gd name="T17" fmla="*/ 30 h 62"/>
                <a:gd name="T18" fmla="*/ 4 w 57"/>
                <a:gd name="T19" fmla="*/ 14 h 62"/>
                <a:gd name="T20" fmla="*/ 16 w 57"/>
                <a:gd name="T21" fmla="*/ 3 h 62"/>
                <a:gd name="T22" fmla="*/ 30 w 57"/>
                <a:gd name="T23" fmla="*/ 0 h 62"/>
                <a:gd name="T24" fmla="*/ 48 w 57"/>
                <a:gd name="T25" fmla="*/ 4 h 62"/>
                <a:gd name="T26" fmla="*/ 56 w 57"/>
                <a:gd name="T27" fmla="*/ 17 h 62"/>
                <a:gd name="T28" fmla="*/ 44 w 57"/>
                <a:gd name="T29" fmla="*/ 20 h 62"/>
                <a:gd name="T30" fmla="*/ 39 w 57"/>
                <a:gd name="T31" fmla="*/ 13 h 62"/>
                <a:gd name="T32" fmla="*/ 30 w 57"/>
                <a:gd name="T33" fmla="*/ 10 h 62"/>
                <a:gd name="T34" fmla="*/ 18 w 57"/>
                <a:gd name="T35" fmla="*/ 15 h 62"/>
                <a:gd name="T36" fmla="*/ 13 w 57"/>
                <a:gd name="T37" fmla="*/ 30 h 62"/>
                <a:gd name="T38" fmla="*/ 18 w 57"/>
                <a:gd name="T39" fmla="*/ 46 h 62"/>
                <a:gd name="T40" fmla="*/ 30 w 57"/>
                <a:gd name="T41" fmla="*/ 51 h 62"/>
                <a:gd name="T42" fmla="*/ 38 w 57"/>
                <a:gd name="T43" fmla="*/ 50 h 62"/>
                <a:gd name="T44" fmla="*/ 44 w 57"/>
                <a:gd name="T45" fmla="*/ 46 h 62"/>
                <a:gd name="T46" fmla="*/ 44 w 57"/>
                <a:gd name="T47" fmla="*/ 39 h 62"/>
                <a:gd name="T48" fmla="*/ 30 w 57"/>
                <a:gd name="T49"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62">
                  <a:moveTo>
                    <a:pt x="30" y="39"/>
                  </a:moveTo>
                  <a:cubicBezTo>
                    <a:pt x="30" y="29"/>
                    <a:pt x="30" y="29"/>
                    <a:pt x="30" y="29"/>
                  </a:cubicBezTo>
                  <a:cubicBezTo>
                    <a:pt x="57" y="29"/>
                    <a:pt x="57" y="29"/>
                    <a:pt x="57" y="29"/>
                  </a:cubicBezTo>
                  <a:cubicBezTo>
                    <a:pt x="57" y="52"/>
                    <a:pt x="57" y="52"/>
                    <a:pt x="57" y="52"/>
                  </a:cubicBezTo>
                  <a:cubicBezTo>
                    <a:pt x="54" y="55"/>
                    <a:pt x="50" y="57"/>
                    <a:pt x="45" y="59"/>
                  </a:cubicBezTo>
                  <a:cubicBezTo>
                    <a:pt x="41" y="61"/>
                    <a:pt x="36" y="62"/>
                    <a:pt x="31" y="62"/>
                  </a:cubicBezTo>
                  <a:cubicBezTo>
                    <a:pt x="25" y="62"/>
                    <a:pt x="19" y="60"/>
                    <a:pt x="14" y="58"/>
                  </a:cubicBezTo>
                  <a:cubicBezTo>
                    <a:pt x="10" y="55"/>
                    <a:pt x="6" y="51"/>
                    <a:pt x="4" y="46"/>
                  </a:cubicBezTo>
                  <a:cubicBezTo>
                    <a:pt x="1" y="42"/>
                    <a:pt x="0" y="36"/>
                    <a:pt x="0" y="30"/>
                  </a:cubicBezTo>
                  <a:cubicBezTo>
                    <a:pt x="0" y="24"/>
                    <a:pt x="2" y="19"/>
                    <a:pt x="4" y="14"/>
                  </a:cubicBezTo>
                  <a:cubicBezTo>
                    <a:pt x="7" y="9"/>
                    <a:pt x="11" y="5"/>
                    <a:pt x="16" y="3"/>
                  </a:cubicBezTo>
                  <a:cubicBezTo>
                    <a:pt x="20" y="1"/>
                    <a:pt x="24" y="0"/>
                    <a:pt x="30" y="0"/>
                  </a:cubicBezTo>
                  <a:cubicBezTo>
                    <a:pt x="38" y="0"/>
                    <a:pt x="43" y="1"/>
                    <a:pt x="48" y="4"/>
                  </a:cubicBezTo>
                  <a:cubicBezTo>
                    <a:pt x="52" y="7"/>
                    <a:pt x="55" y="12"/>
                    <a:pt x="56" y="17"/>
                  </a:cubicBezTo>
                  <a:cubicBezTo>
                    <a:pt x="44" y="20"/>
                    <a:pt x="44" y="20"/>
                    <a:pt x="44" y="20"/>
                  </a:cubicBezTo>
                  <a:cubicBezTo>
                    <a:pt x="43" y="17"/>
                    <a:pt x="41" y="14"/>
                    <a:pt x="39" y="13"/>
                  </a:cubicBezTo>
                  <a:cubicBezTo>
                    <a:pt x="37" y="11"/>
                    <a:pt x="34" y="10"/>
                    <a:pt x="30" y="10"/>
                  </a:cubicBezTo>
                  <a:cubicBezTo>
                    <a:pt x="25" y="10"/>
                    <a:pt x="21" y="12"/>
                    <a:pt x="18" y="15"/>
                  </a:cubicBezTo>
                  <a:cubicBezTo>
                    <a:pt x="14" y="18"/>
                    <a:pt x="13" y="23"/>
                    <a:pt x="13" y="30"/>
                  </a:cubicBezTo>
                  <a:cubicBezTo>
                    <a:pt x="13" y="37"/>
                    <a:pt x="14" y="42"/>
                    <a:pt x="18" y="46"/>
                  </a:cubicBezTo>
                  <a:cubicBezTo>
                    <a:pt x="21" y="50"/>
                    <a:pt x="25" y="51"/>
                    <a:pt x="30" y="51"/>
                  </a:cubicBezTo>
                  <a:cubicBezTo>
                    <a:pt x="33" y="51"/>
                    <a:pt x="35" y="51"/>
                    <a:pt x="38" y="50"/>
                  </a:cubicBezTo>
                  <a:cubicBezTo>
                    <a:pt x="40" y="49"/>
                    <a:pt x="42" y="48"/>
                    <a:pt x="44" y="46"/>
                  </a:cubicBezTo>
                  <a:cubicBezTo>
                    <a:pt x="44" y="39"/>
                    <a:pt x="44" y="39"/>
                    <a:pt x="44" y="39"/>
                  </a:cubicBezTo>
                  <a:lnTo>
                    <a:pt x="30" y="39"/>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2B6C2A9-ADFB-4460-84EB-48D5ABD612AE}"/>
                </a:ext>
              </a:extLst>
            </p:cNvPr>
            <p:cNvSpPr>
              <a:spLocks noEditPoints="1"/>
            </p:cNvSpPr>
            <p:nvPr userDrawn="1"/>
          </p:nvSpPr>
          <p:spPr bwMode="auto">
            <a:xfrm>
              <a:off x="1214438" y="1282700"/>
              <a:ext cx="95250" cy="92075"/>
            </a:xfrm>
            <a:custGeom>
              <a:avLst/>
              <a:gdLst>
                <a:gd name="T0" fmla="*/ 60 w 60"/>
                <a:gd name="T1" fmla="*/ 58 h 58"/>
                <a:gd name="T2" fmla="*/ 47 w 60"/>
                <a:gd name="T3" fmla="*/ 58 h 58"/>
                <a:gd name="T4" fmla="*/ 41 w 60"/>
                <a:gd name="T5" fmla="*/ 44 h 58"/>
                <a:gd name="T6" fmla="*/ 18 w 60"/>
                <a:gd name="T7" fmla="*/ 44 h 58"/>
                <a:gd name="T8" fmla="*/ 13 w 60"/>
                <a:gd name="T9" fmla="*/ 58 h 58"/>
                <a:gd name="T10" fmla="*/ 0 w 60"/>
                <a:gd name="T11" fmla="*/ 58 h 58"/>
                <a:gd name="T12" fmla="*/ 24 w 60"/>
                <a:gd name="T13" fmla="*/ 0 h 58"/>
                <a:gd name="T14" fmla="*/ 36 w 60"/>
                <a:gd name="T15" fmla="*/ 0 h 58"/>
                <a:gd name="T16" fmla="*/ 60 w 60"/>
                <a:gd name="T17" fmla="*/ 58 h 58"/>
                <a:gd name="T18" fmla="*/ 37 w 60"/>
                <a:gd name="T19" fmla="*/ 35 h 58"/>
                <a:gd name="T20" fmla="*/ 29 w 60"/>
                <a:gd name="T21" fmla="*/ 13 h 58"/>
                <a:gd name="T22" fmla="*/ 22 w 60"/>
                <a:gd name="T23" fmla="*/ 35 h 58"/>
                <a:gd name="T24" fmla="*/ 37 w 60"/>
                <a:gd name="T25"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8">
                  <a:moveTo>
                    <a:pt x="60" y="58"/>
                  </a:moveTo>
                  <a:lnTo>
                    <a:pt x="47" y="58"/>
                  </a:lnTo>
                  <a:lnTo>
                    <a:pt x="41" y="44"/>
                  </a:lnTo>
                  <a:lnTo>
                    <a:pt x="18" y="44"/>
                  </a:lnTo>
                  <a:lnTo>
                    <a:pt x="13" y="58"/>
                  </a:lnTo>
                  <a:lnTo>
                    <a:pt x="0" y="58"/>
                  </a:lnTo>
                  <a:lnTo>
                    <a:pt x="24" y="0"/>
                  </a:lnTo>
                  <a:lnTo>
                    <a:pt x="36" y="0"/>
                  </a:lnTo>
                  <a:lnTo>
                    <a:pt x="60" y="58"/>
                  </a:lnTo>
                  <a:close/>
                  <a:moveTo>
                    <a:pt x="37" y="35"/>
                  </a:moveTo>
                  <a:lnTo>
                    <a:pt x="29" y="13"/>
                  </a:lnTo>
                  <a:lnTo>
                    <a:pt x="22" y="35"/>
                  </a:lnTo>
                  <a:lnTo>
                    <a:pt x="37" y="35"/>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695FFBC7-A02C-4AEC-A8B2-FB2C164CE77F}"/>
                </a:ext>
              </a:extLst>
            </p:cNvPr>
            <p:cNvSpPr>
              <a:spLocks/>
            </p:cNvSpPr>
            <p:nvPr userDrawn="1"/>
          </p:nvSpPr>
          <p:spPr bwMode="auto">
            <a:xfrm>
              <a:off x="1319213" y="1282700"/>
              <a:ext cx="66675" cy="92075"/>
            </a:xfrm>
            <a:custGeom>
              <a:avLst/>
              <a:gdLst>
                <a:gd name="T0" fmla="*/ 0 w 42"/>
                <a:gd name="T1" fmla="*/ 58 h 58"/>
                <a:gd name="T2" fmla="*/ 0 w 42"/>
                <a:gd name="T3" fmla="*/ 0 h 58"/>
                <a:gd name="T4" fmla="*/ 12 w 42"/>
                <a:gd name="T5" fmla="*/ 0 h 58"/>
                <a:gd name="T6" fmla="*/ 12 w 42"/>
                <a:gd name="T7" fmla="*/ 48 h 58"/>
                <a:gd name="T8" fmla="*/ 42 w 42"/>
                <a:gd name="T9" fmla="*/ 48 h 58"/>
                <a:gd name="T10" fmla="*/ 42 w 42"/>
                <a:gd name="T11" fmla="*/ 58 h 58"/>
                <a:gd name="T12" fmla="*/ 0 w 42"/>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0" y="58"/>
                  </a:moveTo>
                  <a:lnTo>
                    <a:pt x="0" y="0"/>
                  </a:lnTo>
                  <a:lnTo>
                    <a:pt x="12" y="0"/>
                  </a:lnTo>
                  <a:lnTo>
                    <a:pt x="12" y="48"/>
                  </a:lnTo>
                  <a:lnTo>
                    <a:pt x="42" y="48"/>
                  </a:lnTo>
                  <a:lnTo>
                    <a:pt x="4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AE2A5C36-BD73-43BF-9177-9B70A0B81FB3}"/>
                </a:ext>
              </a:extLst>
            </p:cNvPr>
            <p:cNvSpPr>
              <a:spLocks/>
            </p:cNvSpPr>
            <p:nvPr userDrawn="1"/>
          </p:nvSpPr>
          <p:spPr bwMode="auto">
            <a:xfrm>
              <a:off x="1381125" y="1282700"/>
              <a:ext cx="87312" cy="92075"/>
            </a:xfrm>
            <a:custGeom>
              <a:avLst/>
              <a:gdLst>
                <a:gd name="T0" fmla="*/ 21 w 55"/>
                <a:gd name="T1" fmla="*/ 58 h 58"/>
                <a:gd name="T2" fmla="*/ 0 w 55"/>
                <a:gd name="T3" fmla="*/ 0 h 58"/>
                <a:gd name="T4" fmla="*/ 13 w 55"/>
                <a:gd name="T5" fmla="*/ 0 h 58"/>
                <a:gd name="T6" fmla="*/ 28 w 55"/>
                <a:gd name="T7" fmla="*/ 42 h 58"/>
                <a:gd name="T8" fmla="*/ 42 w 55"/>
                <a:gd name="T9" fmla="*/ 0 h 58"/>
                <a:gd name="T10" fmla="*/ 55 w 55"/>
                <a:gd name="T11" fmla="*/ 0 h 58"/>
                <a:gd name="T12" fmla="*/ 33 w 55"/>
                <a:gd name="T13" fmla="*/ 58 h 58"/>
                <a:gd name="T14" fmla="*/ 21 w 5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8">
                  <a:moveTo>
                    <a:pt x="21" y="58"/>
                  </a:moveTo>
                  <a:lnTo>
                    <a:pt x="0" y="0"/>
                  </a:lnTo>
                  <a:lnTo>
                    <a:pt x="13" y="0"/>
                  </a:lnTo>
                  <a:lnTo>
                    <a:pt x="28" y="42"/>
                  </a:lnTo>
                  <a:lnTo>
                    <a:pt x="42" y="0"/>
                  </a:lnTo>
                  <a:lnTo>
                    <a:pt x="55" y="0"/>
                  </a:lnTo>
                  <a:lnTo>
                    <a:pt x="33" y="58"/>
                  </a:lnTo>
                  <a:lnTo>
                    <a:pt x="21"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6B082D39-6B80-47AA-B1C6-BF0A3947C49F}"/>
                </a:ext>
              </a:extLst>
            </p:cNvPr>
            <p:cNvSpPr>
              <a:spLocks/>
            </p:cNvSpPr>
            <p:nvPr userDrawn="1"/>
          </p:nvSpPr>
          <p:spPr bwMode="auto">
            <a:xfrm>
              <a:off x="1479550" y="1282700"/>
              <a:ext cx="68262" cy="92075"/>
            </a:xfrm>
            <a:custGeom>
              <a:avLst/>
              <a:gdLst>
                <a:gd name="T0" fmla="*/ 0 w 43"/>
                <a:gd name="T1" fmla="*/ 58 h 58"/>
                <a:gd name="T2" fmla="*/ 0 w 43"/>
                <a:gd name="T3" fmla="*/ 0 h 58"/>
                <a:gd name="T4" fmla="*/ 42 w 43"/>
                <a:gd name="T5" fmla="*/ 0 h 58"/>
                <a:gd name="T6" fmla="*/ 42 w 43"/>
                <a:gd name="T7" fmla="*/ 9 h 58"/>
                <a:gd name="T8" fmla="*/ 11 w 43"/>
                <a:gd name="T9" fmla="*/ 9 h 58"/>
                <a:gd name="T10" fmla="*/ 11 w 43"/>
                <a:gd name="T11" fmla="*/ 22 h 58"/>
                <a:gd name="T12" fmla="*/ 41 w 43"/>
                <a:gd name="T13" fmla="*/ 22 h 58"/>
                <a:gd name="T14" fmla="*/ 41 w 43"/>
                <a:gd name="T15" fmla="*/ 32 h 58"/>
                <a:gd name="T16" fmla="*/ 11 w 43"/>
                <a:gd name="T17" fmla="*/ 32 h 58"/>
                <a:gd name="T18" fmla="*/ 11 w 43"/>
                <a:gd name="T19" fmla="*/ 48 h 58"/>
                <a:gd name="T20" fmla="*/ 43 w 43"/>
                <a:gd name="T21" fmla="*/ 48 h 58"/>
                <a:gd name="T22" fmla="*/ 43 w 43"/>
                <a:gd name="T23" fmla="*/ 58 h 58"/>
                <a:gd name="T24" fmla="*/ 0 w 43"/>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8">
                  <a:moveTo>
                    <a:pt x="0" y="58"/>
                  </a:moveTo>
                  <a:lnTo>
                    <a:pt x="0" y="0"/>
                  </a:lnTo>
                  <a:lnTo>
                    <a:pt x="42" y="0"/>
                  </a:lnTo>
                  <a:lnTo>
                    <a:pt x="42" y="9"/>
                  </a:lnTo>
                  <a:lnTo>
                    <a:pt x="11" y="9"/>
                  </a:lnTo>
                  <a:lnTo>
                    <a:pt x="11" y="22"/>
                  </a:lnTo>
                  <a:lnTo>
                    <a:pt x="41" y="22"/>
                  </a:lnTo>
                  <a:lnTo>
                    <a:pt x="41" y="32"/>
                  </a:lnTo>
                  <a:lnTo>
                    <a:pt x="11" y="32"/>
                  </a:lnTo>
                  <a:lnTo>
                    <a:pt x="11" y="48"/>
                  </a:lnTo>
                  <a:lnTo>
                    <a:pt x="43" y="48"/>
                  </a:lnTo>
                  <a:lnTo>
                    <a:pt x="43"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8807D202-4328-4470-ABC0-FFA3E1C9A27A}"/>
                </a:ext>
              </a:extLst>
            </p:cNvPr>
            <p:cNvSpPr>
              <a:spLocks/>
            </p:cNvSpPr>
            <p:nvPr userDrawn="1"/>
          </p:nvSpPr>
          <p:spPr bwMode="auto">
            <a:xfrm>
              <a:off x="1562100" y="1281113"/>
              <a:ext cx="74612" cy="95250"/>
            </a:xfrm>
            <a:custGeom>
              <a:avLst/>
              <a:gdLst>
                <a:gd name="T0" fmla="*/ 0 w 48"/>
                <a:gd name="T1" fmla="*/ 41 h 62"/>
                <a:gd name="T2" fmla="*/ 11 w 48"/>
                <a:gd name="T3" fmla="*/ 40 h 62"/>
                <a:gd name="T4" fmla="*/ 16 w 48"/>
                <a:gd name="T5" fmla="*/ 49 h 62"/>
                <a:gd name="T6" fmla="*/ 24 w 48"/>
                <a:gd name="T7" fmla="*/ 52 h 62"/>
                <a:gd name="T8" fmla="*/ 33 w 48"/>
                <a:gd name="T9" fmla="*/ 49 h 62"/>
                <a:gd name="T10" fmla="*/ 36 w 48"/>
                <a:gd name="T11" fmla="*/ 43 h 62"/>
                <a:gd name="T12" fmla="*/ 35 w 48"/>
                <a:gd name="T13" fmla="*/ 40 h 62"/>
                <a:gd name="T14" fmla="*/ 31 w 48"/>
                <a:gd name="T15" fmla="*/ 37 h 62"/>
                <a:gd name="T16" fmla="*/ 21 w 48"/>
                <a:gd name="T17" fmla="*/ 34 h 62"/>
                <a:gd name="T18" fmla="*/ 7 w 48"/>
                <a:gd name="T19" fmla="*/ 28 h 62"/>
                <a:gd name="T20" fmla="*/ 2 w 48"/>
                <a:gd name="T21" fmla="*/ 16 h 62"/>
                <a:gd name="T22" fmla="*/ 4 w 48"/>
                <a:gd name="T23" fmla="*/ 8 h 62"/>
                <a:gd name="T24" fmla="*/ 12 w 48"/>
                <a:gd name="T25" fmla="*/ 2 h 62"/>
                <a:gd name="T26" fmla="*/ 24 w 48"/>
                <a:gd name="T27" fmla="*/ 0 h 62"/>
                <a:gd name="T28" fmla="*/ 41 w 48"/>
                <a:gd name="T29" fmla="*/ 5 h 62"/>
                <a:gd name="T30" fmla="*/ 47 w 48"/>
                <a:gd name="T31" fmla="*/ 18 h 62"/>
                <a:gd name="T32" fmla="*/ 35 w 48"/>
                <a:gd name="T33" fmla="*/ 18 h 62"/>
                <a:gd name="T34" fmla="*/ 31 w 48"/>
                <a:gd name="T35" fmla="*/ 12 h 62"/>
                <a:gd name="T36" fmla="*/ 23 w 48"/>
                <a:gd name="T37" fmla="*/ 10 h 62"/>
                <a:gd name="T38" fmla="*/ 15 w 48"/>
                <a:gd name="T39" fmla="*/ 12 h 62"/>
                <a:gd name="T40" fmla="*/ 13 w 48"/>
                <a:gd name="T41" fmla="*/ 16 h 62"/>
                <a:gd name="T42" fmla="*/ 15 w 48"/>
                <a:gd name="T43" fmla="*/ 19 h 62"/>
                <a:gd name="T44" fmla="*/ 26 w 48"/>
                <a:gd name="T45" fmla="*/ 23 h 62"/>
                <a:gd name="T46" fmla="*/ 39 w 48"/>
                <a:gd name="T47" fmla="*/ 28 h 62"/>
                <a:gd name="T48" fmla="*/ 46 w 48"/>
                <a:gd name="T49" fmla="*/ 34 h 62"/>
                <a:gd name="T50" fmla="*/ 48 w 48"/>
                <a:gd name="T51" fmla="*/ 43 h 62"/>
                <a:gd name="T52" fmla="*/ 46 w 48"/>
                <a:gd name="T53" fmla="*/ 53 h 62"/>
                <a:gd name="T54" fmla="*/ 37 w 48"/>
                <a:gd name="T55" fmla="*/ 60 h 62"/>
                <a:gd name="T56" fmla="*/ 24 w 48"/>
                <a:gd name="T57" fmla="*/ 62 h 62"/>
                <a:gd name="T58" fmla="*/ 7 w 48"/>
                <a:gd name="T59" fmla="*/ 57 h 62"/>
                <a:gd name="T60" fmla="*/ 0 w 48"/>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2">
                  <a:moveTo>
                    <a:pt x="0" y="41"/>
                  </a:moveTo>
                  <a:cubicBezTo>
                    <a:pt x="11" y="40"/>
                    <a:pt x="11" y="40"/>
                    <a:pt x="11" y="40"/>
                  </a:cubicBezTo>
                  <a:cubicBezTo>
                    <a:pt x="12" y="44"/>
                    <a:pt x="13" y="47"/>
                    <a:pt x="16" y="49"/>
                  </a:cubicBezTo>
                  <a:cubicBezTo>
                    <a:pt x="18" y="51"/>
                    <a:pt x="21" y="52"/>
                    <a:pt x="24" y="52"/>
                  </a:cubicBezTo>
                  <a:cubicBezTo>
                    <a:pt x="28"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4"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4" y="8"/>
                    <a:pt x="46" y="12"/>
                    <a:pt x="47" y="18"/>
                  </a:cubicBezTo>
                  <a:cubicBezTo>
                    <a:pt x="35" y="18"/>
                    <a:pt x="35" y="18"/>
                    <a:pt x="35" y="18"/>
                  </a:cubicBezTo>
                  <a:cubicBezTo>
                    <a:pt x="34" y="15"/>
                    <a:pt x="33" y="13"/>
                    <a:pt x="31" y="12"/>
                  </a:cubicBezTo>
                  <a:cubicBezTo>
                    <a:pt x="29" y="10"/>
                    <a:pt x="27" y="10"/>
                    <a:pt x="23" y="10"/>
                  </a:cubicBezTo>
                  <a:cubicBezTo>
                    <a:pt x="20" y="10"/>
                    <a:pt x="17" y="10"/>
                    <a:pt x="15" y="12"/>
                  </a:cubicBezTo>
                  <a:cubicBezTo>
                    <a:pt x="14" y="13"/>
                    <a:pt x="13" y="14"/>
                    <a:pt x="13" y="16"/>
                  </a:cubicBezTo>
                  <a:cubicBezTo>
                    <a:pt x="13" y="17"/>
                    <a:pt x="14" y="18"/>
                    <a:pt x="15" y="19"/>
                  </a:cubicBezTo>
                  <a:cubicBezTo>
                    <a:pt x="17" y="21"/>
                    <a:pt x="20" y="22"/>
                    <a:pt x="26" y="23"/>
                  </a:cubicBezTo>
                  <a:cubicBezTo>
                    <a:pt x="32" y="25"/>
                    <a:pt x="37" y="26"/>
                    <a:pt x="39" y="28"/>
                  </a:cubicBezTo>
                  <a:cubicBezTo>
                    <a:pt x="42" y="29"/>
                    <a:pt x="44" y="31"/>
                    <a:pt x="46" y="34"/>
                  </a:cubicBezTo>
                  <a:cubicBezTo>
                    <a:pt x="48" y="36"/>
                    <a:pt x="48" y="39"/>
                    <a:pt x="48" y="43"/>
                  </a:cubicBezTo>
                  <a:cubicBezTo>
                    <a:pt x="48" y="47"/>
                    <a:pt x="47" y="50"/>
                    <a:pt x="46" y="53"/>
                  </a:cubicBezTo>
                  <a:cubicBezTo>
                    <a:pt x="44" y="56"/>
                    <a:pt x="41" y="58"/>
                    <a:pt x="37" y="60"/>
                  </a:cubicBezTo>
                  <a:cubicBezTo>
                    <a:pt x="34" y="61"/>
                    <a:pt x="30" y="62"/>
                    <a:pt x="24" y="62"/>
                  </a:cubicBezTo>
                  <a:cubicBezTo>
                    <a:pt x="17" y="62"/>
                    <a:pt x="11" y="60"/>
                    <a:pt x="7" y="57"/>
                  </a:cubicBezTo>
                  <a:cubicBezTo>
                    <a:pt x="3" y="53"/>
                    <a:pt x="0"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8A0FD89-3EA2-46A6-B765-AB14A56D014D}"/>
                </a:ext>
              </a:extLst>
            </p:cNvPr>
            <p:cNvSpPr>
              <a:spLocks/>
            </p:cNvSpPr>
            <p:nvPr userDrawn="1"/>
          </p:nvSpPr>
          <p:spPr bwMode="auto">
            <a:xfrm>
              <a:off x="1647825" y="1282700"/>
              <a:ext cx="73025" cy="92075"/>
            </a:xfrm>
            <a:custGeom>
              <a:avLst/>
              <a:gdLst>
                <a:gd name="T0" fmla="*/ 17 w 46"/>
                <a:gd name="T1" fmla="*/ 58 h 58"/>
                <a:gd name="T2" fmla="*/ 17 w 46"/>
                <a:gd name="T3" fmla="*/ 9 h 58"/>
                <a:gd name="T4" fmla="*/ 0 w 46"/>
                <a:gd name="T5" fmla="*/ 9 h 58"/>
                <a:gd name="T6" fmla="*/ 0 w 46"/>
                <a:gd name="T7" fmla="*/ 0 h 58"/>
                <a:gd name="T8" fmla="*/ 46 w 46"/>
                <a:gd name="T9" fmla="*/ 0 h 58"/>
                <a:gd name="T10" fmla="*/ 46 w 46"/>
                <a:gd name="T11" fmla="*/ 9 h 58"/>
                <a:gd name="T12" fmla="*/ 29 w 46"/>
                <a:gd name="T13" fmla="*/ 9 h 58"/>
                <a:gd name="T14" fmla="*/ 29 w 46"/>
                <a:gd name="T15" fmla="*/ 58 h 58"/>
                <a:gd name="T16" fmla="*/ 17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7" y="58"/>
                  </a:moveTo>
                  <a:lnTo>
                    <a:pt x="17" y="9"/>
                  </a:lnTo>
                  <a:lnTo>
                    <a:pt x="0" y="9"/>
                  </a:lnTo>
                  <a:lnTo>
                    <a:pt x="0" y="0"/>
                  </a:lnTo>
                  <a:lnTo>
                    <a:pt x="46" y="0"/>
                  </a:lnTo>
                  <a:lnTo>
                    <a:pt x="46" y="9"/>
                  </a:lnTo>
                  <a:lnTo>
                    <a:pt x="29" y="9"/>
                  </a:lnTo>
                  <a:lnTo>
                    <a:pt x="29" y="58"/>
                  </a:lnTo>
                  <a:lnTo>
                    <a:pt x="17"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0C5D7372-70FB-45D7-A22A-921FF224367E}"/>
                </a:ext>
              </a:extLst>
            </p:cNvPr>
            <p:cNvSpPr>
              <a:spLocks noEditPoints="1"/>
            </p:cNvSpPr>
            <p:nvPr userDrawn="1"/>
          </p:nvSpPr>
          <p:spPr bwMode="auto">
            <a:xfrm>
              <a:off x="1728788" y="1281113"/>
              <a:ext cx="90487" cy="95250"/>
            </a:xfrm>
            <a:custGeom>
              <a:avLst/>
              <a:gdLst>
                <a:gd name="T0" fmla="*/ 0 w 58"/>
                <a:gd name="T1" fmla="*/ 31 h 62"/>
                <a:gd name="T2" fmla="*/ 2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7 w 58"/>
                <a:gd name="T19" fmla="*/ 54 h 62"/>
                <a:gd name="T20" fmla="*/ 0 w 58"/>
                <a:gd name="T21" fmla="*/ 31 h 62"/>
                <a:gd name="T22" fmla="*/ 12 w 58"/>
                <a:gd name="T23" fmla="*/ 31 h 62"/>
                <a:gd name="T24" fmla="*/ 17 w 58"/>
                <a:gd name="T25" fmla="*/ 46 h 62"/>
                <a:gd name="T26" fmla="*/ 29 w 58"/>
                <a:gd name="T27" fmla="*/ 51 h 62"/>
                <a:gd name="T28" fmla="*/ 41 w 58"/>
                <a:gd name="T29" fmla="*/ 46 h 62"/>
                <a:gd name="T30" fmla="*/ 45 w 58"/>
                <a:gd name="T31" fmla="*/ 30 h 62"/>
                <a:gd name="T32" fmla="*/ 41 w 58"/>
                <a:gd name="T33" fmla="*/ 15 h 62"/>
                <a:gd name="T34" fmla="*/ 29 w 58"/>
                <a:gd name="T35" fmla="*/ 10 h 62"/>
                <a:gd name="T36" fmla="*/ 17 w 58"/>
                <a:gd name="T37" fmla="*/ 15 h 62"/>
                <a:gd name="T38" fmla="*/ 12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0" y="20"/>
                    <a:pt x="2" y="16"/>
                  </a:cubicBezTo>
                  <a:cubicBezTo>
                    <a:pt x="4" y="13"/>
                    <a:pt x="6" y="10"/>
                    <a:pt x="8" y="7"/>
                  </a:cubicBezTo>
                  <a:cubicBezTo>
                    <a:pt x="10" y="5"/>
                    <a:pt x="13" y="3"/>
                    <a:pt x="16" y="2"/>
                  </a:cubicBezTo>
                  <a:cubicBezTo>
                    <a:pt x="19" y="0"/>
                    <a:pt x="24" y="0"/>
                    <a:pt x="29" y="0"/>
                  </a:cubicBezTo>
                  <a:cubicBezTo>
                    <a:pt x="37" y="0"/>
                    <a:pt x="45" y="2"/>
                    <a:pt x="50" y="8"/>
                  </a:cubicBezTo>
                  <a:cubicBezTo>
                    <a:pt x="55" y="13"/>
                    <a:pt x="58" y="21"/>
                    <a:pt x="58" y="31"/>
                  </a:cubicBezTo>
                  <a:cubicBezTo>
                    <a:pt x="58" y="40"/>
                    <a:pt x="55" y="48"/>
                    <a:pt x="50" y="54"/>
                  </a:cubicBezTo>
                  <a:cubicBezTo>
                    <a:pt x="45" y="59"/>
                    <a:pt x="38" y="62"/>
                    <a:pt x="29" y="62"/>
                  </a:cubicBezTo>
                  <a:cubicBezTo>
                    <a:pt x="20" y="62"/>
                    <a:pt x="13" y="59"/>
                    <a:pt x="7" y="54"/>
                  </a:cubicBezTo>
                  <a:cubicBezTo>
                    <a:pt x="2" y="48"/>
                    <a:pt x="0" y="41"/>
                    <a:pt x="0" y="31"/>
                  </a:cubicBezTo>
                  <a:close/>
                  <a:moveTo>
                    <a:pt x="12" y="31"/>
                  </a:moveTo>
                  <a:cubicBezTo>
                    <a:pt x="12" y="37"/>
                    <a:pt x="14" y="43"/>
                    <a:pt x="17" y="46"/>
                  </a:cubicBezTo>
                  <a:cubicBezTo>
                    <a:pt x="20" y="50"/>
                    <a:pt x="24" y="51"/>
                    <a:pt x="29" y="51"/>
                  </a:cubicBezTo>
                  <a:cubicBezTo>
                    <a:pt x="34" y="51"/>
                    <a:pt x="38" y="50"/>
                    <a:pt x="41" y="46"/>
                  </a:cubicBezTo>
                  <a:cubicBezTo>
                    <a:pt x="44" y="43"/>
                    <a:pt x="45" y="37"/>
                    <a:pt x="45" y="30"/>
                  </a:cubicBezTo>
                  <a:cubicBezTo>
                    <a:pt x="45" y="24"/>
                    <a:pt x="44" y="18"/>
                    <a:pt x="41" y="15"/>
                  </a:cubicBezTo>
                  <a:cubicBezTo>
                    <a:pt x="38" y="12"/>
                    <a:pt x="34" y="10"/>
                    <a:pt x="29" y="10"/>
                  </a:cubicBezTo>
                  <a:cubicBezTo>
                    <a:pt x="24" y="10"/>
                    <a:pt x="20" y="12"/>
                    <a:pt x="17" y="15"/>
                  </a:cubicBezTo>
                  <a:cubicBezTo>
                    <a:pt x="14" y="19"/>
                    <a:pt x="12" y="24"/>
                    <a:pt x="12"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2F5601D7-FBD7-42A7-9BE3-DD8596AD00BA}"/>
                </a:ext>
              </a:extLst>
            </p:cNvPr>
            <p:cNvSpPr>
              <a:spLocks/>
            </p:cNvSpPr>
            <p:nvPr userDrawn="1"/>
          </p:nvSpPr>
          <p:spPr bwMode="auto">
            <a:xfrm>
              <a:off x="1833563" y="1282700"/>
              <a:ext cx="74612" cy="92075"/>
            </a:xfrm>
            <a:custGeom>
              <a:avLst/>
              <a:gdLst>
                <a:gd name="T0" fmla="*/ 0 w 47"/>
                <a:gd name="T1" fmla="*/ 58 h 58"/>
                <a:gd name="T2" fmla="*/ 0 w 47"/>
                <a:gd name="T3" fmla="*/ 0 h 58"/>
                <a:gd name="T4" fmla="*/ 12 w 47"/>
                <a:gd name="T5" fmla="*/ 0 h 58"/>
                <a:gd name="T6" fmla="*/ 36 w 47"/>
                <a:gd name="T7" fmla="*/ 39 h 58"/>
                <a:gd name="T8" fmla="*/ 36 w 47"/>
                <a:gd name="T9" fmla="*/ 0 h 58"/>
                <a:gd name="T10" fmla="*/ 47 w 47"/>
                <a:gd name="T11" fmla="*/ 0 h 58"/>
                <a:gd name="T12" fmla="*/ 47 w 47"/>
                <a:gd name="T13" fmla="*/ 58 h 58"/>
                <a:gd name="T14" fmla="*/ 35 w 47"/>
                <a:gd name="T15" fmla="*/ 58 h 58"/>
                <a:gd name="T16" fmla="*/ 12 w 47"/>
                <a:gd name="T17" fmla="*/ 20 h 58"/>
                <a:gd name="T18" fmla="*/ 12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6" y="39"/>
                  </a:lnTo>
                  <a:lnTo>
                    <a:pt x="36" y="0"/>
                  </a:lnTo>
                  <a:lnTo>
                    <a:pt x="47" y="0"/>
                  </a:lnTo>
                  <a:lnTo>
                    <a:pt x="47" y="58"/>
                  </a:lnTo>
                  <a:lnTo>
                    <a:pt x="35" y="58"/>
                  </a:lnTo>
                  <a:lnTo>
                    <a:pt x="12" y="20"/>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EBF1821F-8F32-41AE-A10E-53F8B5E14AA5}"/>
                </a:ext>
              </a:extLst>
            </p:cNvPr>
            <p:cNvSpPr>
              <a:spLocks noEditPoints="1"/>
            </p:cNvSpPr>
            <p:nvPr userDrawn="1"/>
          </p:nvSpPr>
          <p:spPr bwMode="auto">
            <a:xfrm>
              <a:off x="1966913" y="1282700"/>
              <a:ext cx="71437" cy="92075"/>
            </a:xfrm>
            <a:custGeom>
              <a:avLst/>
              <a:gdLst>
                <a:gd name="T0" fmla="*/ 0 w 46"/>
                <a:gd name="T1" fmla="*/ 60 h 60"/>
                <a:gd name="T2" fmla="*/ 0 w 46"/>
                <a:gd name="T3" fmla="*/ 0 h 60"/>
                <a:gd name="T4" fmla="*/ 19 w 46"/>
                <a:gd name="T5" fmla="*/ 0 h 60"/>
                <a:gd name="T6" fmla="*/ 34 w 46"/>
                <a:gd name="T7" fmla="*/ 1 h 60"/>
                <a:gd name="T8" fmla="*/ 42 w 46"/>
                <a:gd name="T9" fmla="*/ 6 h 60"/>
                <a:gd name="T10" fmla="*/ 46 w 46"/>
                <a:gd name="T11" fmla="*/ 18 h 60"/>
                <a:gd name="T12" fmla="*/ 44 w 46"/>
                <a:gd name="T13" fmla="*/ 27 h 60"/>
                <a:gd name="T14" fmla="*/ 39 w 46"/>
                <a:gd name="T15" fmla="*/ 33 h 60"/>
                <a:gd name="T16" fmla="*/ 32 w 46"/>
                <a:gd name="T17" fmla="*/ 36 h 60"/>
                <a:gd name="T18" fmla="*/ 20 w 46"/>
                <a:gd name="T19" fmla="*/ 37 h 60"/>
                <a:gd name="T20" fmla="*/ 12 w 46"/>
                <a:gd name="T21" fmla="*/ 37 h 60"/>
                <a:gd name="T22" fmla="*/ 12 w 46"/>
                <a:gd name="T23" fmla="*/ 60 h 60"/>
                <a:gd name="T24" fmla="*/ 0 w 46"/>
                <a:gd name="T25" fmla="*/ 60 h 60"/>
                <a:gd name="T26" fmla="*/ 12 w 46"/>
                <a:gd name="T27" fmla="*/ 10 h 60"/>
                <a:gd name="T28" fmla="*/ 12 w 46"/>
                <a:gd name="T29" fmla="*/ 27 h 60"/>
                <a:gd name="T30" fmla="*/ 19 w 46"/>
                <a:gd name="T31" fmla="*/ 27 h 60"/>
                <a:gd name="T32" fmla="*/ 28 w 46"/>
                <a:gd name="T33" fmla="*/ 26 h 60"/>
                <a:gd name="T34" fmla="*/ 32 w 46"/>
                <a:gd name="T35" fmla="*/ 23 h 60"/>
                <a:gd name="T36" fmla="*/ 33 w 46"/>
                <a:gd name="T37" fmla="*/ 18 h 60"/>
                <a:gd name="T38" fmla="*/ 31 w 46"/>
                <a:gd name="T39" fmla="*/ 13 h 60"/>
                <a:gd name="T40" fmla="*/ 27 w 46"/>
                <a:gd name="T41" fmla="*/ 10 h 60"/>
                <a:gd name="T42" fmla="*/ 18 w 46"/>
                <a:gd name="T43" fmla="*/ 10 h 60"/>
                <a:gd name="T44" fmla="*/ 12 w 46"/>
                <a:gd name="T45"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60">
                  <a:moveTo>
                    <a:pt x="0" y="60"/>
                  </a:moveTo>
                  <a:cubicBezTo>
                    <a:pt x="0" y="0"/>
                    <a:pt x="0" y="0"/>
                    <a:pt x="0" y="0"/>
                  </a:cubicBezTo>
                  <a:cubicBezTo>
                    <a:pt x="19" y="0"/>
                    <a:pt x="19" y="0"/>
                    <a:pt x="19" y="0"/>
                  </a:cubicBezTo>
                  <a:cubicBezTo>
                    <a:pt x="27" y="0"/>
                    <a:pt x="31" y="0"/>
                    <a:pt x="34" y="1"/>
                  </a:cubicBezTo>
                  <a:cubicBezTo>
                    <a:pt x="37" y="1"/>
                    <a:pt x="40" y="3"/>
                    <a:pt x="42" y="6"/>
                  </a:cubicBezTo>
                  <a:cubicBezTo>
                    <a:pt x="45" y="9"/>
                    <a:pt x="46" y="13"/>
                    <a:pt x="46" y="18"/>
                  </a:cubicBezTo>
                  <a:cubicBezTo>
                    <a:pt x="46" y="22"/>
                    <a:pt x="45" y="25"/>
                    <a:pt x="44" y="27"/>
                  </a:cubicBezTo>
                  <a:cubicBezTo>
                    <a:pt x="42" y="30"/>
                    <a:pt x="41" y="32"/>
                    <a:pt x="39" y="33"/>
                  </a:cubicBezTo>
                  <a:cubicBezTo>
                    <a:pt x="37" y="35"/>
                    <a:pt x="35" y="36"/>
                    <a:pt x="32" y="36"/>
                  </a:cubicBezTo>
                  <a:cubicBezTo>
                    <a:pt x="30" y="37"/>
                    <a:pt x="25" y="37"/>
                    <a:pt x="20" y="37"/>
                  </a:cubicBezTo>
                  <a:cubicBezTo>
                    <a:pt x="12" y="37"/>
                    <a:pt x="12" y="37"/>
                    <a:pt x="12" y="37"/>
                  </a:cubicBezTo>
                  <a:cubicBezTo>
                    <a:pt x="12" y="60"/>
                    <a:pt x="12" y="60"/>
                    <a:pt x="12" y="60"/>
                  </a:cubicBezTo>
                  <a:lnTo>
                    <a:pt x="0" y="60"/>
                  </a:lnTo>
                  <a:close/>
                  <a:moveTo>
                    <a:pt x="12" y="10"/>
                  </a:moveTo>
                  <a:cubicBezTo>
                    <a:pt x="12" y="27"/>
                    <a:pt x="12" y="27"/>
                    <a:pt x="12" y="27"/>
                  </a:cubicBezTo>
                  <a:cubicBezTo>
                    <a:pt x="19" y="27"/>
                    <a:pt x="19" y="27"/>
                    <a:pt x="19" y="27"/>
                  </a:cubicBezTo>
                  <a:cubicBezTo>
                    <a:pt x="23" y="27"/>
                    <a:pt x="27" y="27"/>
                    <a:pt x="28" y="26"/>
                  </a:cubicBezTo>
                  <a:cubicBezTo>
                    <a:pt x="30" y="25"/>
                    <a:pt x="31" y="24"/>
                    <a:pt x="32" y="23"/>
                  </a:cubicBezTo>
                  <a:cubicBezTo>
                    <a:pt x="33" y="22"/>
                    <a:pt x="33" y="20"/>
                    <a:pt x="33" y="18"/>
                  </a:cubicBezTo>
                  <a:cubicBezTo>
                    <a:pt x="33" y="16"/>
                    <a:pt x="33" y="14"/>
                    <a:pt x="31" y="13"/>
                  </a:cubicBezTo>
                  <a:cubicBezTo>
                    <a:pt x="30" y="11"/>
                    <a:pt x="29" y="11"/>
                    <a:pt x="27" y="10"/>
                  </a:cubicBezTo>
                  <a:cubicBezTo>
                    <a:pt x="25" y="10"/>
                    <a:pt x="22" y="10"/>
                    <a:pt x="18" y="10"/>
                  </a:cubicBezTo>
                  <a:lnTo>
                    <a:pt x="12" y="1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A964A3DF-F5A6-4F2B-A29E-547756DAC29F}"/>
                </a:ext>
              </a:extLst>
            </p:cNvPr>
            <p:cNvSpPr>
              <a:spLocks noEditPoints="1"/>
            </p:cNvSpPr>
            <p:nvPr userDrawn="1"/>
          </p:nvSpPr>
          <p:spPr bwMode="auto">
            <a:xfrm>
              <a:off x="2051050"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1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1"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6F873513-F9A6-46E5-9F81-5CB88DC36033}"/>
                </a:ext>
              </a:extLst>
            </p:cNvPr>
            <p:cNvSpPr>
              <a:spLocks/>
            </p:cNvSpPr>
            <p:nvPr userDrawn="1"/>
          </p:nvSpPr>
          <p:spPr bwMode="auto">
            <a:xfrm>
              <a:off x="2147951" y="1281113"/>
              <a:ext cx="76200" cy="95250"/>
            </a:xfrm>
            <a:custGeom>
              <a:avLst/>
              <a:gdLst>
                <a:gd name="T0" fmla="*/ 0 w 49"/>
                <a:gd name="T1" fmla="*/ 41 h 62"/>
                <a:gd name="T2" fmla="*/ 12 w 49"/>
                <a:gd name="T3" fmla="*/ 40 h 62"/>
                <a:gd name="T4" fmla="*/ 16 w 49"/>
                <a:gd name="T5" fmla="*/ 49 h 62"/>
                <a:gd name="T6" fmla="*/ 25 w 49"/>
                <a:gd name="T7" fmla="*/ 52 h 62"/>
                <a:gd name="T8" fmla="*/ 33 w 49"/>
                <a:gd name="T9" fmla="*/ 49 h 62"/>
                <a:gd name="T10" fmla="*/ 36 w 49"/>
                <a:gd name="T11" fmla="*/ 43 h 62"/>
                <a:gd name="T12" fmla="*/ 35 w 49"/>
                <a:gd name="T13" fmla="*/ 40 h 62"/>
                <a:gd name="T14" fmla="*/ 31 w 49"/>
                <a:gd name="T15" fmla="*/ 37 h 62"/>
                <a:gd name="T16" fmla="*/ 21 w 49"/>
                <a:gd name="T17" fmla="*/ 34 h 62"/>
                <a:gd name="T18" fmla="*/ 7 w 49"/>
                <a:gd name="T19" fmla="*/ 28 h 62"/>
                <a:gd name="T20" fmla="*/ 2 w 49"/>
                <a:gd name="T21" fmla="*/ 16 h 62"/>
                <a:gd name="T22" fmla="*/ 4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1 w 49"/>
                <a:gd name="T35" fmla="*/ 12 h 62"/>
                <a:gd name="T36" fmla="*/ 24 w 49"/>
                <a:gd name="T37" fmla="*/ 10 h 62"/>
                <a:gd name="T38" fmla="*/ 15 w 49"/>
                <a:gd name="T39" fmla="*/ 12 h 62"/>
                <a:gd name="T40" fmla="*/ 13 w 49"/>
                <a:gd name="T41" fmla="*/ 16 h 62"/>
                <a:gd name="T42" fmla="*/ 15 w 49"/>
                <a:gd name="T43" fmla="*/ 19 h 62"/>
                <a:gd name="T44" fmla="*/ 26 w 49"/>
                <a:gd name="T45" fmla="*/ 23 h 62"/>
                <a:gd name="T46" fmla="*/ 40 w 49"/>
                <a:gd name="T47" fmla="*/ 28 h 62"/>
                <a:gd name="T48" fmla="*/ 46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2" y="44"/>
                    <a:pt x="14" y="47"/>
                    <a:pt x="16" y="49"/>
                  </a:cubicBezTo>
                  <a:cubicBezTo>
                    <a:pt x="18" y="51"/>
                    <a:pt x="21" y="52"/>
                    <a:pt x="25" y="52"/>
                  </a:cubicBezTo>
                  <a:cubicBezTo>
                    <a:pt x="29"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5"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5" y="8"/>
                    <a:pt x="47" y="12"/>
                    <a:pt x="47" y="18"/>
                  </a:cubicBezTo>
                  <a:cubicBezTo>
                    <a:pt x="35" y="18"/>
                    <a:pt x="35" y="18"/>
                    <a:pt x="35" y="18"/>
                  </a:cubicBezTo>
                  <a:cubicBezTo>
                    <a:pt x="34" y="15"/>
                    <a:pt x="33" y="13"/>
                    <a:pt x="31" y="12"/>
                  </a:cubicBezTo>
                  <a:cubicBezTo>
                    <a:pt x="30" y="10"/>
                    <a:pt x="27" y="10"/>
                    <a:pt x="24" y="10"/>
                  </a:cubicBezTo>
                  <a:cubicBezTo>
                    <a:pt x="20" y="10"/>
                    <a:pt x="17" y="10"/>
                    <a:pt x="15" y="12"/>
                  </a:cubicBezTo>
                  <a:cubicBezTo>
                    <a:pt x="14" y="13"/>
                    <a:pt x="13" y="14"/>
                    <a:pt x="13" y="16"/>
                  </a:cubicBezTo>
                  <a:cubicBezTo>
                    <a:pt x="13" y="17"/>
                    <a:pt x="14" y="18"/>
                    <a:pt x="15" y="19"/>
                  </a:cubicBezTo>
                  <a:cubicBezTo>
                    <a:pt x="17" y="21"/>
                    <a:pt x="21" y="22"/>
                    <a:pt x="26" y="23"/>
                  </a:cubicBezTo>
                  <a:cubicBezTo>
                    <a:pt x="32" y="25"/>
                    <a:pt x="37" y="26"/>
                    <a:pt x="40" y="28"/>
                  </a:cubicBezTo>
                  <a:cubicBezTo>
                    <a:pt x="42" y="29"/>
                    <a:pt x="45" y="31"/>
                    <a:pt x="46"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ACCA4EE1-5075-489D-B4FB-E8DE7531B164}"/>
                </a:ext>
              </a:extLst>
            </p:cNvPr>
            <p:cNvSpPr>
              <a:spLocks/>
            </p:cNvSpPr>
            <p:nvPr userDrawn="1"/>
          </p:nvSpPr>
          <p:spPr bwMode="auto">
            <a:xfrm>
              <a:off x="2236788" y="1282700"/>
              <a:ext cx="74612" cy="92075"/>
            </a:xfrm>
            <a:custGeom>
              <a:avLst/>
              <a:gdLst>
                <a:gd name="T0" fmla="*/ 18 w 47"/>
                <a:gd name="T1" fmla="*/ 58 h 58"/>
                <a:gd name="T2" fmla="*/ 18 w 47"/>
                <a:gd name="T3" fmla="*/ 9 h 58"/>
                <a:gd name="T4" fmla="*/ 0 w 47"/>
                <a:gd name="T5" fmla="*/ 9 h 58"/>
                <a:gd name="T6" fmla="*/ 0 w 47"/>
                <a:gd name="T7" fmla="*/ 0 h 58"/>
                <a:gd name="T8" fmla="*/ 47 w 47"/>
                <a:gd name="T9" fmla="*/ 0 h 58"/>
                <a:gd name="T10" fmla="*/ 47 w 47"/>
                <a:gd name="T11" fmla="*/ 9 h 58"/>
                <a:gd name="T12" fmla="*/ 30 w 47"/>
                <a:gd name="T13" fmla="*/ 9 h 58"/>
                <a:gd name="T14" fmla="*/ 30 w 47"/>
                <a:gd name="T15" fmla="*/ 58 h 58"/>
                <a:gd name="T16" fmla="*/ 18 w 47"/>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8">
                  <a:moveTo>
                    <a:pt x="18" y="58"/>
                  </a:moveTo>
                  <a:lnTo>
                    <a:pt x="18" y="9"/>
                  </a:lnTo>
                  <a:lnTo>
                    <a:pt x="0" y="9"/>
                  </a:lnTo>
                  <a:lnTo>
                    <a:pt x="0" y="0"/>
                  </a:lnTo>
                  <a:lnTo>
                    <a:pt x="47" y="0"/>
                  </a:lnTo>
                  <a:lnTo>
                    <a:pt x="47"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7116058"/>
      </p:ext>
    </p:extLst>
  </p:cSld>
  <p:clrMapOvr>
    <a:masterClrMapping/>
  </p:clrMapOvr>
  <p:transition spd="slow" advClick="0" advTm="5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664" y="1813560"/>
            <a:ext cx="4400551" cy="1554480"/>
          </a:xfrm>
        </p:spPr>
        <p:txBody>
          <a:bodyPr anchor="b">
            <a:normAutofit/>
          </a:bodyPr>
          <a:lstStyle>
            <a:lvl1pPr algn="l">
              <a:defRPr sz="231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6132830" y="-20726"/>
            <a:ext cx="2703194" cy="7824216"/>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320"/>
            </a:lvl1pPr>
            <a:lvl2pPr marL="377190" indent="0">
              <a:buNone/>
              <a:defRPr sz="1320"/>
            </a:lvl2pPr>
            <a:lvl3pPr marL="754380" indent="0">
              <a:buNone/>
              <a:defRPr sz="1320"/>
            </a:lvl3pPr>
            <a:lvl4pPr marL="1131570" indent="0">
              <a:buNone/>
              <a:defRPr sz="1320"/>
            </a:lvl4pPr>
            <a:lvl5pPr marL="1508760" indent="0">
              <a:buNone/>
              <a:defRPr sz="1320"/>
            </a:lvl5pPr>
            <a:lvl6pPr marL="1885950" indent="0">
              <a:buNone/>
              <a:defRPr sz="1320"/>
            </a:lvl6pPr>
            <a:lvl7pPr marL="2263140" indent="0">
              <a:buNone/>
              <a:defRPr sz="1320"/>
            </a:lvl7pPr>
            <a:lvl8pPr marL="2640330" indent="0">
              <a:buNone/>
              <a:defRPr sz="1320"/>
            </a:lvl8pPr>
            <a:lvl9pPr marL="3017520" indent="0">
              <a:buNone/>
              <a:defRPr sz="1320"/>
            </a:lvl9pPr>
          </a:lstStyle>
          <a:p>
            <a:r>
              <a:rPr lang="en-US"/>
              <a:t>Click icon to add picture</a:t>
            </a:r>
            <a:endParaRPr lang="en-US" dirty="0"/>
          </a:p>
        </p:txBody>
      </p:sp>
      <p:sp>
        <p:nvSpPr>
          <p:cNvPr id="4" name="Text Placeholder 3"/>
          <p:cNvSpPr>
            <a:spLocks noGrp="1"/>
          </p:cNvSpPr>
          <p:nvPr>
            <p:ph type="body" sz="half" idx="2"/>
          </p:nvPr>
        </p:nvSpPr>
        <p:spPr>
          <a:xfrm>
            <a:off x="941664" y="3368040"/>
            <a:ext cx="4400551" cy="2072640"/>
          </a:xfrm>
        </p:spPr>
        <p:txBody>
          <a:bodyPr>
            <a:normAutofit/>
          </a:bodyPr>
          <a:lstStyle>
            <a:lvl1pPr marL="0" indent="0">
              <a:buNone/>
              <a:defRPr sz="148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5" name="Date Placeholder 4"/>
          <p:cNvSpPr>
            <a:spLocks noGrp="1"/>
          </p:cNvSpPr>
          <p:nvPr>
            <p:ph type="dt" sz="half" idx="10"/>
          </p:nvPr>
        </p:nvSpPr>
        <p:spPr>
          <a:xfrm>
            <a:off x="5279350" y="6667712"/>
            <a:ext cx="754380" cy="413808"/>
          </a:xfrm>
        </p:spPr>
        <p:txBody>
          <a:bodyPr/>
          <a:lstStyle/>
          <a:p>
            <a:fld id="{D3FD726C-3C7D-417B-AB07-17C135E344DD}" type="datetimeFigureOut">
              <a:rPr lang="en-US" smtClean="0"/>
              <a:t>9/24/2025</a:t>
            </a:fld>
            <a:endParaRPr lang="en-US"/>
          </a:p>
        </p:txBody>
      </p:sp>
      <p:sp>
        <p:nvSpPr>
          <p:cNvPr id="6" name="Footer Placeholder 5"/>
          <p:cNvSpPr>
            <a:spLocks noGrp="1"/>
          </p:cNvSpPr>
          <p:nvPr>
            <p:ph type="ftr" sz="quarter" idx="11"/>
          </p:nvPr>
        </p:nvSpPr>
        <p:spPr>
          <a:xfrm>
            <a:off x="941665" y="6667712"/>
            <a:ext cx="4211955" cy="413808"/>
          </a:xfrm>
        </p:spPr>
        <p:txBody>
          <a:bodyPr/>
          <a:lstStyle/>
          <a:p>
            <a:endParaRPr lang="en-US" dirty="0"/>
          </a:p>
        </p:txBody>
      </p:sp>
      <p:sp>
        <p:nvSpPr>
          <p:cNvPr id="7" name="Slide Number Placeholder 6"/>
          <p:cNvSpPr>
            <a:spLocks noGrp="1"/>
          </p:cNvSpPr>
          <p:nvPr>
            <p:ph type="sldNum" sz="quarter" idx="12"/>
          </p:nvPr>
        </p:nvSpPr>
        <p:spPr>
          <a:xfrm>
            <a:off x="8862655" y="6667712"/>
            <a:ext cx="266118" cy="413808"/>
          </a:xfrm>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200028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1666" y="5363914"/>
            <a:ext cx="8172450" cy="642303"/>
          </a:xfrm>
        </p:spPr>
        <p:txBody>
          <a:bodyPr anchor="b">
            <a:normAutofit/>
          </a:bodyPr>
          <a:lstStyle>
            <a:lvl1pPr algn="l">
              <a:defRPr sz="19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3180" y="1056394"/>
            <a:ext cx="6786404" cy="358697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320"/>
            </a:lvl1pPr>
            <a:lvl2pPr marL="377190" indent="0">
              <a:buNone/>
              <a:defRPr sz="1320"/>
            </a:lvl2pPr>
            <a:lvl3pPr marL="754380" indent="0">
              <a:buNone/>
              <a:defRPr sz="1320"/>
            </a:lvl3pPr>
            <a:lvl4pPr marL="1131570" indent="0">
              <a:buNone/>
              <a:defRPr sz="1320"/>
            </a:lvl4pPr>
            <a:lvl5pPr marL="1508760" indent="0">
              <a:buNone/>
              <a:defRPr sz="1320"/>
            </a:lvl5pPr>
            <a:lvl6pPr marL="1885950" indent="0">
              <a:buNone/>
              <a:defRPr sz="1320"/>
            </a:lvl6pPr>
            <a:lvl7pPr marL="2263140" indent="0">
              <a:buNone/>
              <a:defRPr sz="1320"/>
            </a:lvl7pPr>
            <a:lvl8pPr marL="2640330" indent="0">
              <a:buNone/>
              <a:defRPr sz="1320"/>
            </a:lvl8pPr>
            <a:lvl9pPr marL="3017520" indent="0">
              <a:buNone/>
              <a:defRPr sz="1320"/>
            </a:lvl9pPr>
          </a:lstStyle>
          <a:p>
            <a:r>
              <a:rPr lang="en-US"/>
              <a:t>Click icon to add picture</a:t>
            </a:r>
            <a:endParaRPr lang="en-US" dirty="0"/>
          </a:p>
        </p:txBody>
      </p:sp>
      <p:sp>
        <p:nvSpPr>
          <p:cNvPr id="4" name="Text Placeholder 3"/>
          <p:cNvSpPr>
            <a:spLocks noGrp="1"/>
          </p:cNvSpPr>
          <p:nvPr>
            <p:ph type="body" sz="half" idx="2"/>
          </p:nvPr>
        </p:nvSpPr>
        <p:spPr>
          <a:xfrm>
            <a:off x="941666" y="6006217"/>
            <a:ext cx="8172450" cy="559540"/>
          </a:xfrm>
        </p:spPr>
        <p:txBody>
          <a:bodyPr>
            <a:normAutofit/>
          </a:bodyPr>
          <a:lstStyle>
            <a:lvl1pPr marL="0" indent="0">
              <a:buNone/>
              <a:defRPr sz="1155"/>
            </a:lvl1pPr>
            <a:lvl2pPr marL="377190" indent="0">
              <a:buNone/>
              <a:defRPr sz="990"/>
            </a:lvl2pPr>
            <a:lvl3pPr marL="754380" indent="0">
              <a:buNone/>
              <a:defRPr sz="825"/>
            </a:lvl3pPr>
            <a:lvl4pPr marL="1131570" indent="0">
              <a:buNone/>
              <a:defRPr sz="743"/>
            </a:lvl4pPr>
            <a:lvl5pPr marL="1508760" indent="0">
              <a:buNone/>
              <a:defRPr sz="743"/>
            </a:lvl5pPr>
            <a:lvl6pPr marL="1885950" indent="0">
              <a:buNone/>
              <a:defRPr sz="743"/>
            </a:lvl6pPr>
            <a:lvl7pPr marL="2263140" indent="0">
              <a:buNone/>
              <a:defRPr sz="743"/>
            </a:lvl7pPr>
            <a:lvl8pPr marL="2640330" indent="0">
              <a:buNone/>
              <a:defRPr sz="743"/>
            </a:lvl8pPr>
            <a:lvl9pPr marL="3017520" indent="0">
              <a:buNone/>
              <a:defRPr sz="743"/>
            </a:lvl9pPr>
          </a:lstStyle>
          <a:p>
            <a:pPr lvl="0"/>
            <a:r>
              <a:rPr lang="en-US"/>
              <a:t>Click to edit Master text styles</a:t>
            </a:r>
          </a:p>
        </p:txBody>
      </p:sp>
      <p:sp>
        <p:nvSpPr>
          <p:cNvPr id="5" name="Date Placeholder 4"/>
          <p:cNvSpPr>
            <a:spLocks noGrp="1"/>
          </p:cNvSpPr>
          <p:nvPr>
            <p:ph type="dt" sz="half" idx="10"/>
          </p:nvPr>
        </p:nvSpPr>
        <p:spPr/>
        <p:txBody>
          <a:bodyPr/>
          <a:lstStyle/>
          <a:p>
            <a:fld id="{D3FD726C-3C7D-417B-AB07-17C135E344DD}"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1672589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41665" y="690882"/>
            <a:ext cx="8172449" cy="3540759"/>
          </a:xfrm>
        </p:spPr>
        <p:txBody>
          <a:bodyPr anchor="ctr">
            <a:normAutofit/>
          </a:bodyPr>
          <a:lstStyle>
            <a:lvl1pPr algn="l">
              <a:defRPr sz="2640" b="0" cap="all"/>
            </a:lvl1pPr>
          </a:lstStyle>
          <a:p>
            <a:r>
              <a:rPr lang="en-US"/>
              <a:t>Click to edit Master title style</a:t>
            </a:r>
            <a:endParaRPr lang="en-US" dirty="0"/>
          </a:p>
        </p:txBody>
      </p:sp>
      <p:sp>
        <p:nvSpPr>
          <p:cNvPr id="3" name="Text Placeholder 2"/>
          <p:cNvSpPr>
            <a:spLocks noGrp="1"/>
          </p:cNvSpPr>
          <p:nvPr>
            <p:ph type="body" idx="1"/>
          </p:nvPr>
        </p:nvSpPr>
        <p:spPr>
          <a:xfrm>
            <a:off x="941664" y="4922520"/>
            <a:ext cx="8172450" cy="1640840"/>
          </a:xfrm>
        </p:spPr>
        <p:txBody>
          <a:bodyPr anchor="ctr">
            <a:normAutofit/>
          </a:bodyPr>
          <a:lstStyle>
            <a:lvl1pPr marL="0" indent="0" algn="l">
              <a:buNone/>
              <a:defRPr sz="1650">
                <a:gradFill flip="none" rotWithShape="1">
                  <a:gsLst>
                    <a:gs pos="0">
                      <a:schemeClr val="tx1"/>
                    </a:gs>
                    <a:gs pos="100000">
                      <a:schemeClr val="tx1">
                        <a:lumMod val="75000"/>
                      </a:schemeClr>
                    </a:gs>
                  </a:gsLst>
                  <a:lin ang="5400000" scaled="0"/>
                  <a:tileRect/>
                </a:gra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4233895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90205" y="891734"/>
            <a:ext cx="502920" cy="662746"/>
          </a:xfrm>
          <a:prstGeom prst="rect">
            <a:avLst/>
          </a:prstGeom>
        </p:spPr>
        <p:txBody>
          <a:bodyPr vert="horz" lIns="75438" tIns="37719" rIns="75438" bIns="37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00" dirty="0">
                <a:solidFill>
                  <a:schemeClr val="accent1"/>
                </a:solidFill>
              </a:rPr>
              <a:t>“</a:t>
            </a:r>
          </a:p>
        </p:txBody>
      </p:sp>
      <p:sp>
        <p:nvSpPr>
          <p:cNvPr id="15" name="TextBox 14"/>
          <p:cNvSpPr txBox="1"/>
          <p:nvPr/>
        </p:nvSpPr>
        <p:spPr>
          <a:xfrm>
            <a:off x="8611195" y="3108960"/>
            <a:ext cx="502920" cy="662746"/>
          </a:xfrm>
          <a:prstGeom prst="rect">
            <a:avLst/>
          </a:prstGeom>
        </p:spPr>
        <p:txBody>
          <a:bodyPr vert="horz" lIns="75438" tIns="37719" rIns="75438" bIns="37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00" dirty="0">
                <a:solidFill>
                  <a:schemeClr val="accent1"/>
                </a:solidFill>
              </a:rPr>
              <a:t>”</a:t>
            </a:r>
          </a:p>
        </p:txBody>
      </p:sp>
      <p:sp>
        <p:nvSpPr>
          <p:cNvPr id="2" name="Title 1"/>
          <p:cNvSpPr>
            <a:spLocks noGrp="1"/>
          </p:cNvSpPr>
          <p:nvPr>
            <p:ph type="title"/>
          </p:nvPr>
        </p:nvSpPr>
        <p:spPr>
          <a:xfrm>
            <a:off x="1193126" y="690882"/>
            <a:ext cx="7669528" cy="3108959"/>
          </a:xfrm>
        </p:spPr>
        <p:txBody>
          <a:bodyPr anchor="ctr">
            <a:normAutofit/>
          </a:bodyPr>
          <a:lstStyle>
            <a:lvl1pPr algn="l">
              <a:defRPr sz="264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381720" y="3799840"/>
            <a:ext cx="7292342" cy="431800"/>
          </a:xfrm>
        </p:spPr>
        <p:txBody>
          <a:bodyPr anchor="ctr"/>
          <a:lstStyle>
            <a:lvl1pPr marL="0" indent="0">
              <a:buFontTx/>
              <a:buNone/>
              <a:defRPr/>
            </a:lvl1pPr>
            <a:lvl2pPr marL="377190" indent="0">
              <a:buFontTx/>
              <a:buNone/>
              <a:defRPr/>
            </a:lvl2pPr>
            <a:lvl3pPr marL="754380" indent="0">
              <a:buFontTx/>
              <a:buNone/>
              <a:defRPr/>
            </a:lvl3pPr>
            <a:lvl4pPr marL="1131570" indent="0">
              <a:buFontTx/>
              <a:buNone/>
              <a:defRPr/>
            </a:lvl4pPr>
            <a:lvl5pPr marL="1508760" indent="0">
              <a:buFontTx/>
              <a:buNone/>
              <a:defRPr/>
            </a:lvl5pPr>
          </a:lstStyle>
          <a:p>
            <a:pPr lvl="0"/>
            <a:r>
              <a:rPr lang="en-US"/>
              <a:t>Click to edit Master text styles</a:t>
            </a:r>
          </a:p>
        </p:txBody>
      </p:sp>
      <p:sp>
        <p:nvSpPr>
          <p:cNvPr id="3" name="Text Placeholder 2"/>
          <p:cNvSpPr>
            <a:spLocks noGrp="1"/>
          </p:cNvSpPr>
          <p:nvPr>
            <p:ph type="body" idx="1"/>
          </p:nvPr>
        </p:nvSpPr>
        <p:spPr>
          <a:xfrm>
            <a:off x="941664" y="4922520"/>
            <a:ext cx="8172450" cy="1640840"/>
          </a:xfrm>
        </p:spPr>
        <p:txBody>
          <a:bodyPr vert="horz" lIns="91440" tIns="45720" rIns="91440" bIns="45720" rtlCol="0" anchor="ctr">
            <a:normAutofit/>
          </a:bodyPr>
          <a:lstStyle>
            <a:lvl1pPr>
              <a:buNone/>
              <a:defRPr lang="en-US" sz="165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2018545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41665" y="3749725"/>
            <a:ext cx="8172450" cy="1664640"/>
          </a:xfrm>
        </p:spPr>
        <p:txBody>
          <a:bodyPr anchor="b">
            <a:normAutofit/>
          </a:bodyPr>
          <a:lstStyle>
            <a:lvl1pPr algn="l">
              <a:defRPr sz="2640" b="0" cap="all"/>
            </a:lvl1pPr>
          </a:lstStyle>
          <a:p>
            <a:r>
              <a:rPr lang="en-US"/>
              <a:t>Click to edit Master title style</a:t>
            </a:r>
            <a:endParaRPr lang="en-US" dirty="0"/>
          </a:p>
        </p:txBody>
      </p:sp>
      <p:sp>
        <p:nvSpPr>
          <p:cNvPr id="3" name="Text Placeholder 2"/>
          <p:cNvSpPr>
            <a:spLocks noGrp="1"/>
          </p:cNvSpPr>
          <p:nvPr>
            <p:ph type="body" idx="1"/>
          </p:nvPr>
        </p:nvSpPr>
        <p:spPr>
          <a:xfrm>
            <a:off x="941664" y="5414365"/>
            <a:ext cx="8172451" cy="975120"/>
          </a:xfrm>
        </p:spPr>
        <p:txBody>
          <a:bodyPr vert="horz" lIns="91440" tIns="45720" rIns="91440" bIns="45720" rtlCol="0" anchor="t">
            <a:normAutofit/>
          </a:bodyPr>
          <a:lstStyle>
            <a:lvl1pPr>
              <a:defRPr lang="en-US" sz="165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2647673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90205" y="891734"/>
            <a:ext cx="502920" cy="662746"/>
          </a:xfrm>
          <a:prstGeom prst="rect">
            <a:avLst/>
          </a:prstGeom>
        </p:spPr>
        <p:txBody>
          <a:bodyPr vert="horz" lIns="75438" tIns="37719" rIns="75438" bIns="37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00" dirty="0">
                <a:solidFill>
                  <a:schemeClr val="accent1"/>
                </a:solidFill>
              </a:rPr>
              <a:t>“</a:t>
            </a:r>
          </a:p>
        </p:txBody>
      </p:sp>
      <p:sp>
        <p:nvSpPr>
          <p:cNvPr id="15" name="TextBox 14"/>
          <p:cNvSpPr txBox="1"/>
          <p:nvPr/>
        </p:nvSpPr>
        <p:spPr>
          <a:xfrm>
            <a:off x="8611195" y="3108960"/>
            <a:ext cx="502920" cy="662746"/>
          </a:xfrm>
          <a:prstGeom prst="rect">
            <a:avLst/>
          </a:prstGeom>
        </p:spPr>
        <p:txBody>
          <a:bodyPr vert="horz" lIns="75438" tIns="37719" rIns="75438" bIns="3771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00" dirty="0">
                <a:solidFill>
                  <a:schemeClr val="accent1"/>
                </a:solidFill>
              </a:rPr>
              <a:t>”</a:t>
            </a:r>
          </a:p>
        </p:txBody>
      </p:sp>
      <p:sp>
        <p:nvSpPr>
          <p:cNvPr id="2" name="Title 1"/>
          <p:cNvSpPr>
            <a:spLocks noGrp="1"/>
          </p:cNvSpPr>
          <p:nvPr>
            <p:ph type="title"/>
          </p:nvPr>
        </p:nvSpPr>
        <p:spPr>
          <a:xfrm>
            <a:off x="1193126" y="690882"/>
            <a:ext cx="7669528" cy="3108959"/>
          </a:xfrm>
        </p:spPr>
        <p:txBody>
          <a:bodyPr anchor="ctr">
            <a:normAutofit/>
          </a:bodyPr>
          <a:lstStyle>
            <a:lvl1pPr algn="l">
              <a:defRPr sz="264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41665" y="4404360"/>
            <a:ext cx="8172450" cy="1007533"/>
          </a:xfrm>
        </p:spPr>
        <p:txBody>
          <a:bodyPr vert="horz" lIns="91440" tIns="45720" rIns="91440" bIns="45720" rtlCol="0" anchor="b">
            <a:normAutofit/>
          </a:bodyPr>
          <a:lstStyle>
            <a:lvl1pPr>
              <a:buNone/>
              <a:defRPr lang="en-US" sz="198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941664" y="5411893"/>
            <a:ext cx="8172450" cy="1151467"/>
          </a:xfrm>
        </p:spPr>
        <p:txBody>
          <a:bodyPr anchor="t">
            <a:normAutofit/>
          </a:bodyPr>
          <a:lstStyle>
            <a:lvl1pPr marL="0" indent="0" algn="l">
              <a:buNone/>
              <a:defRPr sz="1485">
                <a:gradFill flip="none" rotWithShape="1">
                  <a:gsLst>
                    <a:gs pos="0">
                      <a:schemeClr val="tx1"/>
                    </a:gs>
                    <a:gs pos="100000">
                      <a:schemeClr val="tx1">
                        <a:lumMod val="75000"/>
                      </a:schemeClr>
                    </a:gs>
                  </a:gsLst>
                  <a:lin ang="5400000" scaled="0"/>
                  <a:tileRect/>
                </a:gra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128305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41665" y="690882"/>
            <a:ext cx="8172449" cy="310895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941665" y="3972560"/>
            <a:ext cx="8172450" cy="949960"/>
          </a:xfrm>
        </p:spPr>
        <p:txBody>
          <a:bodyPr vert="horz" lIns="91440" tIns="45720" rIns="91440" bIns="45720" rtlCol="0" anchor="b">
            <a:normAutofit/>
          </a:bodyPr>
          <a:lstStyle>
            <a:lvl1pPr>
              <a:buNone/>
              <a:defRPr lang="en-US" sz="231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941664" y="4922520"/>
            <a:ext cx="8172450" cy="1640840"/>
          </a:xfrm>
        </p:spPr>
        <p:txBody>
          <a:bodyPr anchor="t">
            <a:normAutofit/>
          </a:bodyPr>
          <a:lstStyle>
            <a:lvl1pPr marL="0" indent="0" algn="l">
              <a:buNone/>
              <a:defRPr sz="1485">
                <a:gradFill flip="none" rotWithShape="1">
                  <a:gsLst>
                    <a:gs pos="0">
                      <a:schemeClr val="tx1"/>
                    </a:gs>
                    <a:gs pos="100000">
                      <a:schemeClr val="tx1">
                        <a:lumMod val="75000"/>
                      </a:schemeClr>
                    </a:gs>
                  </a:gsLst>
                  <a:lin ang="5400000" scaled="0"/>
                  <a:tileRect/>
                </a:gradFill>
              </a:defRPr>
            </a:lvl1pPr>
            <a:lvl2pPr marL="377190" indent="0">
              <a:buNone/>
              <a:defRPr sz="1485">
                <a:solidFill>
                  <a:schemeClr val="tx1">
                    <a:tint val="75000"/>
                  </a:schemeClr>
                </a:solidFill>
              </a:defRPr>
            </a:lvl2pPr>
            <a:lvl3pPr marL="754380" indent="0">
              <a:buNone/>
              <a:defRPr sz="1320">
                <a:solidFill>
                  <a:schemeClr val="tx1">
                    <a:tint val="75000"/>
                  </a:schemeClr>
                </a:solidFill>
              </a:defRPr>
            </a:lvl3pPr>
            <a:lvl4pPr marL="1131570" indent="0">
              <a:buNone/>
              <a:defRPr sz="1155">
                <a:solidFill>
                  <a:schemeClr val="tx1">
                    <a:tint val="75000"/>
                  </a:schemeClr>
                </a:solidFill>
              </a:defRPr>
            </a:lvl4pPr>
            <a:lvl5pPr marL="1508760" indent="0">
              <a:buNone/>
              <a:defRPr sz="1155">
                <a:solidFill>
                  <a:schemeClr val="tx1">
                    <a:tint val="75000"/>
                  </a:schemeClr>
                </a:solidFill>
              </a:defRPr>
            </a:lvl5pPr>
            <a:lvl6pPr marL="1885950" indent="0">
              <a:buNone/>
              <a:defRPr sz="1155">
                <a:solidFill>
                  <a:schemeClr val="tx1">
                    <a:tint val="75000"/>
                  </a:schemeClr>
                </a:solidFill>
              </a:defRPr>
            </a:lvl6pPr>
            <a:lvl7pPr marL="2263140" indent="0">
              <a:buNone/>
              <a:defRPr sz="1155">
                <a:solidFill>
                  <a:schemeClr val="tx1">
                    <a:tint val="75000"/>
                  </a:schemeClr>
                </a:solidFill>
              </a:defRPr>
            </a:lvl7pPr>
            <a:lvl8pPr marL="2640330" indent="0">
              <a:buNone/>
              <a:defRPr sz="1155">
                <a:solidFill>
                  <a:schemeClr val="tx1">
                    <a:tint val="75000"/>
                  </a:schemeClr>
                </a:solidFill>
              </a:defRPr>
            </a:lvl8pPr>
            <a:lvl9pPr marL="3017520" indent="0">
              <a:buNone/>
              <a:defRPr sz="11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3972362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941666" y="690880"/>
            <a:ext cx="8172448" cy="2159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2642339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0441" y="690880"/>
            <a:ext cx="1823674" cy="58724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1665" y="690880"/>
            <a:ext cx="6223635" cy="5872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D726C-3C7D-417B-AB07-17C135E344DD}"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DD562-D681-4FE3-A857-FB669A011717}" type="slidenum">
              <a:rPr lang="en-US" smtClean="0"/>
              <a:t>‹#›</a:t>
            </a:fld>
            <a:endParaRPr lang="en-US"/>
          </a:p>
        </p:txBody>
      </p:sp>
    </p:spTree>
    <p:extLst>
      <p:ext uri="{BB962C8B-B14F-4D97-AF65-F5344CB8AC3E}">
        <p14:creationId xmlns:p14="http://schemas.microsoft.com/office/powerpoint/2010/main" val="299964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normAutofit/>
          </a:bodyPr>
          <a:lstStyle>
            <a:lvl1pPr algn="ctr">
              <a:defRPr sz="8000">
                <a:latin typeface="Arabic Typesetting" panose="03020402040406030203" pitchFamily="66" charset="-78"/>
                <a:cs typeface="Arabic Typesetting" panose="03020402040406030203" pitchFamily="66" charset="-78"/>
              </a:defRPr>
            </a:lvl1pPr>
          </a:lstStyle>
          <a:p>
            <a:r>
              <a:rPr lang="en-US"/>
              <a:t>Click to edit Master title style</a:t>
            </a:r>
          </a:p>
        </p:txBody>
      </p:sp>
      <p:sp>
        <p:nvSpPr>
          <p:cNvPr id="4" name="Date Placeholder 3"/>
          <p:cNvSpPr>
            <a:spLocks noGrp="1"/>
          </p:cNvSpPr>
          <p:nvPr>
            <p:ph type="dt" sz="half" idx="10"/>
          </p:nvPr>
        </p:nvSpPr>
        <p:spPr/>
        <p:txBody>
          <a:bodyPr/>
          <a:lstStyle/>
          <a:p>
            <a:fld id="{4A252244-78C9-4590-AC2E-88C9F87C8538}"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112C-2228-4C72-A8C5-86895BE40DDD}" type="slidenum">
              <a:rPr lang="en-US" smtClean="0"/>
              <a:t>‹#›</a:t>
            </a:fld>
            <a:endParaRPr lang="en-US"/>
          </a:p>
        </p:txBody>
      </p:sp>
      <p:sp>
        <p:nvSpPr>
          <p:cNvPr id="7" name="Freeform 6">
            <a:extLst>
              <a:ext uri="{FF2B5EF4-FFF2-40B4-BE49-F238E27FC236}">
                <a16:creationId xmlns:a16="http://schemas.microsoft.com/office/drawing/2014/main" id="{ACA04947-9138-4133-B2A7-9EF527F71A55}"/>
              </a:ext>
            </a:extLst>
          </p:cNvPr>
          <p:cNvSpPr/>
          <p:nvPr userDrawn="1"/>
        </p:nvSpPr>
        <p:spPr>
          <a:xfrm flipH="1">
            <a:off x="-93488" y="-106665"/>
            <a:ext cx="10269871" cy="1300511"/>
          </a:xfrm>
          <a:custGeom>
            <a:avLst/>
            <a:gdLst>
              <a:gd name="connsiteX0" fmla="*/ 3027406 w 3027406"/>
              <a:gd name="connsiteY0" fmla="*/ 24714 h 444843"/>
              <a:gd name="connsiteX1" fmla="*/ 2792627 w 3027406"/>
              <a:gd name="connsiteY1" fmla="*/ 0 h 444843"/>
              <a:gd name="connsiteX2" fmla="*/ 1136822 w 3027406"/>
              <a:gd name="connsiteY2" fmla="*/ 444843 h 444843"/>
              <a:gd name="connsiteX3" fmla="*/ 0 w 3027406"/>
              <a:gd name="connsiteY3" fmla="*/ 197708 h 444843"/>
              <a:gd name="connsiteX0" fmla="*/ 3027406 w 3027406"/>
              <a:gd name="connsiteY0" fmla="*/ 24714 h 448510"/>
              <a:gd name="connsiteX1" fmla="*/ 2792627 w 3027406"/>
              <a:gd name="connsiteY1" fmla="*/ 0 h 448510"/>
              <a:gd name="connsiteX2" fmla="*/ 1136822 w 3027406"/>
              <a:gd name="connsiteY2" fmla="*/ 444843 h 448510"/>
              <a:gd name="connsiteX3" fmla="*/ 0 w 3027406"/>
              <a:gd name="connsiteY3" fmla="*/ 197708 h 448510"/>
              <a:gd name="connsiteX0" fmla="*/ 3027406 w 3027406"/>
              <a:gd name="connsiteY0" fmla="*/ 51877 h 475673"/>
              <a:gd name="connsiteX1" fmla="*/ 2792627 w 3027406"/>
              <a:gd name="connsiteY1" fmla="*/ 27163 h 475673"/>
              <a:gd name="connsiteX2" fmla="*/ 1136822 w 3027406"/>
              <a:gd name="connsiteY2" fmla="*/ 472006 h 475673"/>
              <a:gd name="connsiteX3" fmla="*/ 0 w 3027406"/>
              <a:gd name="connsiteY3" fmla="*/ 224871 h 475673"/>
              <a:gd name="connsiteX0" fmla="*/ 3027406 w 3027406"/>
              <a:gd name="connsiteY0" fmla="*/ 6419 h 516712"/>
              <a:gd name="connsiteX1" fmla="*/ 2792627 w 3027406"/>
              <a:gd name="connsiteY1" fmla="*/ 68202 h 516712"/>
              <a:gd name="connsiteX2" fmla="*/ 1136822 w 3027406"/>
              <a:gd name="connsiteY2" fmla="*/ 513045 h 516712"/>
              <a:gd name="connsiteX3" fmla="*/ 0 w 3027406"/>
              <a:gd name="connsiteY3" fmla="*/ 265910 h 516712"/>
              <a:gd name="connsiteX0" fmla="*/ 3341305 w 3341305"/>
              <a:gd name="connsiteY0" fmla="*/ 111895 h 461827"/>
              <a:gd name="connsiteX1" fmla="*/ 2792627 w 3341305"/>
              <a:gd name="connsiteY1" fmla="*/ 13317 h 461827"/>
              <a:gd name="connsiteX2" fmla="*/ 1136822 w 3341305"/>
              <a:gd name="connsiteY2" fmla="*/ 458160 h 461827"/>
              <a:gd name="connsiteX3" fmla="*/ 0 w 3341305"/>
              <a:gd name="connsiteY3" fmla="*/ 211025 h 461827"/>
              <a:gd name="connsiteX0" fmla="*/ 3341305 w 3341305"/>
              <a:gd name="connsiteY0" fmla="*/ 112606 h 462538"/>
              <a:gd name="connsiteX1" fmla="*/ 2792627 w 3341305"/>
              <a:gd name="connsiteY1" fmla="*/ 14028 h 462538"/>
              <a:gd name="connsiteX2" fmla="*/ 1136822 w 3341305"/>
              <a:gd name="connsiteY2" fmla="*/ 458871 h 462538"/>
              <a:gd name="connsiteX3" fmla="*/ 0 w 3341305"/>
              <a:gd name="connsiteY3" fmla="*/ 211736 h 462538"/>
              <a:gd name="connsiteX0" fmla="*/ 3341305 w 3341305"/>
              <a:gd name="connsiteY0" fmla="*/ 103842 h 453774"/>
              <a:gd name="connsiteX1" fmla="*/ 2792627 w 3341305"/>
              <a:gd name="connsiteY1" fmla="*/ 5264 h 453774"/>
              <a:gd name="connsiteX2" fmla="*/ 1136822 w 3341305"/>
              <a:gd name="connsiteY2" fmla="*/ 450107 h 453774"/>
              <a:gd name="connsiteX3" fmla="*/ 0 w 3341305"/>
              <a:gd name="connsiteY3" fmla="*/ 202972 h 453774"/>
              <a:gd name="connsiteX0" fmla="*/ 3341305 w 3341305"/>
              <a:gd name="connsiteY0" fmla="*/ 102050 h 451982"/>
              <a:gd name="connsiteX1" fmla="*/ 2792627 w 3341305"/>
              <a:gd name="connsiteY1" fmla="*/ 3472 h 451982"/>
              <a:gd name="connsiteX2" fmla="*/ 1136822 w 3341305"/>
              <a:gd name="connsiteY2" fmla="*/ 448315 h 451982"/>
              <a:gd name="connsiteX3" fmla="*/ 0 w 3341305"/>
              <a:gd name="connsiteY3" fmla="*/ 201180 h 451982"/>
              <a:gd name="connsiteX0" fmla="*/ 3351541 w 3351541"/>
              <a:gd name="connsiteY0" fmla="*/ 102050 h 450581"/>
              <a:gd name="connsiteX1" fmla="*/ 2802863 w 3351541"/>
              <a:gd name="connsiteY1" fmla="*/ 3472 h 450581"/>
              <a:gd name="connsiteX2" fmla="*/ 1147058 w 3351541"/>
              <a:gd name="connsiteY2" fmla="*/ 448315 h 450581"/>
              <a:gd name="connsiteX3" fmla="*/ 0 w 3351541"/>
              <a:gd name="connsiteY3" fmla="*/ 167061 h 450581"/>
              <a:gd name="connsiteX0" fmla="*/ 3351541 w 3351541"/>
              <a:gd name="connsiteY0" fmla="*/ 102050 h 450854"/>
              <a:gd name="connsiteX1" fmla="*/ 2802863 w 3351541"/>
              <a:gd name="connsiteY1" fmla="*/ 3472 h 450854"/>
              <a:gd name="connsiteX2" fmla="*/ 1147058 w 3351541"/>
              <a:gd name="connsiteY2" fmla="*/ 448315 h 450854"/>
              <a:gd name="connsiteX3" fmla="*/ 0 w 3351541"/>
              <a:gd name="connsiteY3" fmla="*/ 167061 h 450854"/>
              <a:gd name="connsiteX0" fmla="*/ 3351541 w 3351541"/>
              <a:gd name="connsiteY0" fmla="*/ 100520 h 449324"/>
              <a:gd name="connsiteX1" fmla="*/ 2802863 w 3351541"/>
              <a:gd name="connsiteY1" fmla="*/ 1942 h 449324"/>
              <a:gd name="connsiteX2" fmla="*/ 1147058 w 3351541"/>
              <a:gd name="connsiteY2" fmla="*/ 446785 h 449324"/>
              <a:gd name="connsiteX3" fmla="*/ 0 w 3351541"/>
              <a:gd name="connsiteY3" fmla="*/ 165531 h 449324"/>
              <a:gd name="connsiteX0" fmla="*/ 3351541 w 3351541"/>
              <a:gd name="connsiteY0" fmla="*/ 100946 h 449750"/>
              <a:gd name="connsiteX1" fmla="*/ 2802863 w 3351541"/>
              <a:gd name="connsiteY1" fmla="*/ 2368 h 449750"/>
              <a:gd name="connsiteX2" fmla="*/ 1147058 w 3351541"/>
              <a:gd name="connsiteY2" fmla="*/ 447211 h 449750"/>
              <a:gd name="connsiteX3" fmla="*/ 0 w 3351541"/>
              <a:gd name="connsiteY3" fmla="*/ 165957 h 449750"/>
              <a:gd name="connsiteX0" fmla="*/ 3351541 w 3351541"/>
              <a:gd name="connsiteY0" fmla="*/ 100713 h 449517"/>
              <a:gd name="connsiteX1" fmla="*/ 2802863 w 3351541"/>
              <a:gd name="connsiteY1" fmla="*/ 2135 h 449517"/>
              <a:gd name="connsiteX2" fmla="*/ 1147058 w 3351541"/>
              <a:gd name="connsiteY2" fmla="*/ 446978 h 449517"/>
              <a:gd name="connsiteX3" fmla="*/ 0 w 3351541"/>
              <a:gd name="connsiteY3" fmla="*/ 165724 h 449517"/>
              <a:gd name="connsiteX0" fmla="*/ 3447075 w 3447075"/>
              <a:gd name="connsiteY0" fmla="*/ 206077 h 452523"/>
              <a:gd name="connsiteX1" fmla="*/ 2802863 w 3447075"/>
              <a:gd name="connsiteY1" fmla="*/ 5141 h 452523"/>
              <a:gd name="connsiteX2" fmla="*/ 1147058 w 3447075"/>
              <a:gd name="connsiteY2" fmla="*/ 449984 h 452523"/>
              <a:gd name="connsiteX3" fmla="*/ 0 w 3447075"/>
              <a:gd name="connsiteY3" fmla="*/ 168730 h 452523"/>
              <a:gd name="connsiteX0" fmla="*/ 3447075 w 3447075"/>
              <a:gd name="connsiteY0" fmla="*/ 207175 h 453621"/>
              <a:gd name="connsiteX1" fmla="*/ 2802863 w 3447075"/>
              <a:gd name="connsiteY1" fmla="*/ 6239 h 453621"/>
              <a:gd name="connsiteX2" fmla="*/ 1147058 w 3447075"/>
              <a:gd name="connsiteY2" fmla="*/ 451082 h 453621"/>
              <a:gd name="connsiteX3" fmla="*/ 0 w 3447075"/>
              <a:gd name="connsiteY3" fmla="*/ 169828 h 453621"/>
              <a:gd name="connsiteX0" fmla="*/ 3447075 w 3447075"/>
              <a:gd name="connsiteY0" fmla="*/ 201821 h 448267"/>
              <a:gd name="connsiteX1" fmla="*/ 2802863 w 3447075"/>
              <a:gd name="connsiteY1" fmla="*/ 885 h 448267"/>
              <a:gd name="connsiteX2" fmla="*/ 1147058 w 3447075"/>
              <a:gd name="connsiteY2" fmla="*/ 445728 h 448267"/>
              <a:gd name="connsiteX3" fmla="*/ 0 w 3447075"/>
              <a:gd name="connsiteY3" fmla="*/ 164474 h 448267"/>
              <a:gd name="connsiteX0" fmla="*/ 3447075 w 3447075"/>
              <a:gd name="connsiteY0" fmla="*/ 200991 h 447437"/>
              <a:gd name="connsiteX1" fmla="*/ 2802863 w 3447075"/>
              <a:gd name="connsiteY1" fmla="*/ 55 h 447437"/>
              <a:gd name="connsiteX2" fmla="*/ 1147058 w 3447075"/>
              <a:gd name="connsiteY2" fmla="*/ 444898 h 447437"/>
              <a:gd name="connsiteX3" fmla="*/ 0 w 3447075"/>
              <a:gd name="connsiteY3" fmla="*/ 163644 h 447437"/>
              <a:gd name="connsiteX0" fmla="*/ 3447075 w 3447075"/>
              <a:gd name="connsiteY0" fmla="*/ 200993 h 447439"/>
              <a:gd name="connsiteX1" fmla="*/ 2802863 w 3447075"/>
              <a:gd name="connsiteY1" fmla="*/ 57 h 447439"/>
              <a:gd name="connsiteX2" fmla="*/ 1147058 w 3447075"/>
              <a:gd name="connsiteY2" fmla="*/ 444900 h 447439"/>
              <a:gd name="connsiteX3" fmla="*/ 0 w 3447075"/>
              <a:gd name="connsiteY3" fmla="*/ 163646 h 447439"/>
              <a:gd name="connsiteX0" fmla="*/ 3447075 w 3447075"/>
              <a:gd name="connsiteY0" fmla="*/ 201470 h 447916"/>
              <a:gd name="connsiteX1" fmla="*/ 2802863 w 3447075"/>
              <a:gd name="connsiteY1" fmla="*/ 534 h 447916"/>
              <a:gd name="connsiteX2" fmla="*/ 1147058 w 3447075"/>
              <a:gd name="connsiteY2" fmla="*/ 445377 h 447916"/>
              <a:gd name="connsiteX3" fmla="*/ 0 w 3447075"/>
              <a:gd name="connsiteY3" fmla="*/ 164123 h 447916"/>
              <a:gd name="connsiteX0" fmla="*/ 3447075 w 3447075"/>
              <a:gd name="connsiteY0" fmla="*/ 201178 h 447624"/>
              <a:gd name="connsiteX1" fmla="*/ 2802863 w 3447075"/>
              <a:gd name="connsiteY1" fmla="*/ 242 h 447624"/>
              <a:gd name="connsiteX2" fmla="*/ 1147058 w 3447075"/>
              <a:gd name="connsiteY2" fmla="*/ 445085 h 447624"/>
              <a:gd name="connsiteX3" fmla="*/ 0 w 3447075"/>
              <a:gd name="connsiteY3" fmla="*/ 163831 h 447624"/>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615728"/>
              <a:gd name="connsiteY0" fmla="*/ 232117 h 451267"/>
              <a:gd name="connsiteX1" fmla="*/ 3559669 w 3615728"/>
              <a:gd name="connsiteY1" fmla="*/ 232154 h 451267"/>
              <a:gd name="connsiteX2" fmla="*/ 2802863 w 3615728"/>
              <a:gd name="connsiteY2" fmla="*/ 3885 h 451267"/>
              <a:gd name="connsiteX3" fmla="*/ 1147058 w 3615728"/>
              <a:gd name="connsiteY3" fmla="*/ 448728 h 451267"/>
              <a:gd name="connsiteX4" fmla="*/ 0 w 3615728"/>
              <a:gd name="connsiteY4" fmla="*/ 167474 h 451267"/>
              <a:gd name="connsiteX0" fmla="*/ 3559669 w 3559669"/>
              <a:gd name="connsiteY0" fmla="*/ 238918 h 458068"/>
              <a:gd name="connsiteX1" fmla="*/ 3385918 w 3559669"/>
              <a:gd name="connsiteY1" fmla="*/ 146542 h 458068"/>
              <a:gd name="connsiteX2" fmla="*/ 2802863 w 3559669"/>
              <a:gd name="connsiteY2" fmla="*/ 10686 h 458068"/>
              <a:gd name="connsiteX3" fmla="*/ 1147058 w 3559669"/>
              <a:gd name="connsiteY3" fmla="*/ 455529 h 458068"/>
              <a:gd name="connsiteX4" fmla="*/ 0 w 3559669"/>
              <a:gd name="connsiteY4" fmla="*/ 174275 h 458068"/>
              <a:gd name="connsiteX0" fmla="*/ 3559669 w 3559669"/>
              <a:gd name="connsiteY0" fmla="*/ 0 h 622848"/>
              <a:gd name="connsiteX1" fmla="*/ 3385918 w 3559669"/>
              <a:gd name="connsiteY1" fmla="*/ 311322 h 622848"/>
              <a:gd name="connsiteX2" fmla="*/ 2802863 w 3559669"/>
              <a:gd name="connsiteY2" fmla="*/ 175466 h 622848"/>
              <a:gd name="connsiteX3" fmla="*/ 1147058 w 3559669"/>
              <a:gd name="connsiteY3" fmla="*/ 620309 h 622848"/>
              <a:gd name="connsiteX4" fmla="*/ 0 w 3559669"/>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559931"/>
              <a:gd name="connsiteY0" fmla="*/ 0 h 622848"/>
              <a:gd name="connsiteX1" fmla="*/ 3557442 w 3559931"/>
              <a:gd name="connsiteY1" fmla="*/ 432918 h 622848"/>
              <a:gd name="connsiteX2" fmla="*/ 2802863 w 3559931"/>
              <a:gd name="connsiteY2" fmla="*/ 175466 h 622848"/>
              <a:gd name="connsiteX3" fmla="*/ 1147058 w 3559931"/>
              <a:gd name="connsiteY3" fmla="*/ 620309 h 622848"/>
              <a:gd name="connsiteX4" fmla="*/ 0 w 3559931"/>
              <a:gd name="connsiteY4" fmla="*/ 339055 h 622848"/>
              <a:gd name="connsiteX0" fmla="*/ 3559669 w 3559931"/>
              <a:gd name="connsiteY0" fmla="*/ 0 h 622848"/>
              <a:gd name="connsiteX1" fmla="*/ 3557442 w 3559931"/>
              <a:gd name="connsiteY1" fmla="*/ 437781 h 622848"/>
              <a:gd name="connsiteX2" fmla="*/ 2802863 w 3559931"/>
              <a:gd name="connsiteY2" fmla="*/ 175466 h 622848"/>
              <a:gd name="connsiteX3" fmla="*/ 1147058 w 3559931"/>
              <a:gd name="connsiteY3" fmla="*/ 620309 h 622848"/>
              <a:gd name="connsiteX4" fmla="*/ 0 w 3559931"/>
              <a:gd name="connsiteY4" fmla="*/ 339055 h 622848"/>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9670 w 3559932"/>
              <a:gd name="connsiteY0" fmla="*/ 0 h 627712"/>
              <a:gd name="connsiteX1" fmla="*/ 3557442 w 3559932"/>
              <a:gd name="connsiteY1" fmla="*/ 442645 h 627712"/>
              <a:gd name="connsiteX2" fmla="*/ 2802863 w 3559932"/>
              <a:gd name="connsiteY2" fmla="*/ 180330 h 627712"/>
              <a:gd name="connsiteX3" fmla="*/ 1147058 w 3559932"/>
              <a:gd name="connsiteY3" fmla="*/ 625173 h 627712"/>
              <a:gd name="connsiteX4" fmla="*/ 0 w 3559932"/>
              <a:gd name="connsiteY4" fmla="*/ 343919 h 627712"/>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715"/>
              <a:gd name="connsiteY0" fmla="*/ 87846 h 647464"/>
              <a:gd name="connsiteX1" fmla="*/ 3559669 w 3559715"/>
              <a:gd name="connsiteY1" fmla="*/ 14926 h 647464"/>
              <a:gd name="connsiteX2" fmla="*/ 3557442 w 3559715"/>
              <a:gd name="connsiteY2" fmla="*/ 462397 h 647464"/>
              <a:gd name="connsiteX3" fmla="*/ 2802863 w 3559715"/>
              <a:gd name="connsiteY3" fmla="*/ 200082 h 647464"/>
              <a:gd name="connsiteX4" fmla="*/ 1147058 w 3559715"/>
              <a:gd name="connsiteY4" fmla="*/ 644925 h 647464"/>
              <a:gd name="connsiteX5" fmla="*/ 0 w 3559715"/>
              <a:gd name="connsiteY5" fmla="*/ 363671 h 647464"/>
              <a:gd name="connsiteX0" fmla="*/ 1537030 w 3559715"/>
              <a:gd name="connsiteY0" fmla="*/ 73045 h 632663"/>
              <a:gd name="connsiteX1" fmla="*/ 3559669 w 3559715"/>
              <a:gd name="connsiteY1" fmla="*/ 125 h 632663"/>
              <a:gd name="connsiteX2" fmla="*/ 3557442 w 3559715"/>
              <a:gd name="connsiteY2" fmla="*/ 447596 h 632663"/>
              <a:gd name="connsiteX3" fmla="*/ 2802863 w 3559715"/>
              <a:gd name="connsiteY3" fmla="*/ 185281 h 632663"/>
              <a:gd name="connsiteX4" fmla="*/ 1147058 w 3559715"/>
              <a:gd name="connsiteY4" fmla="*/ 630124 h 632663"/>
              <a:gd name="connsiteX5" fmla="*/ 0 w 3559715"/>
              <a:gd name="connsiteY5" fmla="*/ 348870 h 632663"/>
              <a:gd name="connsiteX0" fmla="*/ 0 w 3564168"/>
              <a:gd name="connsiteY0" fmla="*/ 444 h 633019"/>
              <a:gd name="connsiteX1" fmla="*/ 3564122 w 3564168"/>
              <a:gd name="connsiteY1" fmla="*/ 481 h 633019"/>
              <a:gd name="connsiteX2" fmla="*/ 3561895 w 3564168"/>
              <a:gd name="connsiteY2" fmla="*/ 447952 h 633019"/>
              <a:gd name="connsiteX3" fmla="*/ 2807316 w 3564168"/>
              <a:gd name="connsiteY3" fmla="*/ 185637 h 633019"/>
              <a:gd name="connsiteX4" fmla="*/ 1151511 w 3564168"/>
              <a:gd name="connsiteY4" fmla="*/ 630480 h 633019"/>
              <a:gd name="connsiteX5" fmla="*/ 4453 w 3564168"/>
              <a:gd name="connsiteY5" fmla="*/ 349226 h 633019"/>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6" fmla="*/ 0 w 3564168"/>
              <a:gd name="connsiteY6" fmla="*/ 556 h 633131"/>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1940"/>
              <a:gd name="connsiteY0" fmla="*/ 0 h 632575"/>
              <a:gd name="connsiteX1" fmla="*/ 3561894 w 3561940"/>
              <a:gd name="connsiteY1" fmla="*/ 37 h 632575"/>
              <a:gd name="connsiteX2" fmla="*/ 3559667 w 3561940"/>
              <a:gd name="connsiteY2" fmla="*/ 447508 h 632575"/>
              <a:gd name="connsiteX3" fmla="*/ 2805088 w 3561940"/>
              <a:gd name="connsiteY3" fmla="*/ 185193 h 632575"/>
              <a:gd name="connsiteX4" fmla="*/ 1149283 w 3561940"/>
              <a:gd name="connsiteY4" fmla="*/ 630036 h 632575"/>
              <a:gd name="connsiteX5" fmla="*/ 2225 w 3561940"/>
              <a:gd name="connsiteY5" fmla="*/ 348782 h 632575"/>
              <a:gd name="connsiteX6" fmla="*/ 0 w 3561940"/>
              <a:gd name="connsiteY6" fmla="*/ 0 h 632575"/>
              <a:gd name="connsiteX0" fmla="*/ 0 w 3564228"/>
              <a:gd name="connsiteY0" fmla="*/ 0 h 632575"/>
              <a:gd name="connsiteX1" fmla="*/ 3561894 w 3564228"/>
              <a:gd name="connsiteY1" fmla="*/ 37 h 632575"/>
              <a:gd name="connsiteX2" fmla="*/ 3564122 w 3564228"/>
              <a:gd name="connsiteY2" fmla="*/ 447508 h 632575"/>
              <a:gd name="connsiteX3" fmla="*/ 2805088 w 3564228"/>
              <a:gd name="connsiteY3" fmla="*/ 185193 h 632575"/>
              <a:gd name="connsiteX4" fmla="*/ 1149283 w 3564228"/>
              <a:gd name="connsiteY4" fmla="*/ 630036 h 632575"/>
              <a:gd name="connsiteX5" fmla="*/ 2225 w 3564228"/>
              <a:gd name="connsiteY5" fmla="*/ 348782 h 632575"/>
              <a:gd name="connsiteX6" fmla="*/ 0 w 3564228"/>
              <a:gd name="connsiteY6" fmla="*/ 0 h 632575"/>
              <a:gd name="connsiteX0" fmla="*/ 0 w 3572945"/>
              <a:gd name="connsiteY0" fmla="*/ 72276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72276 h 704851"/>
              <a:gd name="connsiteX0" fmla="*/ 0 w 3572945"/>
              <a:gd name="connsiteY0" fmla="*/ 12015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11930 w 3572945"/>
              <a:gd name="connsiteY3" fmla="*/ 170617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2785"/>
              <a:gd name="connsiteX1" fmla="*/ 3572934 w 3572945"/>
              <a:gd name="connsiteY1" fmla="*/ 0 h 702785"/>
              <a:gd name="connsiteX2" fmla="*/ 3564122 w 3572945"/>
              <a:gd name="connsiteY2" fmla="*/ 519784 h 702785"/>
              <a:gd name="connsiteX3" fmla="*/ 2852978 w 3572945"/>
              <a:gd name="connsiteY3" fmla="*/ 154332 h 702785"/>
              <a:gd name="connsiteX4" fmla="*/ 1149283 w 3572945"/>
              <a:gd name="connsiteY4" fmla="*/ 702312 h 702785"/>
              <a:gd name="connsiteX5" fmla="*/ 2225 w 3572945"/>
              <a:gd name="connsiteY5" fmla="*/ 421058 h 702785"/>
              <a:gd name="connsiteX6" fmla="*/ 0 w 3572945"/>
              <a:gd name="connsiteY6" fmla="*/ 12015 h 702785"/>
              <a:gd name="connsiteX0" fmla="*/ 0 w 3572945"/>
              <a:gd name="connsiteY0" fmla="*/ 12015 h 713617"/>
              <a:gd name="connsiteX1" fmla="*/ 3572934 w 3572945"/>
              <a:gd name="connsiteY1" fmla="*/ 0 h 713617"/>
              <a:gd name="connsiteX2" fmla="*/ 3564122 w 3572945"/>
              <a:gd name="connsiteY2" fmla="*/ 519784 h 713617"/>
              <a:gd name="connsiteX3" fmla="*/ 2852978 w 3572945"/>
              <a:gd name="connsiteY3" fmla="*/ 154332 h 713617"/>
              <a:gd name="connsiteX4" fmla="*/ 1053504 w 3572945"/>
              <a:gd name="connsiteY4" fmla="*/ 713169 h 713617"/>
              <a:gd name="connsiteX5" fmla="*/ 2225 w 3572945"/>
              <a:gd name="connsiteY5" fmla="*/ 421058 h 713617"/>
              <a:gd name="connsiteX6" fmla="*/ 0 w 3572945"/>
              <a:gd name="connsiteY6" fmla="*/ 12015 h 713617"/>
              <a:gd name="connsiteX0" fmla="*/ 0 w 3572945"/>
              <a:gd name="connsiteY0" fmla="*/ 12015 h 713169"/>
              <a:gd name="connsiteX1" fmla="*/ 3572934 w 3572945"/>
              <a:gd name="connsiteY1" fmla="*/ 0 h 713169"/>
              <a:gd name="connsiteX2" fmla="*/ 3564122 w 3572945"/>
              <a:gd name="connsiteY2" fmla="*/ 519784 h 713169"/>
              <a:gd name="connsiteX3" fmla="*/ 2852978 w 3572945"/>
              <a:gd name="connsiteY3" fmla="*/ 154332 h 713169"/>
              <a:gd name="connsiteX4" fmla="*/ 1053504 w 3572945"/>
              <a:gd name="connsiteY4" fmla="*/ 713169 h 713169"/>
              <a:gd name="connsiteX5" fmla="*/ 2225 w 3572945"/>
              <a:gd name="connsiteY5" fmla="*/ 421058 h 713169"/>
              <a:gd name="connsiteX6" fmla="*/ 0 w 3572945"/>
              <a:gd name="connsiteY6" fmla="*/ 12015 h 713169"/>
              <a:gd name="connsiteX0" fmla="*/ 0 w 3572945"/>
              <a:gd name="connsiteY0" fmla="*/ 12015 h 718866"/>
              <a:gd name="connsiteX1" fmla="*/ 3572934 w 3572945"/>
              <a:gd name="connsiteY1" fmla="*/ 0 h 718866"/>
              <a:gd name="connsiteX2" fmla="*/ 3564122 w 3572945"/>
              <a:gd name="connsiteY2" fmla="*/ 519784 h 718866"/>
              <a:gd name="connsiteX3" fmla="*/ 2852978 w 3572945"/>
              <a:gd name="connsiteY3" fmla="*/ 154332 h 718866"/>
              <a:gd name="connsiteX4" fmla="*/ 1053504 w 3572945"/>
              <a:gd name="connsiteY4" fmla="*/ 713169 h 718866"/>
              <a:gd name="connsiteX5" fmla="*/ 2225 w 3572945"/>
              <a:gd name="connsiteY5" fmla="*/ 421058 h 718866"/>
              <a:gd name="connsiteX6" fmla="*/ 0 w 3572945"/>
              <a:gd name="connsiteY6" fmla="*/ 12015 h 718866"/>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2945" h="717994">
                <a:moveTo>
                  <a:pt x="0" y="12015"/>
                </a:moveTo>
                <a:lnTo>
                  <a:pt x="3572934" y="0"/>
                </a:lnTo>
                <a:cubicBezTo>
                  <a:pt x="3573305" y="106200"/>
                  <a:pt x="3564769" y="418400"/>
                  <a:pt x="3564122" y="519784"/>
                </a:cubicBezTo>
                <a:cubicBezTo>
                  <a:pt x="3491526" y="439447"/>
                  <a:pt x="3271414" y="122101"/>
                  <a:pt x="2852978" y="154332"/>
                </a:cubicBezTo>
                <a:cubicBezTo>
                  <a:pt x="2434542" y="186563"/>
                  <a:pt x="1528629" y="668715"/>
                  <a:pt x="1053504" y="713169"/>
                </a:cubicBezTo>
                <a:cubicBezTo>
                  <a:pt x="578379" y="757623"/>
                  <a:pt x="111035" y="481878"/>
                  <a:pt x="2225" y="421058"/>
                </a:cubicBezTo>
                <a:cubicBezTo>
                  <a:pt x="741" y="304797"/>
                  <a:pt x="1484" y="128276"/>
                  <a:pt x="0" y="12015"/>
                </a:cubicBezTo>
                <a:close/>
              </a:path>
            </a:pathLst>
          </a:custGeom>
          <a:solidFill>
            <a:srgbClr val="001F5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4F6573A-0631-417C-B2E3-81CD048CEFE3}"/>
              </a:ext>
            </a:extLst>
          </p:cNvPr>
          <p:cNvGrpSpPr/>
          <p:nvPr userDrawn="1"/>
        </p:nvGrpSpPr>
        <p:grpSpPr>
          <a:xfrm>
            <a:off x="-28" y="1887794"/>
            <a:ext cx="10058428" cy="138661"/>
            <a:chOff x="-27066" y="1944316"/>
            <a:chExt cx="7809421" cy="425615"/>
          </a:xfrm>
        </p:grpSpPr>
        <p:sp>
          <p:nvSpPr>
            <p:cNvPr id="9" name="Rectangle 8">
              <a:extLst>
                <a:ext uri="{FF2B5EF4-FFF2-40B4-BE49-F238E27FC236}">
                  <a16:creationId xmlns:a16="http://schemas.microsoft.com/office/drawing/2014/main" id="{D02CC14D-0A17-432B-B1C6-5B21521614F0}"/>
                </a:ext>
              </a:extLst>
            </p:cNvPr>
            <p:cNvSpPr/>
            <p:nvPr userDrawn="1"/>
          </p:nvSpPr>
          <p:spPr>
            <a:xfrm>
              <a:off x="-27066" y="1944316"/>
              <a:ext cx="7809421" cy="144570"/>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6E7774-7892-4720-A404-C8E55B9FB143}"/>
                </a:ext>
              </a:extLst>
            </p:cNvPr>
            <p:cNvSpPr/>
            <p:nvPr userDrawn="1"/>
          </p:nvSpPr>
          <p:spPr>
            <a:xfrm>
              <a:off x="-27066" y="2086009"/>
              <a:ext cx="7809421"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BA19E9-51DE-4332-B913-72523AB01E9C}"/>
                </a:ext>
              </a:extLst>
            </p:cNvPr>
            <p:cNvSpPr/>
            <p:nvPr userDrawn="1"/>
          </p:nvSpPr>
          <p:spPr>
            <a:xfrm>
              <a:off x="-27066" y="2225361"/>
              <a:ext cx="7809421" cy="144570"/>
            </a:xfrm>
            <a:prstGeom prst="rect">
              <a:avLst/>
            </a:prstGeom>
            <a:solidFill>
              <a:srgbClr val="C60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0D863B1-45F1-4458-8028-D81EB8795D45}"/>
              </a:ext>
            </a:extLst>
          </p:cNvPr>
          <p:cNvGrpSpPr/>
          <p:nvPr userDrawn="1"/>
        </p:nvGrpSpPr>
        <p:grpSpPr>
          <a:xfrm>
            <a:off x="3339505" y="5287224"/>
            <a:ext cx="3335189" cy="1562973"/>
            <a:chOff x="427038" y="457201"/>
            <a:chExt cx="1890712" cy="919162"/>
          </a:xfrm>
        </p:grpSpPr>
        <p:sp>
          <p:nvSpPr>
            <p:cNvPr id="13" name="Freeform 5">
              <a:extLst>
                <a:ext uri="{FF2B5EF4-FFF2-40B4-BE49-F238E27FC236}">
                  <a16:creationId xmlns:a16="http://schemas.microsoft.com/office/drawing/2014/main" id="{7A7BF5CF-0CB5-453B-8985-1A0B8492C231}"/>
                </a:ext>
              </a:extLst>
            </p:cNvPr>
            <p:cNvSpPr>
              <a:spLocks/>
            </p:cNvSpPr>
            <p:nvPr userDrawn="1"/>
          </p:nvSpPr>
          <p:spPr bwMode="auto">
            <a:xfrm>
              <a:off x="1936750" y="1041400"/>
              <a:ext cx="381000" cy="150812"/>
            </a:xfrm>
            <a:custGeom>
              <a:avLst/>
              <a:gdLst>
                <a:gd name="T0" fmla="*/ 0 w 247"/>
                <a:gd name="T1" fmla="*/ 51 h 98"/>
                <a:gd name="T2" fmla="*/ 0 w 247"/>
                <a:gd name="T3" fmla="*/ 84 h 98"/>
                <a:gd name="T4" fmla="*/ 0 w 247"/>
                <a:gd name="T5" fmla="*/ 98 h 98"/>
                <a:gd name="T6" fmla="*/ 247 w 247"/>
                <a:gd name="T7" fmla="*/ 98 h 98"/>
                <a:gd name="T8" fmla="*/ 247 w 247"/>
                <a:gd name="T9" fmla="*/ 46 h 98"/>
                <a:gd name="T10" fmla="*/ 247 w 247"/>
                <a:gd name="T11" fmla="*/ 35 h 98"/>
                <a:gd name="T12" fmla="*/ 247 w 247"/>
                <a:gd name="T13" fmla="*/ 15 h 98"/>
                <a:gd name="T14" fmla="*/ 0 w 247"/>
                <a:gd name="T15" fmla="*/ 5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98">
                  <a:moveTo>
                    <a:pt x="0" y="51"/>
                  </a:moveTo>
                  <a:cubicBezTo>
                    <a:pt x="0" y="84"/>
                    <a:pt x="0" y="84"/>
                    <a:pt x="0" y="84"/>
                  </a:cubicBezTo>
                  <a:cubicBezTo>
                    <a:pt x="0" y="98"/>
                    <a:pt x="0" y="98"/>
                    <a:pt x="0" y="98"/>
                  </a:cubicBezTo>
                  <a:cubicBezTo>
                    <a:pt x="247" y="98"/>
                    <a:pt x="247" y="98"/>
                    <a:pt x="247" y="98"/>
                  </a:cubicBezTo>
                  <a:cubicBezTo>
                    <a:pt x="247" y="46"/>
                    <a:pt x="247" y="46"/>
                    <a:pt x="247" y="46"/>
                  </a:cubicBezTo>
                  <a:cubicBezTo>
                    <a:pt x="247" y="35"/>
                    <a:pt x="247" y="35"/>
                    <a:pt x="247" y="35"/>
                  </a:cubicBezTo>
                  <a:cubicBezTo>
                    <a:pt x="247" y="15"/>
                    <a:pt x="247" y="15"/>
                    <a:pt x="247" y="15"/>
                  </a:cubicBezTo>
                  <a:cubicBezTo>
                    <a:pt x="160" y="0"/>
                    <a:pt x="80" y="23"/>
                    <a:pt x="0" y="51"/>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741F62B3-426F-4879-995C-B4C916479E1B}"/>
                </a:ext>
              </a:extLst>
            </p:cNvPr>
            <p:cNvSpPr>
              <a:spLocks/>
            </p:cNvSpPr>
            <p:nvPr userDrawn="1"/>
          </p:nvSpPr>
          <p:spPr bwMode="auto">
            <a:xfrm>
              <a:off x="1936750" y="469900"/>
              <a:ext cx="365125" cy="392112"/>
            </a:xfrm>
            <a:custGeom>
              <a:avLst/>
              <a:gdLst>
                <a:gd name="T0" fmla="*/ 215 w 237"/>
                <a:gd name="T1" fmla="*/ 219 h 254"/>
                <a:gd name="T2" fmla="*/ 215 w 237"/>
                <a:gd name="T3" fmla="*/ 179 h 254"/>
                <a:gd name="T4" fmla="*/ 108 w 237"/>
                <a:gd name="T5" fmla="*/ 179 h 254"/>
                <a:gd name="T6" fmla="*/ 108 w 237"/>
                <a:gd name="T7" fmla="*/ 97 h 254"/>
                <a:gd name="T8" fmla="*/ 237 w 237"/>
                <a:gd name="T9" fmla="*/ 97 h 254"/>
                <a:gd name="T10" fmla="*/ 237 w 237"/>
                <a:gd name="T11" fmla="*/ 0 h 254"/>
                <a:gd name="T12" fmla="*/ 0 w 237"/>
                <a:gd name="T13" fmla="*/ 0 h 254"/>
                <a:gd name="T14" fmla="*/ 0 w 237"/>
                <a:gd name="T15" fmla="*/ 254 h 254"/>
                <a:gd name="T16" fmla="*/ 215 w 237"/>
                <a:gd name="T17"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54">
                  <a:moveTo>
                    <a:pt x="215" y="219"/>
                  </a:moveTo>
                  <a:cubicBezTo>
                    <a:pt x="215" y="179"/>
                    <a:pt x="215" y="179"/>
                    <a:pt x="215" y="179"/>
                  </a:cubicBezTo>
                  <a:cubicBezTo>
                    <a:pt x="108" y="179"/>
                    <a:pt x="108" y="179"/>
                    <a:pt x="108" y="179"/>
                  </a:cubicBezTo>
                  <a:cubicBezTo>
                    <a:pt x="108" y="97"/>
                    <a:pt x="108" y="97"/>
                    <a:pt x="108" y="97"/>
                  </a:cubicBezTo>
                  <a:cubicBezTo>
                    <a:pt x="237" y="97"/>
                    <a:pt x="237" y="97"/>
                    <a:pt x="237" y="97"/>
                  </a:cubicBezTo>
                  <a:cubicBezTo>
                    <a:pt x="237" y="0"/>
                    <a:pt x="237" y="0"/>
                    <a:pt x="237" y="0"/>
                  </a:cubicBezTo>
                  <a:cubicBezTo>
                    <a:pt x="0" y="0"/>
                    <a:pt x="0" y="0"/>
                    <a:pt x="0" y="0"/>
                  </a:cubicBezTo>
                  <a:cubicBezTo>
                    <a:pt x="0" y="254"/>
                    <a:pt x="0" y="254"/>
                    <a:pt x="0" y="254"/>
                  </a:cubicBezTo>
                  <a:cubicBezTo>
                    <a:pt x="71" y="229"/>
                    <a:pt x="142" y="210"/>
                    <a:pt x="215" y="219"/>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5B2E22CF-4C51-458E-8F2C-F19E66B63B31}"/>
                </a:ext>
              </a:extLst>
            </p:cNvPr>
            <p:cNvSpPr>
              <a:spLocks/>
            </p:cNvSpPr>
            <p:nvPr userDrawn="1"/>
          </p:nvSpPr>
          <p:spPr bwMode="auto">
            <a:xfrm>
              <a:off x="1765300" y="1030288"/>
              <a:ext cx="142875" cy="101600"/>
            </a:xfrm>
            <a:custGeom>
              <a:avLst/>
              <a:gdLst>
                <a:gd name="T0" fmla="*/ 0 w 93"/>
                <a:gd name="T1" fmla="*/ 34 h 66"/>
                <a:gd name="T2" fmla="*/ 0 w 93"/>
                <a:gd name="T3" fmla="*/ 66 h 66"/>
                <a:gd name="T4" fmla="*/ 93 w 93"/>
                <a:gd name="T5" fmla="*/ 33 h 66"/>
                <a:gd name="T6" fmla="*/ 93 w 93"/>
                <a:gd name="T7" fmla="*/ 0 h 66"/>
                <a:gd name="T8" fmla="*/ 0 w 93"/>
                <a:gd name="T9" fmla="*/ 34 h 66"/>
              </a:gdLst>
              <a:ahLst/>
              <a:cxnLst>
                <a:cxn ang="0">
                  <a:pos x="T0" y="T1"/>
                </a:cxn>
                <a:cxn ang="0">
                  <a:pos x="T2" y="T3"/>
                </a:cxn>
                <a:cxn ang="0">
                  <a:pos x="T4" y="T5"/>
                </a:cxn>
                <a:cxn ang="0">
                  <a:pos x="T6" y="T7"/>
                </a:cxn>
                <a:cxn ang="0">
                  <a:pos x="T8" y="T9"/>
                </a:cxn>
              </a:cxnLst>
              <a:rect l="0" t="0" r="r" b="b"/>
              <a:pathLst>
                <a:path w="93" h="66">
                  <a:moveTo>
                    <a:pt x="0" y="34"/>
                  </a:moveTo>
                  <a:cubicBezTo>
                    <a:pt x="0" y="66"/>
                    <a:pt x="0" y="66"/>
                    <a:pt x="0" y="66"/>
                  </a:cubicBezTo>
                  <a:cubicBezTo>
                    <a:pt x="31" y="56"/>
                    <a:pt x="62" y="44"/>
                    <a:pt x="93" y="33"/>
                  </a:cubicBezTo>
                  <a:cubicBezTo>
                    <a:pt x="93" y="0"/>
                    <a:pt x="93" y="0"/>
                    <a:pt x="93" y="0"/>
                  </a:cubicBezTo>
                  <a:cubicBezTo>
                    <a:pt x="62" y="11"/>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5500B5C-4043-4A7F-8699-0E37D60BFC4D}"/>
                </a:ext>
              </a:extLst>
            </p:cNvPr>
            <p:cNvSpPr>
              <a:spLocks/>
            </p:cNvSpPr>
            <p:nvPr userDrawn="1"/>
          </p:nvSpPr>
          <p:spPr bwMode="auto">
            <a:xfrm>
              <a:off x="1936750" y="973138"/>
              <a:ext cx="166687" cy="96837"/>
            </a:xfrm>
            <a:custGeom>
              <a:avLst/>
              <a:gdLst>
                <a:gd name="T0" fmla="*/ 0 w 108"/>
                <a:gd name="T1" fmla="*/ 63 h 63"/>
                <a:gd name="T2" fmla="*/ 108 w 108"/>
                <a:gd name="T3" fmla="*/ 32 h 63"/>
                <a:gd name="T4" fmla="*/ 108 w 108"/>
                <a:gd name="T5" fmla="*/ 0 h 63"/>
                <a:gd name="T6" fmla="*/ 0 w 108"/>
                <a:gd name="T7" fmla="*/ 31 h 63"/>
                <a:gd name="T8" fmla="*/ 0 w 108"/>
                <a:gd name="T9" fmla="*/ 63 h 63"/>
              </a:gdLst>
              <a:ahLst/>
              <a:cxnLst>
                <a:cxn ang="0">
                  <a:pos x="T0" y="T1"/>
                </a:cxn>
                <a:cxn ang="0">
                  <a:pos x="T2" y="T3"/>
                </a:cxn>
                <a:cxn ang="0">
                  <a:pos x="T4" y="T5"/>
                </a:cxn>
                <a:cxn ang="0">
                  <a:pos x="T6" y="T7"/>
                </a:cxn>
                <a:cxn ang="0">
                  <a:pos x="T8" y="T9"/>
                </a:cxn>
              </a:cxnLst>
              <a:rect l="0" t="0" r="r" b="b"/>
              <a:pathLst>
                <a:path w="108" h="63">
                  <a:moveTo>
                    <a:pt x="0" y="63"/>
                  </a:moveTo>
                  <a:cubicBezTo>
                    <a:pt x="36" y="50"/>
                    <a:pt x="71" y="39"/>
                    <a:pt x="108" y="32"/>
                  </a:cubicBezTo>
                  <a:cubicBezTo>
                    <a:pt x="108" y="0"/>
                    <a:pt x="108" y="0"/>
                    <a:pt x="108" y="0"/>
                  </a:cubicBezTo>
                  <a:cubicBezTo>
                    <a:pt x="71" y="7"/>
                    <a:pt x="36" y="18"/>
                    <a:pt x="0" y="31"/>
                  </a:cubicBezTo>
                  <a:lnTo>
                    <a:pt x="0" y="63"/>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F6A63D60-24C2-4D70-99A9-75AA67906F7E}"/>
                </a:ext>
              </a:extLst>
            </p:cNvPr>
            <p:cNvSpPr>
              <a:spLocks/>
            </p:cNvSpPr>
            <p:nvPr userDrawn="1"/>
          </p:nvSpPr>
          <p:spPr bwMode="auto">
            <a:xfrm>
              <a:off x="1585913" y="1103313"/>
              <a:ext cx="106362" cy="71437"/>
            </a:xfrm>
            <a:custGeom>
              <a:avLst/>
              <a:gdLst>
                <a:gd name="T0" fmla="*/ 0 w 69"/>
                <a:gd name="T1" fmla="*/ 15 h 46"/>
                <a:gd name="T2" fmla="*/ 6 w 69"/>
                <a:gd name="T3" fmla="*/ 46 h 46"/>
                <a:gd name="T4" fmla="*/ 63 w 69"/>
                <a:gd name="T5" fmla="*/ 34 h 46"/>
                <a:gd name="T6" fmla="*/ 69 w 69"/>
                <a:gd name="T7" fmla="*/ 0 h 46"/>
                <a:gd name="T8" fmla="*/ 0 w 69"/>
                <a:gd name="T9" fmla="*/ 15 h 46"/>
              </a:gdLst>
              <a:ahLst/>
              <a:cxnLst>
                <a:cxn ang="0">
                  <a:pos x="T0" y="T1"/>
                </a:cxn>
                <a:cxn ang="0">
                  <a:pos x="T2" y="T3"/>
                </a:cxn>
                <a:cxn ang="0">
                  <a:pos x="T4" y="T5"/>
                </a:cxn>
                <a:cxn ang="0">
                  <a:pos x="T6" y="T7"/>
                </a:cxn>
                <a:cxn ang="0">
                  <a:pos x="T8" y="T9"/>
                </a:cxn>
              </a:cxnLst>
              <a:rect l="0" t="0" r="r" b="b"/>
              <a:pathLst>
                <a:path w="69" h="46">
                  <a:moveTo>
                    <a:pt x="0" y="15"/>
                  </a:moveTo>
                  <a:cubicBezTo>
                    <a:pt x="6" y="46"/>
                    <a:pt x="6" y="46"/>
                    <a:pt x="6" y="46"/>
                  </a:cubicBezTo>
                  <a:cubicBezTo>
                    <a:pt x="25" y="43"/>
                    <a:pt x="44" y="39"/>
                    <a:pt x="63" y="34"/>
                  </a:cubicBezTo>
                  <a:cubicBezTo>
                    <a:pt x="69" y="0"/>
                    <a:pt x="69" y="0"/>
                    <a:pt x="69" y="0"/>
                  </a:cubicBezTo>
                  <a:cubicBezTo>
                    <a:pt x="46" y="7"/>
                    <a:pt x="23" y="12"/>
                    <a:pt x="0" y="15"/>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9245CA4-377B-40C9-89F7-A4D38CE0DFFA}"/>
                </a:ext>
              </a:extLst>
            </p:cNvPr>
            <p:cNvSpPr>
              <a:spLocks/>
            </p:cNvSpPr>
            <p:nvPr userDrawn="1"/>
          </p:nvSpPr>
          <p:spPr bwMode="auto">
            <a:xfrm>
              <a:off x="1566863" y="998538"/>
              <a:ext cx="146050" cy="80962"/>
            </a:xfrm>
            <a:custGeom>
              <a:avLst/>
              <a:gdLst>
                <a:gd name="T0" fmla="*/ 94 w 94"/>
                <a:gd name="T1" fmla="*/ 0 h 52"/>
                <a:gd name="T2" fmla="*/ 0 w 94"/>
                <a:gd name="T3" fmla="*/ 21 h 52"/>
                <a:gd name="T4" fmla="*/ 6 w 94"/>
                <a:gd name="T5" fmla="*/ 52 h 52"/>
                <a:gd name="T6" fmla="*/ 88 w 94"/>
                <a:gd name="T7" fmla="*/ 34 h 52"/>
                <a:gd name="T8" fmla="*/ 94 w 94"/>
                <a:gd name="T9" fmla="*/ 0 h 52"/>
              </a:gdLst>
              <a:ahLst/>
              <a:cxnLst>
                <a:cxn ang="0">
                  <a:pos x="T0" y="T1"/>
                </a:cxn>
                <a:cxn ang="0">
                  <a:pos x="T2" y="T3"/>
                </a:cxn>
                <a:cxn ang="0">
                  <a:pos x="T4" y="T5"/>
                </a:cxn>
                <a:cxn ang="0">
                  <a:pos x="T6" y="T7"/>
                </a:cxn>
                <a:cxn ang="0">
                  <a:pos x="T8" y="T9"/>
                </a:cxn>
              </a:cxnLst>
              <a:rect l="0" t="0" r="r" b="b"/>
              <a:pathLst>
                <a:path w="94" h="52">
                  <a:moveTo>
                    <a:pt x="94" y="0"/>
                  </a:moveTo>
                  <a:cubicBezTo>
                    <a:pt x="63" y="9"/>
                    <a:pt x="32" y="17"/>
                    <a:pt x="0" y="21"/>
                  </a:cubicBezTo>
                  <a:cubicBezTo>
                    <a:pt x="6" y="52"/>
                    <a:pt x="6" y="52"/>
                    <a:pt x="6" y="52"/>
                  </a:cubicBezTo>
                  <a:cubicBezTo>
                    <a:pt x="34" y="48"/>
                    <a:pt x="61" y="42"/>
                    <a:pt x="88" y="34"/>
                  </a:cubicBezTo>
                  <a:lnTo>
                    <a:pt x="94" y="0"/>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789E41E0-49B9-4C77-8252-5C226DE6526D}"/>
                </a:ext>
              </a:extLst>
            </p:cNvPr>
            <p:cNvSpPr>
              <a:spLocks/>
            </p:cNvSpPr>
            <p:nvPr userDrawn="1"/>
          </p:nvSpPr>
          <p:spPr bwMode="auto">
            <a:xfrm>
              <a:off x="1936750" y="854075"/>
              <a:ext cx="331787" cy="115887"/>
            </a:xfrm>
            <a:custGeom>
              <a:avLst/>
              <a:gdLst>
                <a:gd name="T0" fmla="*/ 0 w 215"/>
                <a:gd name="T1" fmla="*/ 43 h 75"/>
                <a:gd name="T2" fmla="*/ 0 w 215"/>
                <a:gd name="T3" fmla="*/ 75 h 75"/>
                <a:gd name="T4" fmla="*/ 108 w 215"/>
                <a:gd name="T5" fmla="*/ 45 h 75"/>
                <a:gd name="T6" fmla="*/ 108 w 215"/>
                <a:gd name="T7" fmla="*/ 31 h 75"/>
                <a:gd name="T8" fmla="*/ 215 w 215"/>
                <a:gd name="T9" fmla="*/ 31 h 75"/>
                <a:gd name="T10" fmla="*/ 215 w 215"/>
                <a:gd name="T11" fmla="*/ 7 h 75"/>
                <a:gd name="T12" fmla="*/ 0 w 215"/>
                <a:gd name="T13" fmla="*/ 43 h 75"/>
              </a:gdLst>
              <a:ahLst/>
              <a:cxnLst>
                <a:cxn ang="0">
                  <a:pos x="T0" y="T1"/>
                </a:cxn>
                <a:cxn ang="0">
                  <a:pos x="T2" y="T3"/>
                </a:cxn>
                <a:cxn ang="0">
                  <a:pos x="T4" y="T5"/>
                </a:cxn>
                <a:cxn ang="0">
                  <a:pos x="T6" y="T7"/>
                </a:cxn>
                <a:cxn ang="0">
                  <a:pos x="T8" y="T9"/>
                </a:cxn>
                <a:cxn ang="0">
                  <a:pos x="T10" y="T11"/>
                </a:cxn>
                <a:cxn ang="0">
                  <a:pos x="T12" y="T13"/>
                </a:cxn>
              </a:cxnLst>
              <a:rect l="0" t="0" r="r" b="b"/>
              <a:pathLst>
                <a:path w="215" h="75">
                  <a:moveTo>
                    <a:pt x="0" y="43"/>
                  </a:moveTo>
                  <a:cubicBezTo>
                    <a:pt x="0" y="75"/>
                    <a:pt x="0" y="75"/>
                    <a:pt x="0" y="75"/>
                  </a:cubicBezTo>
                  <a:cubicBezTo>
                    <a:pt x="36" y="63"/>
                    <a:pt x="71" y="52"/>
                    <a:pt x="108" y="45"/>
                  </a:cubicBezTo>
                  <a:cubicBezTo>
                    <a:pt x="108" y="31"/>
                    <a:pt x="108" y="31"/>
                    <a:pt x="108" y="31"/>
                  </a:cubicBezTo>
                  <a:cubicBezTo>
                    <a:pt x="215" y="31"/>
                    <a:pt x="215" y="31"/>
                    <a:pt x="215" y="31"/>
                  </a:cubicBezTo>
                  <a:cubicBezTo>
                    <a:pt x="215" y="7"/>
                    <a:pt x="215" y="7"/>
                    <a:pt x="215" y="7"/>
                  </a:cubicBezTo>
                  <a:cubicBezTo>
                    <a:pt x="140" y="0"/>
                    <a:pt x="69" y="19"/>
                    <a:pt x="0"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3F74751E-E04B-4B22-B246-937E38523B6C}"/>
                </a:ext>
              </a:extLst>
            </p:cNvPr>
            <p:cNvSpPr>
              <a:spLocks/>
            </p:cNvSpPr>
            <p:nvPr userDrawn="1"/>
          </p:nvSpPr>
          <p:spPr bwMode="auto">
            <a:xfrm>
              <a:off x="1365250" y="1112838"/>
              <a:ext cx="144462" cy="68262"/>
            </a:xfrm>
            <a:custGeom>
              <a:avLst/>
              <a:gdLst>
                <a:gd name="T0" fmla="*/ 94 w 94"/>
                <a:gd name="T1" fmla="*/ 44 h 44"/>
                <a:gd name="T2" fmla="*/ 94 w 94"/>
                <a:gd name="T3" fmla="*/ 13 h 44"/>
                <a:gd name="T4" fmla="*/ 0 w 94"/>
                <a:gd name="T5" fmla="*/ 0 h 44"/>
                <a:gd name="T6" fmla="*/ 0 w 94"/>
                <a:gd name="T7" fmla="*/ 31 h 44"/>
                <a:gd name="T8" fmla="*/ 94 w 94"/>
                <a:gd name="T9" fmla="*/ 44 h 44"/>
              </a:gdLst>
              <a:ahLst/>
              <a:cxnLst>
                <a:cxn ang="0">
                  <a:pos x="T0" y="T1"/>
                </a:cxn>
                <a:cxn ang="0">
                  <a:pos x="T2" y="T3"/>
                </a:cxn>
                <a:cxn ang="0">
                  <a:pos x="T4" y="T5"/>
                </a:cxn>
                <a:cxn ang="0">
                  <a:pos x="T6" y="T7"/>
                </a:cxn>
                <a:cxn ang="0">
                  <a:pos x="T8" y="T9"/>
                </a:cxn>
              </a:cxnLst>
              <a:rect l="0" t="0" r="r" b="b"/>
              <a:pathLst>
                <a:path w="94" h="44">
                  <a:moveTo>
                    <a:pt x="94" y="44"/>
                  </a:moveTo>
                  <a:cubicBezTo>
                    <a:pt x="94" y="13"/>
                    <a:pt x="94" y="13"/>
                    <a:pt x="94" y="13"/>
                  </a:cubicBezTo>
                  <a:cubicBezTo>
                    <a:pt x="63" y="13"/>
                    <a:pt x="32" y="9"/>
                    <a:pt x="0" y="0"/>
                  </a:cubicBezTo>
                  <a:cubicBezTo>
                    <a:pt x="0" y="31"/>
                    <a:pt x="0" y="31"/>
                    <a:pt x="0" y="31"/>
                  </a:cubicBezTo>
                  <a:cubicBezTo>
                    <a:pt x="32" y="40"/>
                    <a:pt x="63" y="44"/>
                    <a:pt x="94" y="4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2ADF0B2C-9410-43AB-9330-F897B8963BA3}"/>
                </a:ext>
              </a:extLst>
            </p:cNvPr>
            <p:cNvSpPr>
              <a:spLocks/>
            </p:cNvSpPr>
            <p:nvPr userDrawn="1"/>
          </p:nvSpPr>
          <p:spPr bwMode="auto">
            <a:xfrm>
              <a:off x="1365250" y="1017588"/>
              <a:ext cx="144462" cy="66675"/>
            </a:xfrm>
            <a:custGeom>
              <a:avLst/>
              <a:gdLst>
                <a:gd name="T0" fmla="*/ 94 w 94"/>
                <a:gd name="T1" fmla="*/ 43 h 43"/>
                <a:gd name="T2" fmla="*/ 94 w 94"/>
                <a:gd name="T3" fmla="*/ 11 h 43"/>
                <a:gd name="T4" fmla="*/ 0 w 94"/>
                <a:gd name="T5" fmla="*/ 0 h 43"/>
                <a:gd name="T6" fmla="*/ 0 w 94"/>
                <a:gd name="T7" fmla="*/ 31 h 43"/>
                <a:gd name="T8" fmla="*/ 94 w 94"/>
                <a:gd name="T9" fmla="*/ 43 h 43"/>
              </a:gdLst>
              <a:ahLst/>
              <a:cxnLst>
                <a:cxn ang="0">
                  <a:pos x="T0" y="T1"/>
                </a:cxn>
                <a:cxn ang="0">
                  <a:pos x="T2" y="T3"/>
                </a:cxn>
                <a:cxn ang="0">
                  <a:pos x="T4" y="T5"/>
                </a:cxn>
                <a:cxn ang="0">
                  <a:pos x="T6" y="T7"/>
                </a:cxn>
                <a:cxn ang="0">
                  <a:pos x="T8" y="T9"/>
                </a:cxn>
              </a:cxnLst>
              <a:rect l="0" t="0" r="r" b="b"/>
              <a:pathLst>
                <a:path w="94" h="43">
                  <a:moveTo>
                    <a:pt x="94" y="43"/>
                  </a:moveTo>
                  <a:cubicBezTo>
                    <a:pt x="94" y="11"/>
                    <a:pt x="94" y="11"/>
                    <a:pt x="94" y="11"/>
                  </a:cubicBezTo>
                  <a:cubicBezTo>
                    <a:pt x="63" y="12"/>
                    <a:pt x="32" y="9"/>
                    <a:pt x="0" y="0"/>
                  </a:cubicBezTo>
                  <a:cubicBezTo>
                    <a:pt x="0" y="31"/>
                    <a:pt x="0" y="31"/>
                    <a:pt x="0" y="31"/>
                  </a:cubicBezTo>
                  <a:cubicBezTo>
                    <a:pt x="32" y="40"/>
                    <a:pt x="63" y="43"/>
                    <a:pt x="94"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90D99FAE-82B9-4F3C-947C-2CAC71E3B915}"/>
                </a:ext>
              </a:extLst>
            </p:cNvPr>
            <p:cNvSpPr>
              <a:spLocks/>
            </p:cNvSpPr>
            <p:nvPr userDrawn="1"/>
          </p:nvSpPr>
          <p:spPr bwMode="auto">
            <a:xfrm>
              <a:off x="1365250" y="469900"/>
              <a:ext cx="542925" cy="515937"/>
            </a:xfrm>
            <a:custGeom>
              <a:avLst/>
              <a:gdLst>
                <a:gd name="T0" fmla="*/ 94 w 352"/>
                <a:gd name="T1" fmla="*/ 333 h 334"/>
                <a:gd name="T2" fmla="*/ 94 w 352"/>
                <a:gd name="T3" fmla="*/ 257 h 334"/>
                <a:gd name="T4" fmla="*/ 93 w 352"/>
                <a:gd name="T5" fmla="*/ 222 h 334"/>
                <a:gd name="T6" fmla="*/ 90 w 352"/>
                <a:gd name="T7" fmla="*/ 187 h 334"/>
                <a:gd name="T8" fmla="*/ 98 w 352"/>
                <a:gd name="T9" fmla="*/ 187 h 334"/>
                <a:gd name="T10" fmla="*/ 125 w 352"/>
                <a:gd name="T11" fmla="*/ 330 h 334"/>
                <a:gd name="T12" fmla="*/ 232 w 352"/>
                <a:gd name="T13" fmla="*/ 305 h 334"/>
                <a:gd name="T14" fmla="*/ 255 w 352"/>
                <a:gd name="T15" fmla="*/ 187 h 334"/>
                <a:gd name="T16" fmla="*/ 263 w 352"/>
                <a:gd name="T17" fmla="*/ 187 h 334"/>
                <a:gd name="T18" fmla="*/ 260 w 352"/>
                <a:gd name="T19" fmla="*/ 221 h 334"/>
                <a:gd name="T20" fmla="*/ 259 w 352"/>
                <a:gd name="T21" fmla="*/ 257 h 334"/>
                <a:gd name="T22" fmla="*/ 259 w 352"/>
                <a:gd name="T23" fmla="*/ 296 h 334"/>
                <a:gd name="T24" fmla="*/ 352 w 352"/>
                <a:gd name="T25" fmla="*/ 261 h 334"/>
                <a:gd name="T26" fmla="*/ 352 w 352"/>
                <a:gd name="T27" fmla="*/ 0 h 334"/>
                <a:gd name="T28" fmla="*/ 230 w 352"/>
                <a:gd name="T29" fmla="*/ 0 h 334"/>
                <a:gd name="T30" fmla="*/ 190 w 352"/>
                <a:gd name="T31" fmla="*/ 160 h 334"/>
                <a:gd name="T32" fmla="*/ 183 w 352"/>
                <a:gd name="T33" fmla="*/ 195 h 334"/>
                <a:gd name="T34" fmla="*/ 179 w 352"/>
                <a:gd name="T35" fmla="*/ 223 h 334"/>
                <a:gd name="T36" fmla="*/ 174 w 352"/>
                <a:gd name="T37" fmla="*/ 223 h 334"/>
                <a:gd name="T38" fmla="*/ 169 w 352"/>
                <a:gd name="T39" fmla="*/ 194 h 334"/>
                <a:gd name="T40" fmla="*/ 161 w 352"/>
                <a:gd name="T41" fmla="*/ 161 h 334"/>
                <a:gd name="T42" fmla="*/ 122 w 352"/>
                <a:gd name="T43" fmla="*/ 0 h 334"/>
                <a:gd name="T44" fmla="*/ 0 w 352"/>
                <a:gd name="T45" fmla="*/ 0 h 334"/>
                <a:gd name="T46" fmla="*/ 0 w 352"/>
                <a:gd name="T47" fmla="*/ 322 h 334"/>
                <a:gd name="T48" fmla="*/ 94 w 352"/>
                <a:gd name="T49" fmla="*/ 33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334">
                  <a:moveTo>
                    <a:pt x="94" y="333"/>
                  </a:moveTo>
                  <a:cubicBezTo>
                    <a:pt x="94" y="257"/>
                    <a:pt x="94" y="257"/>
                    <a:pt x="94" y="257"/>
                  </a:cubicBezTo>
                  <a:cubicBezTo>
                    <a:pt x="94" y="245"/>
                    <a:pt x="93" y="233"/>
                    <a:pt x="93" y="222"/>
                  </a:cubicBezTo>
                  <a:cubicBezTo>
                    <a:pt x="92" y="210"/>
                    <a:pt x="91" y="199"/>
                    <a:pt x="90" y="187"/>
                  </a:cubicBezTo>
                  <a:cubicBezTo>
                    <a:pt x="98" y="187"/>
                    <a:pt x="98" y="187"/>
                    <a:pt x="98" y="187"/>
                  </a:cubicBezTo>
                  <a:cubicBezTo>
                    <a:pt x="125" y="330"/>
                    <a:pt x="125" y="330"/>
                    <a:pt x="125" y="330"/>
                  </a:cubicBezTo>
                  <a:cubicBezTo>
                    <a:pt x="161" y="326"/>
                    <a:pt x="197" y="316"/>
                    <a:pt x="232" y="305"/>
                  </a:cubicBezTo>
                  <a:cubicBezTo>
                    <a:pt x="255" y="187"/>
                    <a:pt x="255" y="187"/>
                    <a:pt x="255" y="187"/>
                  </a:cubicBezTo>
                  <a:cubicBezTo>
                    <a:pt x="263" y="187"/>
                    <a:pt x="263" y="187"/>
                    <a:pt x="263" y="187"/>
                  </a:cubicBezTo>
                  <a:cubicBezTo>
                    <a:pt x="261" y="198"/>
                    <a:pt x="260" y="210"/>
                    <a:pt x="260" y="221"/>
                  </a:cubicBezTo>
                  <a:cubicBezTo>
                    <a:pt x="259" y="233"/>
                    <a:pt x="259" y="245"/>
                    <a:pt x="259" y="257"/>
                  </a:cubicBezTo>
                  <a:cubicBezTo>
                    <a:pt x="259" y="296"/>
                    <a:pt x="259" y="296"/>
                    <a:pt x="259" y="296"/>
                  </a:cubicBezTo>
                  <a:cubicBezTo>
                    <a:pt x="290" y="285"/>
                    <a:pt x="321" y="272"/>
                    <a:pt x="352" y="261"/>
                  </a:cubicBezTo>
                  <a:cubicBezTo>
                    <a:pt x="352" y="0"/>
                    <a:pt x="352" y="0"/>
                    <a:pt x="352" y="0"/>
                  </a:cubicBezTo>
                  <a:cubicBezTo>
                    <a:pt x="230" y="0"/>
                    <a:pt x="230" y="0"/>
                    <a:pt x="230" y="0"/>
                  </a:cubicBezTo>
                  <a:cubicBezTo>
                    <a:pt x="190" y="160"/>
                    <a:pt x="190" y="160"/>
                    <a:pt x="190" y="160"/>
                  </a:cubicBezTo>
                  <a:cubicBezTo>
                    <a:pt x="187" y="174"/>
                    <a:pt x="184" y="186"/>
                    <a:pt x="183" y="195"/>
                  </a:cubicBezTo>
                  <a:cubicBezTo>
                    <a:pt x="181" y="205"/>
                    <a:pt x="180" y="214"/>
                    <a:pt x="179" y="223"/>
                  </a:cubicBezTo>
                  <a:cubicBezTo>
                    <a:pt x="174" y="223"/>
                    <a:pt x="174" y="223"/>
                    <a:pt x="174" y="223"/>
                  </a:cubicBezTo>
                  <a:cubicBezTo>
                    <a:pt x="172" y="214"/>
                    <a:pt x="171" y="204"/>
                    <a:pt x="169" y="194"/>
                  </a:cubicBezTo>
                  <a:cubicBezTo>
                    <a:pt x="167" y="184"/>
                    <a:pt x="164" y="172"/>
                    <a:pt x="161" y="161"/>
                  </a:cubicBezTo>
                  <a:cubicBezTo>
                    <a:pt x="122" y="0"/>
                    <a:pt x="122" y="0"/>
                    <a:pt x="122" y="0"/>
                  </a:cubicBezTo>
                  <a:cubicBezTo>
                    <a:pt x="0" y="0"/>
                    <a:pt x="0" y="0"/>
                    <a:pt x="0" y="0"/>
                  </a:cubicBezTo>
                  <a:cubicBezTo>
                    <a:pt x="0" y="322"/>
                    <a:pt x="0" y="322"/>
                    <a:pt x="0" y="322"/>
                  </a:cubicBezTo>
                  <a:cubicBezTo>
                    <a:pt x="32" y="331"/>
                    <a:pt x="63" y="334"/>
                    <a:pt x="94" y="3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A282AF7-E371-44C4-B5C1-8E9EDF57F416}"/>
                </a:ext>
              </a:extLst>
            </p:cNvPr>
            <p:cNvSpPr>
              <a:spLocks/>
            </p:cNvSpPr>
            <p:nvPr userDrawn="1"/>
          </p:nvSpPr>
          <p:spPr bwMode="auto">
            <a:xfrm>
              <a:off x="1765300" y="928688"/>
              <a:ext cx="142875" cy="103187"/>
            </a:xfrm>
            <a:custGeom>
              <a:avLst/>
              <a:gdLst>
                <a:gd name="T0" fmla="*/ 93 w 93"/>
                <a:gd name="T1" fmla="*/ 33 h 66"/>
                <a:gd name="T2" fmla="*/ 93 w 93"/>
                <a:gd name="T3" fmla="*/ 0 h 66"/>
                <a:gd name="T4" fmla="*/ 0 w 93"/>
                <a:gd name="T5" fmla="*/ 34 h 66"/>
                <a:gd name="T6" fmla="*/ 0 w 93"/>
                <a:gd name="T7" fmla="*/ 66 h 66"/>
                <a:gd name="T8" fmla="*/ 93 w 93"/>
                <a:gd name="T9" fmla="*/ 33 h 66"/>
              </a:gdLst>
              <a:ahLst/>
              <a:cxnLst>
                <a:cxn ang="0">
                  <a:pos x="T0" y="T1"/>
                </a:cxn>
                <a:cxn ang="0">
                  <a:pos x="T2" y="T3"/>
                </a:cxn>
                <a:cxn ang="0">
                  <a:pos x="T4" y="T5"/>
                </a:cxn>
                <a:cxn ang="0">
                  <a:pos x="T6" y="T7"/>
                </a:cxn>
                <a:cxn ang="0">
                  <a:pos x="T8" y="T9"/>
                </a:cxn>
              </a:cxnLst>
              <a:rect l="0" t="0" r="r" b="b"/>
              <a:pathLst>
                <a:path w="93" h="66">
                  <a:moveTo>
                    <a:pt x="93" y="33"/>
                  </a:moveTo>
                  <a:cubicBezTo>
                    <a:pt x="93" y="0"/>
                    <a:pt x="93" y="0"/>
                    <a:pt x="93" y="0"/>
                  </a:cubicBezTo>
                  <a:cubicBezTo>
                    <a:pt x="62" y="11"/>
                    <a:pt x="31" y="23"/>
                    <a:pt x="0" y="34"/>
                  </a:cubicBezTo>
                  <a:cubicBezTo>
                    <a:pt x="0" y="66"/>
                    <a:pt x="0" y="66"/>
                    <a:pt x="0" y="66"/>
                  </a:cubicBezTo>
                  <a:cubicBezTo>
                    <a:pt x="31" y="56"/>
                    <a:pt x="62" y="44"/>
                    <a:pt x="93" y="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46C1CF97-9B9F-4AD6-9372-EB40523A8BCB}"/>
                </a:ext>
              </a:extLst>
            </p:cNvPr>
            <p:cNvSpPr>
              <a:spLocks/>
            </p:cNvSpPr>
            <p:nvPr userDrawn="1"/>
          </p:nvSpPr>
          <p:spPr bwMode="auto">
            <a:xfrm>
              <a:off x="1765300" y="1130300"/>
              <a:ext cx="142875" cy="61912"/>
            </a:xfrm>
            <a:custGeom>
              <a:avLst/>
              <a:gdLst>
                <a:gd name="T0" fmla="*/ 0 w 93"/>
                <a:gd name="T1" fmla="*/ 34 h 40"/>
                <a:gd name="T2" fmla="*/ 0 w 93"/>
                <a:gd name="T3" fmla="*/ 40 h 40"/>
                <a:gd name="T4" fmla="*/ 93 w 93"/>
                <a:gd name="T5" fmla="*/ 40 h 40"/>
                <a:gd name="T6" fmla="*/ 93 w 93"/>
                <a:gd name="T7" fmla="*/ 0 h 40"/>
                <a:gd name="T8" fmla="*/ 0 w 93"/>
                <a:gd name="T9" fmla="*/ 34 h 40"/>
              </a:gdLst>
              <a:ahLst/>
              <a:cxnLst>
                <a:cxn ang="0">
                  <a:pos x="T0" y="T1"/>
                </a:cxn>
                <a:cxn ang="0">
                  <a:pos x="T2" y="T3"/>
                </a:cxn>
                <a:cxn ang="0">
                  <a:pos x="T4" y="T5"/>
                </a:cxn>
                <a:cxn ang="0">
                  <a:pos x="T6" y="T7"/>
                </a:cxn>
                <a:cxn ang="0">
                  <a:pos x="T8" y="T9"/>
                </a:cxn>
              </a:cxnLst>
              <a:rect l="0" t="0" r="r" b="b"/>
              <a:pathLst>
                <a:path w="93" h="40">
                  <a:moveTo>
                    <a:pt x="0" y="34"/>
                  </a:moveTo>
                  <a:cubicBezTo>
                    <a:pt x="0" y="40"/>
                    <a:pt x="0" y="40"/>
                    <a:pt x="0" y="40"/>
                  </a:cubicBezTo>
                  <a:cubicBezTo>
                    <a:pt x="93" y="40"/>
                    <a:pt x="93" y="40"/>
                    <a:pt x="93" y="40"/>
                  </a:cubicBezTo>
                  <a:cubicBezTo>
                    <a:pt x="93" y="0"/>
                    <a:pt x="93" y="0"/>
                    <a:pt x="93" y="0"/>
                  </a:cubicBezTo>
                  <a:cubicBezTo>
                    <a:pt x="62" y="12"/>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3A815CD1-8343-4FE7-8282-B5B67667D29C}"/>
                </a:ext>
              </a:extLst>
            </p:cNvPr>
            <p:cNvSpPr>
              <a:spLocks noEditPoints="1"/>
            </p:cNvSpPr>
            <p:nvPr userDrawn="1"/>
          </p:nvSpPr>
          <p:spPr bwMode="auto">
            <a:xfrm>
              <a:off x="804863" y="469900"/>
              <a:ext cx="592137" cy="722312"/>
            </a:xfrm>
            <a:custGeom>
              <a:avLst/>
              <a:gdLst>
                <a:gd name="T0" fmla="*/ 322 w 373"/>
                <a:gd name="T1" fmla="*/ 297 h 455"/>
                <a:gd name="T2" fmla="*/ 270 w 373"/>
                <a:gd name="T3" fmla="*/ 138 h 455"/>
                <a:gd name="T4" fmla="*/ 225 w 373"/>
                <a:gd name="T5" fmla="*/ 0 h 455"/>
                <a:gd name="T6" fmla="*/ 147 w 373"/>
                <a:gd name="T7" fmla="*/ 0 h 455"/>
                <a:gd name="T8" fmla="*/ 103 w 373"/>
                <a:gd name="T9" fmla="*/ 138 h 455"/>
                <a:gd name="T10" fmla="*/ 51 w 373"/>
                <a:gd name="T11" fmla="*/ 297 h 455"/>
                <a:gd name="T12" fmla="*/ 0 w 373"/>
                <a:gd name="T13" fmla="*/ 455 h 455"/>
                <a:gd name="T14" fmla="*/ 106 w 373"/>
                <a:gd name="T15" fmla="*/ 455 h 455"/>
                <a:gd name="T16" fmla="*/ 186 w 373"/>
                <a:gd name="T17" fmla="*/ 396 h 455"/>
                <a:gd name="T18" fmla="*/ 267 w 373"/>
                <a:gd name="T19" fmla="*/ 455 h 455"/>
                <a:gd name="T20" fmla="*/ 373 w 373"/>
                <a:gd name="T21" fmla="*/ 455 h 455"/>
                <a:gd name="T22" fmla="*/ 322 w 373"/>
                <a:gd name="T23" fmla="*/ 297 h 455"/>
                <a:gd name="T24" fmla="*/ 219 w 373"/>
                <a:gd name="T25" fmla="*/ 272 h 455"/>
                <a:gd name="T26" fmla="*/ 239 w 373"/>
                <a:gd name="T27" fmla="*/ 334 h 455"/>
                <a:gd name="T28" fmla="*/ 186 w 373"/>
                <a:gd name="T29" fmla="*/ 295 h 455"/>
                <a:gd name="T30" fmla="*/ 133 w 373"/>
                <a:gd name="T31" fmla="*/ 334 h 455"/>
                <a:gd name="T32" fmla="*/ 153 w 373"/>
                <a:gd name="T33" fmla="*/ 272 h 455"/>
                <a:gd name="T34" fmla="*/ 101 w 373"/>
                <a:gd name="T35" fmla="*/ 233 h 455"/>
                <a:gd name="T36" fmla="*/ 166 w 373"/>
                <a:gd name="T37" fmla="*/ 233 h 455"/>
                <a:gd name="T38" fmla="*/ 186 w 373"/>
                <a:gd name="T39" fmla="*/ 170 h 455"/>
                <a:gd name="T40" fmla="*/ 207 w 373"/>
                <a:gd name="T41" fmla="*/ 233 h 455"/>
                <a:gd name="T42" fmla="*/ 272 w 373"/>
                <a:gd name="T43" fmla="*/ 233 h 455"/>
                <a:gd name="T44" fmla="*/ 219 w 373"/>
                <a:gd name="T45" fmla="*/ 27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3" h="455">
                  <a:moveTo>
                    <a:pt x="322" y="297"/>
                  </a:moveTo>
                  <a:lnTo>
                    <a:pt x="270" y="138"/>
                  </a:lnTo>
                  <a:lnTo>
                    <a:pt x="225" y="0"/>
                  </a:lnTo>
                  <a:lnTo>
                    <a:pt x="147" y="0"/>
                  </a:lnTo>
                  <a:lnTo>
                    <a:pt x="103" y="138"/>
                  </a:lnTo>
                  <a:lnTo>
                    <a:pt x="51" y="297"/>
                  </a:lnTo>
                  <a:lnTo>
                    <a:pt x="0" y="455"/>
                  </a:lnTo>
                  <a:lnTo>
                    <a:pt x="106" y="455"/>
                  </a:lnTo>
                  <a:lnTo>
                    <a:pt x="186" y="396"/>
                  </a:lnTo>
                  <a:lnTo>
                    <a:pt x="267" y="455"/>
                  </a:lnTo>
                  <a:lnTo>
                    <a:pt x="373" y="455"/>
                  </a:lnTo>
                  <a:lnTo>
                    <a:pt x="322" y="297"/>
                  </a:lnTo>
                  <a:close/>
                  <a:moveTo>
                    <a:pt x="219" y="272"/>
                  </a:moveTo>
                  <a:lnTo>
                    <a:pt x="239" y="334"/>
                  </a:lnTo>
                  <a:lnTo>
                    <a:pt x="186" y="295"/>
                  </a:lnTo>
                  <a:lnTo>
                    <a:pt x="133" y="334"/>
                  </a:lnTo>
                  <a:lnTo>
                    <a:pt x="153" y="272"/>
                  </a:lnTo>
                  <a:lnTo>
                    <a:pt x="101" y="233"/>
                  </a:lnTo>
                  <a:lnTo>
                    <a:pt x="166" y="233"/>
                  </a:lnTo>
                  <a:lnTo>
                    <a:pt x="186" y="170"/>
                  </a:lnTo>
                  <a:lnTo>
                    <a:pt x="207" y="233"/>
                  </a:lnTo>
                  <a:lnTo>
                    <a:pt x="272" y="233"/>
                  </a:lnTo>
                  <a:lnTo>
                    <a:pt x="219" y="272"/>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2F00F061-242B-4049-8D8F-B99896144A12}"/>
                </a:ext>
              </a:extLst>
            </p:cNvPr>
            <p:cNvSpPr>
              <a:spLocks/>
            </p:cNvSpPr>
            <p:nvPr userDrawn="1"/>
          </p:nvSpPr>
          <p:spPr bwMode="auto">
            <a:xfrm>
              <a:off x="427038" y="457201"/>
              <a:ext cx="441325" cy="749300"/>
            </a:xfrm>
            <a:custGeom>
              <a:avLst/>
              <a:gdLst>
                <a:gd name="T0" fmla="*/ 0 w 286"/>
                <a:gd name="T1" fmla="*/ 324 h 484"/>
                <a:gd name="T2" fmla="*/ 98 w 286"/>
                <a:gd name="T3" fmla="*/ 324 h 484"/>
                <a:gd name="T4" fmla="*/ 109 w 286"/>
                <a:gd name="T5" fmla="*/ 376 h 484"/>
                <a:gd name="T6" fmla="*/ 143 w 286"/>
                <a:gd name="T7" fmla="*/ 393 h 484"/>
                <a:gd name="T8" fmla="*/ 172 w 286"/>
                <a:gd name="T9" fmla="*/ 383 h 484"/>
                <a:gd name="T10" fmla="*/ 182 w 286"/>
                <a:gd name="T11" fmla="*/ 356 h 484"/>
                <a:gd name="T12" fmla="*/ 134 w 286"/>
                <a:gd name="T13" fmla="*/ 292 h 484"/>
                <a:gd name="T14" fmla="*/ 122 w 286"/>
                <a:gd name="T15" fmla="*/ 282 h 484"/>
                <a:gd name="T16" fmla="*/ 79 w 286"/>
                <a:gd name="T17" fmla="*/ 247 h 484"/>
                <a:gd name="T18" fmla="*/ 24 w 286"/>
                <a:gd name="T19" fmla="*/ 186 h 484"/>
                <a:gd name="T20" fmla="*/ 8 w 286"/>
                <a:gd name="T21" fmla="*/ 123 h 484"/>
                <a:gd name="T22" fmla="*/ 44 w 286"/>
                <a:gd name="T23" fmla="*/ 33 h 484"/>
                <a:gd name="T24" fmla="*/ 142 w 286"/>
                <a:gd name="T25" fmla="*/ 0 h 484"/>
                <a:gd name="T26" fmla="*/ 242 w 286"/>
                <a:gd name="T27" fmla="*/ 36 h 484"/>
                <a:gd name="T28" fmla="*/ 279 w 286"/>
                <a:gd name="T29" fmla="*/ 134 h 484"/>
                <a:gd name="T30" fmla="*/ 279 w 286"/>
                <a:gd name="T31" fmla="*/ 143 h 484"/>
                <a:gd name="T32" fmla="*/ 181 w 286"/>
                <a:gd name="T33" fmla="*/ 143 h 484"/>
                <a:gd name="T34" fmla="*/ 181 w 286"/>
                <a:gd name="T35" fmla="*/ 141 h 484"/>
                <a:gd name="T36" fmla="*/ 172 w 286"/>
                <a:gd name="T37" fmla="*/ 102 h 484"/>
                <a:gd name="T38" fmla="*/ 143 w 286"/>
                <a:gd name="T39" fmla="*/ 90 h 484"/>
                <a:gd name="T40" fmla="*/ 120 w 286"/>
                <a:gd name="T41" fmla="*/ 98 h 484"/>
                <a:gd name="T42" fmla="*/ 112 w 286"/>
                <a:gd name="T43" fmla="*/ 119 h 484"/>
                <a:gd name="T44" fmla="*/ 161 w 286"/>
                <a:gd name="T45" fmla="*/ 178 h 484"/>
                <a:gd name="T46" fmla="*/ 176 w 286"/>
                <a:gd name="T47" fmla="*/ 191 h 484"/>
                <a:gd name="T48" fmla="*/ 266 w 286"/>
                <a:gd name="T49" fmla="*/ 280 h 484"/>
                <a:gd name="T50" fmla="*/ 286 w 286"/>
                <a:gd name="T51" fmla="*/ 350 h 484"/>
                <a:gd name="T52" fmla="*/ 247 w 286"/>
                <a:gd name="T53" fmla="*/ 448 h 484"/>
                <a:gd name="T54" fmla="*/ 141 w 286"/>
                <a:gd name="T55" fmla="*/ 484 h 484"/>
                <a:gd name="T56" fmla="*/ 38 w 286"/>
                <a:gd name="T57" fmla="*/ 444 h 484"/>
                <a:gd name="T58" fmla="*/ 0 w 286"/>
                <a:gd name="T59" fmla="*/ 333 h 484"/>
                <a:gd name="T60" fmla="*/ 0 w 286"/>
                <a:gd name="T61" fmla="*/ 32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 h="484">
                  <a:moveTo>
                    <a:pt x="0" y="324"/>
                  </a:moveTo>
                  <a:cubicBezTo>
                    <a:pt x="98" y="324"/>
                    <a:pt x="98" y="324"/>
                    <a:pt x="98" y="324"/>
                  </a:cubicBezTo>
                  <a:cubicBezTo>
                    <a:pt x="98" y="347"/>
                    <a:pt x="101" y="365"/>
                    <a:pt x="109" y="376"/>
                  </a:cubicBezTo>
                  <a:cubicBezTo>
                    <a:pt x="116" y="388"/>
                    <a:pt x="128" y="393"/>
                    <a:pt x="143" y="393"/>
                  </a:cubicBezTo>
                  <a:cubicBezTo>
                    <a:pt x="155" y="393"/>
                    <a:pt x="164" y="390"/>
                    <a:pt x="172" y="383"/>
                  </a:cubicBezTo>
                  <a:cubicBezTo>
                    <a:pt x="179" y="376"/>
                    <a:pt x="182" y="367"/>
                    <a:pt x="182" y="356"/>
                  </a:cubicBezTo>
                  <a:cubicBezTo>
                    <a:pt x="182" y="340"/>
                    <a:pt x="166" y="319"/>
                    <a:pt x="134" y="292"/>
                  </a:cubicBezTo>
                  <a:cubicBezTo>
                    <a:pt x="128" y="288"/>
                    <a:pt x="124" y="285"/>
                    <a:pt x="122" y="282"/>
                  </a:cubicBezTo>
                  <a:cubicBezTo>
                    <a:pt x="79" y="247"/>
                    <a:pt x="79" y="247"/>
                    <a:pt x="79" y="247"/>
                  </a:cubicBezTo>
                  <a:cubicBezTo>
                    <a:pt x="53" y="225"/>
                    <a:pt x="35" y="205"/>
                    <a:pt x="24" y="186"/>
                  </a:cubicBezTo>
                  <a:cubicBezTo>
                    <a:pt x="13" y="167"/>
                    <a:pt x="8" y="146"/>
                    <a:pt x="8" y="123"/>
                  </a:cubicBezTo>
                  <a:cubicBezTo>
                    <a:pt x="8" y="85"/>
                    <a:pt x="20" y="55"/>
                    <a:pt x="44" y="33"/>
                  </a:cubicBezTo>
                  <a:cubicBezTo>
                    <a:pt x="68" y="11"/>
                    <a:pt x="101" y="0"/>
                    <a:pt x="142" y="0"/>
                  </a:cubicBezTo>
                  <a:cubicBezTo>
                    <a:pt x="185" y="0"/>
                    <a:pt x="218" y="12"/>
                    <a:pt x="242" y="36"/>
                  </a:cubicBezTo>
                  <a:cubicBezTo>
                    <a:pt x="267" y="59"/>
                    <a:pt x="279" y="92"/>
                    <a:pt x="279" y="134"/>
                  </a:cubicBezTo>
                  <a:cubicBezTo>
                    <a:pt x="279" y="143"/>
                    <a:pt x="279" y="143"/>
                    <a:pt x="279" y="143"/>
                  </a:cubicBezTo>
                  <a:cubicBezTo>
                    <a:pt x="181" y="143"/>
                    <a:pt x="181" y="143"/>
                    <a:pt x="181" y="143"/>
                  </a:cubicBezTo>
                  <a:cubicBezTo>
                    <a:pt x="181" y="141"/>
                    <a:pt x="181" y="141"/>
                    <a:pt x="181" y="141"/>
                  </a:cubicBezTo>
                  <a:cubicBezTo>
                    <a:pt x="181" y="124"/>
                    <a:pt x="178" y="111"/>
                    <a:pt x="172" y="102"/>
                  </a:cubicBezTo>
                  <a:cubicBezTo>
                    <a:pt x="165" y="94"/>
                    <a:pt x="156" y="90"/>
                    <a:pt x="143" y="90"/>
                  </a:cubicBezTo>
                  <a:cubicBezTo>
                    <a:pt x="134" y="90"/>
                    <a:pt x="126" y="92"/>
                    <a:pt x="120" y="98"/>
                  </a:cubicBezTo>
                  <a:cubicBezTo>
                    <a:pt x="114" y="103"/>
                    <a:pt x="112" y="110"/>
                    <a:pt x="112" y="119"/>
                  </a:cubicBezTo>
                  <a:cubicBezTo>
                    <a:pt x="112" y="132"/>
                    <a:pt x="128" y="152"/>
                    <a:pt x="161" y="178"/>
                  </a:cubicBezTo>
                  <a:cubicBezTo>
                    <a:pt x="168" y="184"/>
                    <a:pt x="172" y="188"/>
                    <a:pt x="176" y="191"/>
                  </a:cubicBezTo>
                  <a:cubicBezTo>
                    <a:pt x="223" y="229"/>
                    <a:pt x="253" y="259"/>
                    <a:pt x="266" y="280"/>
                  </a:cubicBezTo>
                  <a:cubicBezTo>
                    <a:pt x="280" y="301"/>
                    <a:pt x="286" y="325"/>
                    <a:pt x="286" y="350"/>
                  </a:cubicBezTo>
                  <a:cubicBezTo>
                    <a:pt x="286" y="391"/>
                    <a:pt x="273" y="424"/>
                    <a:pt x="247" y="448"/>
                  </a:cubicBezTo>
                  <a:cubicBezTo>
                    <a:pt x="221" y="472"/>
                    <a:pt x="185" y="484"/>
                    <a:pt x="141" y="484"/>
                  </a:cubicBezTo>
                  <a:cubicBezTo>
                    <a:pt x="97" y="484"/>
                    <a:pt x="63" y="471"/>
                    <a:pt x="38" y="444"/>
                  </a:cubicBezTo>
                  <a:cubicBezTo>
                    <a:pt x="13" y="417"/>
                    <a:pt x="0" y="380"/>
                    <a:pt x="0" y="333"/>
                  </a:cubicBezTo>
                  <a:lnTo>
                    <a:pt x="0" y="324"/>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D6FB6EC8-4E1B-4E68-81A7-3A10BD02C949}"/>
                </a:ext>
              </a:extLst>
            </p:cNvPr>
            <p:cNvSpPr>
              <a:spLocks/>
            </p:cNvSpPr>
            <p:nvPr userDrawn="1"/>
          </p:nvSpPr>
          <p:spPr bwMode="auto">
            <a:xfrm>
              <a:off x="430213" y="1282700"/>
              <a:ext cx="74612" cy="92075"/>
            </a:xfrm>
            <a:custGeom>
              <a:avLst/>
              <a:gdLst>
                <a:gd name="T0" fmla="*/ 0 w 47"/>
                <a:gd name="T1" fmla="*/ 58 h 58"/>
                <a:gd name="T2" fmla="*/ 0 w 47"/>
                <a:gd name="T3" fmla="*/ 0 h 58"/>
                <a:gd name="T4" fmla="*/ 12 w 47"/>
                <a:gd name="T5" fmla="*/ 0 h 58"/>
                <a:gd name="T6" fmla="*/ 12 w 47"/>
                <a:gd name="T7" fmla="*/ 22 h 58"/>
                <a:gd name="T8" fmla="*/ 35 w 47"/>
                <a:gd name="T9" fmla="*/ 22 h 58"/>
                <a:gd name="T10" fmla="*/ 35 w 47"/>
                <a:gd name="T11" fmla="*/ 0 h 58"/>
                <a:gd name="T12" fmla="*/ 47 w 47"/>
                <a:gd name="T13" fmla="*/ 0 h 58"/>
                <a:gd name="T14" fmla="*/ 47 w 47"/>
                <a:gd name="T15" fmla="*/ 58 h 58"/>
                <a:gd name="T16" fmla="*/ 35 w 47"/>
                <a:gd name="T17" fmla="*/ 58 h 58"/>
                <a:gd name="T18" fmla="*/ 35 w 47"/>
                <a:gd name="T19" fmla="*/ 32 h 58"/>
                <a:gd name="T20" fmla="*/ 12 w 47"/>
                <a:gd name="T21" fmla="*/ 32 h 58"/>
                <a:gd name="T22" fmla="*/ 12 w 47"/>
                <a:gd name="T23" fmla="*/ 58 h 58"/>
                <a:gd name="T24" fmla="*/ 0 w 47"/>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8">
                  <a:moveTo>
                    <a:pt x="0" y="58"/>
                  </a:moveTo>
                  <a:lnTo>
                    <a:pt x="0" y="0"/>
                  </a:lnTo>
                  <a:lnTo>
                    <a:pt x="12" y="0"/>
                  </a:lnTo>
                  <a:lnTo>
                    <a:pt x="12" y="22"/>
                  </a:lnTo>
                  <a:lnTo>
                    <a:pt x="35" y="22"/>
                  </a:lnTo>
                  <a:lnTo>
                    <a:pt x="35" y="0"/>
                  </a:lnTo>
                  <a:lnTo>
                    <a:pt x="47" y="0"/>
                  </a:lnTo>
                  <a:lnTo>
                    <a:pt x="47" y="58"/>
                  </a:lnTo>
                  <a:lnTo>
                    <a:pt x="35" y="58"/>
                  </a:lnTo>
                  <a:lnTo>
                    <a:pt x="35" y="32"/>
                  </a:lnTo>
                  <a:lnTo>
                    <a:pt x="12" y="32"/>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7DE72FF5-9D97-480C-9EEE-DE716AB35DC9}"/>
                </a:ext>
              </a:extLst>
            </p:cNvPr>
            <p:cNvSpPr>
              <a:spLocks noEditPoints="1"/>
            </p:cNvSpPr>
            <p:nvPr userDrawn="1"/>
          </p:nvSpPr>
          <p:spPr bwMode="auto">
            <a:xfrm>
              <a:off x="520700" y="1281113"/>
              <a:ext cx="90487" cy="95250"/>
            </a:xfrm>
            <a:custGeom>
              <a:avLst/>
              <a:gdLst>
                <a:gd name="T0" fmla="*/ 0 w 58"/>
                <a:gd name="T1" fmla="*/ 31 h 62"/>
                <a:gd name="T2" fmla="*/ 3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8"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0"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0" y="50"/>
                    <a:pt x="24"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6EFE2840-9E8F-488B-A795-E39776DE67FE}"/>
                </a:ext>
              </a:extLst>
            </p:cNvPr>
            <p:cNvSpPr>
              <a:spLocks/>
            </p:cNvSpPr>
            <p:nvPr userDrawn="1"/>
          </p:nvSpPr>
          <p:spPr bwMode="auto">
            <a:xfrm>
              <a:off x="628650" y="1282700"/>
              <a:ext cx="73025" cy="93662"/>
            </a:xfrm>
            <a:custGeom>
              <a:avLst/>
              <a:gdLst>
                <a:gd name="T0" fmla="*/ 0 w 48"/>
                <a:gd name="T1" fmla="*/ 0 h 61"/>
                <a:gd name="T2" fmla="*/ 12 w 48"/>
                <a:gd name="T3" fmla="*/ 0 h 61"/>
                <a:gd name="T4" fmla="*/ 12 w 48"/>
                <a:gd name="T5" fmla="*/ 32 h 61"/>
                <a:gd name="T6" fmla="*/ 12 w 48"/>
                <a:gd name="T7" fmla="*/ 42 h 61"/>
                <a:gd name="T8" fmla="*/ 16 w 48"/>
                <a:gd name="T9" fmla="*/ 48 h 61"/>
                <a:gd name="T10" fmla="*/ 24 w 48"/>
                <a:gd name="T11" fmla="*/ 50 h 61"/>
                <a:gd name="T12" fmla="*/ 32 w 48"/>
                <a:gd name="T13" fmla="*/ 48 h 61"/>
                <a:gd name="T14" fmla="*/ 35 w 48"/>
                <a:gd name="T15" fmla="*/ 43 h 61"/>
                <a:gd name="T16" fmla="*/ 35 w 48"/>
                <a:gd name="T17" fmla="*/ 33 h 61"/>
                <a:gd name="T18" fmla="*/ 35 w 48"/>
                <a:gd name="T19" fmla="*/ 0 h 61"/>
                <a:gd name="T20" fmla="*/ 48 w 48"/>
                <a:gd name="T21" fmla="*/ 0 h 61"/>
                <a:gd name="T22" fmla="*/ 48 w 48"/>
                <a:gd name="T23" fmla="*/ 31 h 61"/>
                <a:gd name="T24" fmla="*/ 47 w 48"/>
                <a:gd name="T25" fmla="*/ 47 h 61"/>
                <a:gd name="T26" fmla="*/ 43 w 48"/>
                <a:gd name="T27" fmla="*/ 54 h 61"/>
                <a:gd name="T28" fmla="*/ 36 w 48"/>
                <a:gd name="T29" fmla="*/ 59 h 61"/>
                <a:gd name="T30" fmla="*/ 24 w 48"/>
                <a:gd name="T31" fmla="*/ 61 h 61"/>
                <a:gd name="T32" fmla="*/ 11 w 48"/>
                <a:gd name="T33" fmla="*/ 59 h 61"/>
                <a:gd name="T34" fmla="*/ 4 w 48"/>
                <a:gd name="T35" fmla="*/ 54 h 61"/>
                <a:gd name="T36" fmla="*/ 1 w 48"/>
                <a:gd name="T37" fmla="*/ 47 h 61"/>
                <a:gd name="T38" fmla="*/ 0 w 48"/>
                <a:gd name="T39" fmla="*/ 32 h 61"/>
                <a:gd name="T40" fmla="*/ 0 w 4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0" y="0"/>
                  </a:moveTo>
                  <a:cubicBezTo>
                    <a:pt x="12" y="0"/>
                    <a:pt x="12" y="0"/>
                    <a:pt x="12" y="0"/>
                  </a:cubicBezTo>
                  <a:cubicBezTo>
                    <a:pt x="12" y="32"/>
                    <a:pt x="12" y="32"/>
                    <a:pt x="12" y="32"/>
                  </a:cubicBezTo>
                  <a:cubicBezTo>
                    <a:pt x="12" y="37"/>
                    <a:pt x="12" y="41"/>
                    <a:pt x="12" y="42"/>
                  </a:cubicBezTo>
                  <a:cubicBezTo>
                    <a:pt x="13" y="45"/>
                    <a:pt x="14" y="47"/>
                    <a:pt x="16" y="48"/>
                  </a:cubicBezTo>
                  <a:cubicBezTo>
                    <a:pt x="18" y="50"/>
                    <a:pt x="21" y="50"/>
                    <a:pt x="24" y="50"/>
                  </a:cubicBezTo>
                  <a:cubicBezTo>
                    <a:pt x="27" y="50"/>
                    <a:pt x="30" y="50"/>
                    <a:pt x="32" y="48"/>
                  </a:cubicBezTo>
                  <a:cubicBezTo>
                    <a:pt x="33" y="47"/>
                    <a:pt x="35" y="45"/>
                    <a:pt x="35" y="43"/>
                  </a:cubicBezTo>
                  <a:cubicBezTo>
                    <a:pt x="35" y="41"/>
                    <a:pt x="35" y="38"/>
                    <a:pt x="35" y="33"/>
                  </a:cubicBezTo>
                  <a:cubicBezTo>
                    <a:pt x="35" y="0"/>
                    <a:pt x="35" y="0"/>
                    <a:pt x="35" y="0"/>
                  </a:cubicBezTo>
                  <a:cubicBezTo>
                    <a:pt x="48" y="0"/>
                    <a:pt x="48" y="0"/>
                    <a:pt x="48" y="0"/>
                  </a:cubicBezTo>
                  <a:cubicBezTo>
                    <a:pt x="48" y="31"/>
                    <a:pt x="48" y="31"/>
                    <a:pt x="48" y="31"/>
                  </a:cubicBezTo>
                  <a:cubicBezTo>
                    <a:pt x="48" y="38"/>
                    <a:pt x="47" y="44"/>
                    <a:pt x="47" y="47"/>
                  </a:cubicBezTo>
                  <a:cubicBezTo>
                    <a:pt x="46" y="49"/>
                    <a:pt x="45" y="52"/>
                    <a:pt x="43" y="54"/>
                  </a:cubicBezTo>
                  <a:cubicBezTo>
                    <a:pt x="41" y="56"/>
                    <a:pt x="39" y="58"/>
                    <a:pt x="36" y="59"/>
                  </a:cubicBezTo>
                  <a:cubicBezTo>
                    <a:pt x="33" y="60"/>
                    <a:pt x="29" y="61"/>
                    <a:pt x="24" y="61"/>
                  </a:cubicBezTo>
                  <a:cubicBezTo>
                    <a:pt x="19" y="61"/>
                    <a:pt x="14" y="60"/>
                    <a:pt x="11" y="59"/>
                  </a:cubicBezTo>
                  <a:cubicBezTo>
                    <a:pt x="8" y="57"/>
                    <a:pt x="6" y="56"/>
                    <a:pt x="4" y="54"/>
                  </a:cubicBezTo>
                  <a:cubicBezTo>
                    <a:pt x="3" y="51"/>
                    <a:pt x="1" y="49"/>
                    <a:pt x="1" y="47"/>
                  </a:cubicBezTo>
                  <a:cubicBezTo>
                    <a:pt x="0" y="44"/>
                    <a:pt x="0" y="38"/>
                    <a:pt x="0" y="32"/>
                  </a:cubicBezTo>
                  <a:lnTo>
                    <a:pt x="0" y="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B3208EC-D1D8-4357-8E99-FA8284347B27}"/>
                </a:ext>
              </a:extLst>
            </p:cNvPr>
            <p:cNvSpPr>
              <a:spLocks/>
            </p:cNvSpPr>
            <p:nvPr userDrawn="1"/>
          </p:nvSpPr>
          <p:spPr bwMode="auto">
            <a:xfrm>
              <a:off x="717550" y="1281113"/>
              <a:ext cx="76200" cy="95250"/>
            </a:xfrm>
            <a:custGeom>
              <a:avLst/>
              <a:gdLst>
                <a:gd name="T0" fmla="*/ 0 w 49"/>
                <a:gd name="T1" fmla="*/ 41 h 62"/>
                <a:gd name="T2" fmla="*/ 12 w 49"/>
                <a:gd name="T3" fmla="*/ 40 h 62"/>
                <a:gd name="T4" fmla="*/ 16 w 49"/>
                <a:gd name="T5" fmla="*/ 49 h 62"/>
                <a:gd name="T6" fmla="*/ 25 w 49"/>
                <a:gd name="T7" fmla="*/ 52 h 62"/>
                <a:gd name="T8" fmla="*/ 34 w 49"/>
                <a:gd name="T9" fmla="*/ 49 h 62"/>
                <a:gd name="T10" fmla="*/ 37 w 49"/>
                <a:gd name="T11" fmla="*/ 43 h 62"/>
                <a:gd name="T12" fmla="*/ 36 w 49"/>
                <a:gd name="T13" fmla="*/ 40 h 62"/>
                <a:gd name="T14" fmla="*/ 31 w 49"/>
                <a:gd name="T15" fmla="*/ 37 h 62"/>
                <a:gd name="T16" fmla="*/ 22 w 49"/>
                <a:gd name="T17" fmla="*/ 34 h 62"/>
                <a:gd name="T18" fmla="*/ 8 w 49"/>
                <a:gd name="T19" fmla="*/ 28 h 62"/>
                <a:gd name="T20" fmla="*/ 2 w 49"/>
                <a:gd name="T21" fmla="*/ 16 h 62"/>
                <a:gd name="T22" fmla="*/ 5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2 w 49"/>
                <a:gd name="T35" fmla="*/ 12 h 62"/>
                <a:gd name="T36" fmla="*/ 24 w 49"/>
                <a:gd name="T37" fmla="*/ 10 h 62"/>
                <a:gd name="T38" fmla="*/ 16 w 49"/>
                <a:gd name="T39" fmla="*/ 12 h 62"/>
                <a:gd name="T40" fmla="*/ 14 w 49"/>
                <a:gd name="T41" fmla="*/ 16 h 62"/>
                <a:gd name="T42" fmla="*/ 16 w 49"/>
                <a:gd name="T43" fmla="*/ 19 h 62"/>
                <a:gd name="T44" fmla="*/ 27 w 49"/>
                <a:gd name="T45" fmla="*/ 23 h 62"/>
                <a:gd name="T46" fmla="*/ 40 w 49"/>
                <a:gd name="T47" fmla="*/ 28 h 62"/>
                <a:gd name="T48" fmla="*/ 47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3" y="44"/>
                    <a:pt x="14" y="47"/>
                    <a:pt x="16" y="49"/>
                  </a:cubicBezTo>
                  <a:cubicBezTo>
                    <a:pt x="18" y="51"/>
                    <a:pt x="21" y="52"/>
                    <a:pt x="25" y="52"/>
                  </a:cubicBezTo>
                  <a:cubicBezTo>
                    <a:pt x="29" y="52"/>
                    <a:pt x="32" y="51"/>
                    <a:pt x="34" y="49"/>
                  </a:cubicBezTo>
                  <a:cubicBezTo>
                    <a:pt x="36" y="47"/>
                    <a:pt x="37" y="45"/>
                    <a:pt x="37" y="43"/>
                  </a:cubicBezTo>
                  <a:cubicBezTo>
                    <a:pt x="37" y="42"/>
                    <a:pt x="36" y="41"/>
                    <a:pt x="36" y="40"/>
                  </a:cubicBezTo>
                  <a:cubicBezTo>
                    <a:pt x="35" y="39"/>
                    <a:pt x="33" y="38"/>
                    <a:pt x="31" y="37"/>
                  </a:cubicBezTo>
                  <a:cubicBezTo>
                    <a:pt x="30" y="37"/>
                    <a:pt x="27" y="36"/>
                    <a:pt x="22" y="34"/>
                  </a:cubicBezTo>
                  <a:cubicBezTo>
                    <a:pt x="15" y="33"/>
                    <a:pt x="10" y="31"/>
                    <a:pt x="8" y="28"/>
                  </a:cubicBezTo>
                  <a:cubicBezTo>
                    <a:pt x="4" y="25"/>
                    <a:pt x="2" y="21"/>
                    <a:pt x="2" y="16"/>
                  </a:cubicBezTo>
                  <a:cubicBezTo>
                    <a:pt x="2" y="13"/>
                    <a:pt x="3" y="10"/>
                    <a:pt x="5" y="8"/>
                  </a:cubicBezTo>
                  <a:cubicBezTo>
                    <a:pt x="7" y="5"/>
                    <a:pt x="9" y="3"/>
                    <a:pt x="12" y="2"/>
                  </a:cubicBezTo>
                  <a:cubicBezTo>
                    <a:pt x="16" y="0"/>
                    <a:pt x="20" y="0"/>
                    <a:pt x="24" y="0"/>
                  </a:cubicBezTo>
                  <a:cubicBezTo>
                    <a:pt x="32" y="0"/>
                    <a:pt x="37" y="1"/>
                    <a:pt x="41" y="5"/>
                  </a:cubicBezTo>
                  <a:cubicBezTo>
                    <a:pt x="45" y="8"/>
                    <a:pt x="47" y="12"/>
                    <a:pt x="47" y="18"/>
                  </a:cubicBezTo>
                  <a:cubicBezTo>
                    <a:pt x="35" y="18"/>
                    <a:pt x="35" y="18"/>
                    <a:pt x="35" y="18"/>
                  </a:cubicBezTo>
                  <a:cubicBezTo>
                    <a:pt x="35" y="15"/>
                    <a:pt x="33" y="13"/>
                    <a:pt x="32" y="12"/>
                  </a:cubicBezTo>
                  <a:cubicBezTo>
                    <a:pt x="30" y="10"/>
                    <a:pt x="28" y="10"/>
                    <a:pt x="24" y="10"/>
                  </a:cubicBezTo>
                  <a:cubicBezTo>
                    <a:pt x="21" y="10"/>
                    <a:pt x="18" y="10"/>
                    <a:pt x="16" y="12"/>
                  </a:cubicBezTo>
                  <a:cubicBezTo>
                    <a:pt x="15" y="13"/>
                    <a:pt x="14" y="14"/>
                    <a:pt x="14" y="16"/>
                  </a:cubicBezTo>
                  <a:cubicBezTo>
                    <a:pt x="14" y="17"/>
                    <a:pt x="14" y="18"/>
                    <a:pt x="16" y="19"/>
                  </a:cubicBezTo>
                  <a:cubicBezTo>
                    <a:pt x="17" y="21"/>
                    <a:pt x="21" y="22"/>
                    <a:pt x="27" y="23"/>
                  </a:cubicBezTo>
                  <a:cubicBezTo>
                    <a:pt x="33" y="25"/>
                    <a:pt x="37" y="26"/>
                    <a:pt x="40" y="28"/>
                  </a:cubicBezTo>
                  <a:cubicBezTo>
                    <a:pt x="43" y="29"/>
                    <a:pt x="45" y="31"/>
                    <a:pt x="47"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AED62BAF-78A1-44C9-A0DF-84CA4F5E3286}"/>
                </a:ext>
              </a:extLst>
            </p:cNvPr>
            <p:cNvSpPr>
              <a:spLocks/>
            </p:cNvSpPr>
            <p:nvPr userDrawn="1"/>
          </p:nvSpPr>
          <p:spPr bwMode="auto">
            <a:xfrm>
              <a:off x="803275" y="1282700"/>
              <a:ext cx="73025" cy="92075"/>
            </a:xfrm>
            <a:custGeom>
              <a:avLst/>
              <a:gdLst>
                <a:gd name="T0" fmla="*/ 18 w 46"/>
                <a:gd name="T1" fmla="*/ 58 h 58"/>
                <a:gd name="T2" fmla="*/ 18 w 46"/>
                <a:gd name="T3" fmla="*/ 9 h 58"/>
                <a:gd name="T4" fmla="*/ 0 w 46"/>
                <a:gd name="T5" fmla="*/ 9 h 58"/>
                <a:gd name="T6" fmla="*/ 0 w 46"/>
                <a:gd name="T7" fmla="*/ 0 h 58"/>
                <a:gd name="T8" fmla="*/ 46 w 46"/>
                <a:gd name="T9" fmla="*/ 0 h 58"/>
                <a:gd name="T10" fmla="*/ 46 w 46"/>
                <a:gd name="T11" fmla="*/ 9 h 58"/>
                <a:gd name="T12" fmla="*/ 30 w 46"/>
                <a:gd name="T13" fmla="*/ 9 h 58"/>
                <a:gd name="T14" fmla="*/ 30 w 46"/>
                <a:gd name="T15" fmla="*/ 58 h 58"/>
                <a:gd name="T16" fmla="*/ 18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8" y="58"/>
                  </a:moveTo>
                  <a:lnTo>
                    <a:pt x="18" y="9"/>
                  </a:lnTo>
                  <a:lnTo>
                    <a:pt x="0" y="9"/>
                  </a:lnTo>
                  <a:lnTo>
                    <a:pt x="0" y="0"/>
                  </a:lnTo>
                  <a:lnTo>
                    <a:pt x="46" y="0"/>
                  </a:lnTo>
                  <a:lnTo>
                    <a:pt x="46"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9AF050A-9C35-4D26-A112-A2BBE0643833}"/>
                </a:ext>
              </a:extLst>
            </p:cNvPr>
            <p:cNvSpPr>
              <a:spLocks noEditPoints="1"/>
            </p:cNvSpPr>
            <p:nvPr userDrawn="1"/>
          </p:nvSpPr>
          <p:spPr bwMode="auto">
            <a:xfrm>
              <a:off x="884238"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0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7504DE86-854A-4403-97F4-7E948CB910F9}"/>
                </a:ext>
              </a:extLst>
            </p:cNvPr>
            <p:cNvSpPr>
              <a:spLocks/>
            </p:cNvSpPr>
            <p:nvPr userDrawn="1"/>
          </p:nvSpPr>
          <p:spPr bwMode="auto">
            <a:xfrm>
              <a:off x="990600" y="1282700"/>
              <a:ext cx="74612" cy="92075"/>
            </a:xfrm>
            <a:custGeom>
              <a:avLst/>
              <a:gdLst>
                <a:gd name="T0" fmla="*/ 0 w 47"/>
                <a:gd name="T1" fmla="*/ 58 h 58"/>
                <a:gd name="T2" fmla="*/ 0 w 47"/>
                <a:gd name="T3" fmla="*/ 0 h 58"/>
                <a:gd name="T4" fmla="*/ 12 w 47"/>
                <a:gd name="T5" fmla="*/ 0 h 58"/>
                <a:gd name="T6" fmla="*/ 35 w 47"/>
                <a:gd name="T7" fmla="*/ 39 h 58"/>
                <a:gd name="T8" fmla="*/ 35 w 47"/>
                <a:gd name="T9" fmla="*/ 0 h 58"/>
                <a:gd name="T10" fmla="*/ 47 w 47"/>
                <a:gd name="T11" fmla="*/ 0 h 58"/>
                <a:gd name="T12" fmla="*/ 47 w 47"/>
                <a:gd name="T13" fmla="*/ 58 h 58"/>
                <a:gd name="T14" fmla="*/ 34 w 47"/>
                <a:gd name="T15" fmla="*/ 58 h 58"/>
                <a:gd name="T16" fmla="*/ 11 w 47"/>
                <a:gd name="T17" fmla="*/ 20 h 58"/>
                <a:gd name="T18" fmla="*/ 11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5" y="39"/>
                  </a:lnTo>
                  <a:lnTo>
                    <a:pt x="35" y="0"/>
                  </a:lnTo>
                  <a:lnTo>
                    <a:pt x="47" y="0"/>
                  </a:lnTo>
                  <a:lnTo>
                    <a:pt x="47" y="58"/>
                  </a:lnTo>
                  <a:lnTo>
                    <a:pt x="34" y="58"/>
                  </a:lnTo>
                  <a:lnTo>
                    <a:pt x="11" y="20"/>
                  </a:lnTo>
                  <a:lnTo>
                    <a:pt x="11"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A4FD94C0-22BF-43A6-81BC-C9131CF5625F}"/>
                </a:ext>
              </a:extLst>
            </p:cNvPr>
            <p:cNvSpPr>
              <a:spLocks/>
            </p:cNvSpPr>
            <p:nvPr userDrawn="1"/>
          </p:nvSpPr>
          <p:spPr bwMode="auto">
            <a:xfrm>
              <a:off x="1076325" y="1281113"/>
              <a:ext cx="36512" cy="95250"/>
            </a:xfrm>
            <a:custGeom>
              <a:avLst/>
              <a:gdLst>
                <a:gd name="T0" fmla="*/ 0 w 23"/>
                <a:gd name="T1" fmla="*/ 60 h 60"/>
                <a:gd name="T2" fmla="*/ 14 w 23"/>
                <a:gd name="T3" fmla="*/ 0 h 60"/>
                <a:gd name="T4" fmla="*/ 23 w 23"/>
                <a:gd name="T5" fmla="*/ 0 h 60"/>
                <a:gd name="T6" fmla="*/ 8 w 23"/>
                <a:gd name="T7" fmla="*/ 60 h 60"/>
                <a:gd name="T8" fmla="*/ 0 w 23"/>
                <a:gd name="T9" fmla="*/ 60 h 60"/>
              </a:gdLst>
              <a:ahLst/>
              <a:cxnLst>
                <a:cxn ang="0">
                  <a:pos x="T0" y="T1"/>
                </a:cxn>
                <a:cxn ang="0">
                  <a:pos x="T2" y="T3"/>
                </a:cxn>
                <a:cxn ang="0">
                  <a:pos x="T4" y="T5"/>
                </a:cxn>
                <a:cxn ang="0">
                  <a:pos x="T6" y="T7"/>
                </a:cxn>
                <a:cxn ang="0">
                  <a:pos x="T8" y="T9"/>
                </a:cxn>
              </a:cxnLst>
              <a:rect l="0" t="0" r="r" b="b"/>
              <a:pathLst>
                <a:path w="23" h="60">
                  <a:moveTo>
                    <a:pt x="0" y="60"/>
                  </a:moveTo>
                  <a:lnTo>
                    <a:pt x="14" y="0"/>
                  </a:lnTo>
                  <a:lnTo>
                    <a:pt x="23" y="0"/>
                  </a:lnTo>
                  <a:lnTo>
                    <a:pt x="8" y="60"/>
                  </a:lnTo>
                  <a:lnTo>
                    <a:pt x="0" y="6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a:extLst>
                <a:ext uri="{FF2B5EF4-FFF2-40B4-BE49-F238E27FC236}">
                  <a16:creationId xmlns:a16="http://schemas.microsoft.com/office/drawing/2014/main" id="{E2425809-D5CD-453F-B74F-29042A2CB41E}"/>
                </a:ext>
              </a:extLst>
            </p:cNvPr>
            <p:cNvSpPr>
              <a:spLocks/>
            </p:cNvSpPr>
            <p:nvPr userDrawn="1"/>
          </p:nvSpPr>
          <p:spPr bwMode="auto">
            <a:xfrm>
              <a:off x="1119188" y="1281113"/>
              <a:ext cx="87312" cy="95250"/>
            </a:xfrm>
            <a:custGeom>
              <a:avLst/>
              <a:gdLst>
                <a:gd name="T0" fmla="*/ 30 w 57"/>
                <a:gd name="T1" fmla="*/ 39 h 62"/>
                <a:gd name="T2" fmla="*/ 30 w 57"/>
                <a:gd name="T3" fmla="*/ 29 h 62"/>
                <a:gd name="T4" fmla="*/ 57 w 57"/>
                <a:gd name="T5" fmla="*/ 29 h 62"/>
                <a:gd name="T6" fmla="*/ 57 w 57"/>
                <a:gd name="T7" fmla="*/ 52 h 62"/>
                <a:gd name="T8" fmla="*/ 45 w 57"/>
                <a:gd name="T9" fmla="*/ 59 h 62"/>
                <a:gd name="T10" fmla="*/ 31 w 57"/>
                <a:gd name="T11" fmla="*/ 62 h 62"/>
                <a:gd name="T12" fmla="*/ 14 w 57"/>
                <a:gd name="T13" fmla="*/ 58 h 62"/>
                <a:gd name="T14" fmla="*/ 4 w 57"/>
                <a:gd name="T15" fmla="*/ 46 h 62"/>
                <a:gd name="T16" fmla="*/ 0 w 57"/>
                <a:gd name="T17" fmla="*/ 30 h 62"/>
                <a:gd name="T18" fmla="*/ 4 w 57"/>
                <a:gd name="T19" fmla="*/ 14 h 62"/>
                <a:gd name="T20" fmla="*/ 16 w 57"/>
                <a:gd name="T21" fmla="*/ 3 h 62"/>
                <a:gd name="T22" fmla="*/ 30 w 57"/>
                <a:gd name="T23" fmla="*/ 0 h 62"/>
                <a:gd name="T24" fmla="*/ 48 w 57"/>
                <a:gd name="T25" fmla="*/ 4 h 62"/>
                <a:gd name="T26" fmla="*/ 56 w 57"/>
                <a:gd name="T27" fmla="*/ 17 h 62"/>
                <a:gd name="T28" fmla="*/ 44 w 57"/>
                <a:gd name="T29" fmla="*/ 20 h 62"/>
                <a:gd name="T30" fmla="*/ 39 w 57"/>
                <a:gd name="T31" fmla="*/ 13 h 62"/>
                <a:gd name="T32" fmla="*/ 30 w 57"/>
                <a:gd name="T33" fmla="*/ 10 h 62"/>
                <a:gd name="T34" fmla="*/ 18 w 57"/>
                <a:gd name="T35" fmla="*/ 15 h 62"/>
                <a:gd name="T36" fmla="*/ 13 w 57"/>
                <a:gd name="T37" fmla="*/ 30 h 62"/>
                <a:gd name="T38" fmla="*/ 18 w 57"/>
                <a:gd name="T39" fmla="*/ 46 h 62"/>
                <a:gd name="T40" fmla="*/ 30 w 57"/>
                <a:gd name="T41" fmla="*/ 51 h 62"/>
                <a:gd name="T42" fmla="*/ 38 w 57"/>
                <a:gd name="T43" fmla="*/ 50 h 62"/>
                <a:gd name="T44" fmla="*/ 44 w 57"/>
                <a:gd name="T45" fmla="*/ 46 h 62"/>
                <a:gd name="T46" fmla="*/ 44 w 57"/>
                <a:gd name="T47" fmla="*/ 39 h 62"/>
                <a:gd name="T48" fmla="*/ 30 w 57"/>
                <a:gd name="T49"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62">
                  <a:moveTo>
                    <a:pt x="30" y="39"/>
                  </a:moveTo>
                  <a:cubicBezTo>
                    <a:pt x="30" y="29"/>
                    <a:pt x="30" y="29"/>
                    <a:pt x="30" y="29"/>
                  </a:cubicBezTo>
                  <a:cubicBezTo>
                    <a:pt x="57" y="29"/>
                    <a:pt x="57" y="29"/>
                    <a:pt x="57" y="29"/>
                  </a:cubicBezTo>
                  <a:cubicBezTo>
                    <a:pt x="57" y="52"/>
                    <a:pt x="57" y="52"/>
                    <a:pt x="57" y="52"/>
                  </a:cubicBezTo>
                  <a:cubicBezTo>
                    <a:pt x="54" y="55"/>
                    <a:pt x="50" y="57"/>
                    <a:pt x="45" y="59"/>
                  </a:cubicBezTo>
                  <a:cubicBezTo>
                    <a:pt x="41" y="61"/>
                    <a:pt x="36" y="62"/>
                    <a:pt x="31" y="62"/>
                  </a:cubicBezTo>
                  <a:cubicBezTo>
                    <a:pt x="25" y="62"/>
                    <a:pt x="19" y="60"/>
                    <a:pt x="14" y="58"/>
                  </a:cubicBezTo>
                  <a:cubicBezTo>
                    <a:pt x="10" y="55"/>
                    <a:pt x="6" y="51"/>
                    <a:pt x="4" y="46"/>
                  </a:cubicBezTo>
                  <a:cubicBezTo>
                    <a:pt x="1" y="42"/>
                    <a:pt x="0" y="36"/>
                    <a:pt x="0" y="30"/>
                  </a:cubicBezTo>
                  <a:cubicBezTo>
                    <a:pt x="0" y="24"/>
                    <a:pt x="2" y="19"/>
                    <a:pt x="4" y="14"/>
                  </a:cubicBezTo>
                  <a:cubicBezTo>
                    <a:pt x="7" y="9"/>
                    <a:pt x="11" y="5"/>
                    <a:pt x="16" y="3"/>
                  </a:cubicBezTo>
                  <a:cubicBezTo>
                    <a:pt x="20" y="1"/>
                    <a:pt x="24" y="0"/>
                    <a:pt x="30" y="0"/>
                  </a:cubicBezTo>
                  <a:cubicBezTo>
                    <a:pt x="38" y="0"/>
                    <a:pt x="43" y="1"/>
                    <a:pt x="48" y="4"/>
                  </a:cubicBezTo>
                  <a:cubicBezTo>
                    <a:pt x="52" y="7"/>
                    <a:pt x="55" y="12"/>
                    <a:pt x="56" y="17"/>
                  </a:cubicBezTo>
                  <a:cubicBezTo>
                    <a:pt x="44" y="20"/>
                    <a:pt x="44" y="20"/>
                    <a:pt x="44" y="20"/>
                  </a:cubicBezTo>
                  <a:cubicBezTo>
                    <a:pt x="43" y="17"/>
                    <a:pt x="41" y="14"/>
                    <a:pt x="39" y="13"/>
                  </a:cubicBezTo>
                  <a:cubicBezTo>
                    <a:pt x="37" y="11"/>
                    <a:pt x="34" y="10"/>
                    <a:pt x="30" y="10"/>
                  </a:cubicBezTo>
                  <a:cubicBezTo>
                    <a:pt x="25" y="10"/>
                    <a:pt x="21" y="12"/>
                    <a:pt x="18" y="15"/>
                  </a:cubicBezTo>
                  <a:cubicBezTo>
                    <a:pt x="14" y="18"/>
                    <a:pt x="13" y="23"/>
                    <a:pt x="13" y="30"/>
                  </a:cubicBezTo>
                  <a:cubicBezTo>
                    <a:pt x="13" y="37"/>
                    <a:pt x="14" y="42"/>
                    <a:pt x="18" y="46"/>
                  </a:cubicBezTo>
                  <a:cubicBezTo>
                    <a:pt x="21" y="50"/>
                    <a:pt x="25" y="51"/>
                    <a:pt x="30" y="51"/>
                  </a:cubicBezTo>
                  <a:cubicBezTo>
                    <a:pt x="33" y="51"/>
                    <a:pt x="35" y="51"/>
                    <a:pt x="38" y="50"/>
                  </a:cubicBezTo>
                  <a:cubicBezTo>
                    <a:pt x="40" y="49"/>
                    <a:pt x="42" y="48"/>
                    <a:pt x="44" y="46"/>
                  </a:cubicBezTo>
                  <a:cubicBezTo>
                    <a:pt x="44" y="39"/>
                    <a:pt x="44" y="39"/>
                    <a:pt x="44" y="39"/>
                  </a:cubicBezTo>
                  <a:lnTo>
                    <a:pt x="30" y="39"/>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a:extLst>
                <a:ext uri="{FF2B5EF4-FFF2-40B4-BE49-F238E27FC236}">
                  <a16:creationId xmlns:a16="http://schemas.microsoft.com/office/drawing/2014/main" id="{72B6C2A9-ADFB-4460-84EB-48D5ABD612AE}"/>
                </a:ext>
              </a:extLst>
            </p:cNvPr>
            <p:cNvSpPr>
              <a:spLocks noEditPoints="1"/>
            </p:cNvSpPr>
            <p:nvPr userDrawn="1"/>
          </p:nvSpPr>
          <p:spPr bwMode="auto">
            <a:xfrm>
              <a:off x="1214438" y="1282700"/>
              <a:ext cx="95250" cy="92075"/>
            </a:xfrm>
            <a:custGeom>
              <a:avLst/>
              <a:gdLst>
                <a:gd name="T0" fmla="*/ 60 w 60"/>
                <a:gd name="T1" fmla="*/ 58 h 58"/>
                <a:gd name="T2" fmla="*/ 47 w 60"/>
                <a:gd name="T3" fmla="*/ 58 h 58"/>
                <a:gd name="T4" fmla="*/ 41 w 60"/>
                <a:gd name="T5" fmla="*/ 44 h 58"/>
                <a:gd name="T6" fmla="*/ 18 w 60"/>
                <a:gd name="T7" fmla="*/ 44 h 58"/>
                <a:gd name="T8" fmla="*/ 13 w 60"/>
                <a:gd name="T9" fmla="*/ 58 h 58"/>
                <a:gd name="T10" fmla="*/ 0 w 60"/>
                <a:gd name="T11" fmla="*/ 58 h 58"/>
                <a:gd name="T12" fmla="*/ 24 w 60"/>
                <a:gd name="T13" fmla="*/ 0 h 58"/>
                <a:gd name="T14" fmla="*/ 36 w 60"/>
                <a:gd name="T15" fmla="*/ 0 h 58"/>
                <a:gd name="T16" fmla="*/ 60 w 60"/>
                <a:gd name="T17" fmla="*/ 58 h 58"/>
                <a:gd name="T18" fmla="*/ 37 w 60"/>
                <a:gd name="T19" fmla="*/ 35 h 58"/>
                <a:gd name="T20" fmla="*/ 29 w 60"/>
                <a:gd name="T21" fmla="*/ 13 h 58"/>
                <a:gd name="T22" fmla="*/ 22 w 60"/>
                <a:gd name="T23" fmla="*/ 35 h 58"/>
                <a:gd name="T24" fmla="*/ 37 w 60"/>
                <a:gd name="T25"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8">
                  <a:moveTo>
                    <a:pt x="60" y="58"/>
                  </a:moveTo>
                  <a:lnTo>
                    <a:pt x="47" y="58"/>
                  </a:lnTo>
                  <a:lnTo>
                    <a:pt x="41" y="44"/>
                  </a:lnTo>
                  <a:lnTo>
                    <a:pt x="18" y="44"/>
                  </a:lnTo>
                  <a:lnTo>
                    <a:pt x="13" y="58"/>
                  </a:lnTo>
                  <a:lnTo>
                    <a:pt x="0" y="58"/>
                  </a:lnTo>
                  <a:lnTo>
                    <a:pt x="24" y="0"/>
                  </a:lnTo>
                  <a:lnTo>
                    <a:pt x="36" y="0"/>
                  </a:lnTo>
                  <a:lnTo>
                    <a:pt x="60" y="58"/>
                  </a:lnTo>
                  <a:close/>
                  <a:moveTo>
                    <a:pt x="37" y="35"/>
                  </a:moveTo>
                  <a:lnTo>
                    <a:pt x="29" y="13"/>
                  </a:lnTo>
                  <a:lnTo>
                    <a:pt x="22" y="35"/>
                  </a:lnTo>
                  <a:lnTo>
                    <a:pt x="37" y="35"/>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a:extLst>
                <a:ext uri="{FF2B5EF4-FFF2-40B4-BE49-F238E27FC236}">
                  <a16:creationId xmlns:a16="http://schemas.microsoft.com/office/drawing/2014/main" id="{695FFBC7-A02C-4AEC-A8B2-FB2C164CE77F}"/>
                </a:ext>
              </a:extLst>
            </p:cNvPr>
            <p:cNvSpPr>
              <a:spLocks/>
            </p:cNvSpPr>
            <p:nvPr userDrawn="1"/>
          </p:nvSpPr>
          <p:spPr bwMode="auto">
            <a:xfrm>
              <a:off x="1319213" y="1282700"/>
              <a:ext cx="66675" cy="92075"/>
            </a:xfrm>
            <a:custGeom>
              <a:avLst/>
              <a:gdLst>
                <a:gd name="T0" fmla="*/ 0 w 42"/>
                <a:gd name="T1" fmla="*/ 58 h 58"/>
                <a:gd name="T2" fmla="*/ 0 w 42"/>
                <a:gd name="T3" fmla="*/ 0 h 58"/>
                <a:gd name="T4" fmla="*/ 12 w 42"/>
                <a:gd name="T5" fmla="*/ 0 h 58"/>
                <a:gd name="T6" fmla="*/ 12 w 42"/>
                <a:gd name="T7" fmla="*/ 48 h 58"/>
                <a:gd name="T8" fmla="*/ 42 w 42"/>
                <a:gd name="T9" fmla="*/ 48 h 58"/>
                <a:gd name="T10" fmla="*/ 42 w 42"/>
                <a:gd name="T11" fmla="*/ 58 h 58"/>
                <a:gd name="T12" fmla="*/ 0 w 42"/>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0" y="58"/>
                  </a:moveTo>
                  <a:lnTo>
                    <a:pt x="0" y="0"/>
                  </a:lnTo>
                  <a:lnTo>
                    <a:pt x="12" y="0"/>
                  </a:lnTo>
                  <a:lnTo>
                    <a:pt x="12" y="48"/>
                  </a:lnTo>
                  <a:lnTo>
                    <a:pt x="42" y="48"/>
                  </a:lnTo>
                  <a:lnTo>
                    <a:pt x="4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a:extLst>
                <a:ext uri="{FF2B5EF4-FFF2-40B4-BE49-F238E27FC236}">
                  <a16:creationId xmlns:a16="http://schemas.microsoft.com/office/drawing/2014/main" id="{AE2A5C36-BD73-43BF-9177-9B70A0B81FB3}"/>
                </a:ext>
              </a:extLst>
            </p:cNvPr>
            <p:cNvSpPr>
              <a:spLocks/>
            </p:cNvSpPr>
            <p:nvPr userDrawn="1"/>
          </p:nvSpPr>
          <p:spPr bwMode="auto">
            <a:xfrm>
              <a:off x="1381125" y="1282700"/>
              <a:ext cx="87312" cy="92075"/>
            </a:xfrm>
            <a:custGeom>
              <a:avLst/>
              <a:gdLst>
                <a:gd name="T0" fmla="*/ 21 w 55"/>
                <a:gd name="T1" fmla="*/ 58 h 58"/>
                <a:gd name="T2" fmla="*/ 0 w 55"/>
                <a:gd name="T3" fmla="*/ 0 h 58"/>
                <a:gd name="T4" fmla="*/ 13 w 55"/>
                <a:gd name="T5" fmla="*/ 0 h 58"/>
                <a:gd name="T6" fmla="*/ 28 w 55"/>
                <a:gd name="T7" fmla="*/ 42 h 58"/>
                <a:gd name="T8" fmla="*/ 42 w 55"/>
                <a:gd name="T9" fmla="*/ 0 h 58"/>
                <a:gd name="T10" fmla="*/ 55 w 55"/>
                <a:gd name="T11" fmla="*/ 0 h 58"/>
                <a:gd name="T12" fmla="*/ 33 w 55"/>
                <a:gd name="T13" fmla="*/ 58 h 58"/>
                <a:gd name="T14" fmla="*/ 21 w 5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8">
                  <a:moveTo>
                    <a:pt x="21" y="58"/>
                  </a:moveTo>
                  <a:lnTo>
                    <a:pt x="0" y="0"/>
                  </a:lnTo>
                  <a:lnTo>
                    <a:pt x="13" y="0"/>
                  </a:lnTo>
                  <a:lnTo>
                    <a:pt x="28" y="42"/>
                  </a:lnTo>
                  <a:lnTo>
                    <a:pt x="42" y="0"/>
                  </a:lnTo>
                  <a:lnTo>
                    <a:pt x="55" y="0"/>
                  </a:lnTo>
                  <a:lnTo>
                    <a:pt x="33" y="58"/>
                  </a:lnTo>
                  <a:lnTo>
                    <a:pt x="21"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a:extLst>
                <a:ext uri="{FF2B5EF4-FFF2-40B4-BE49-F238E27FC236}">
                  <a16:creationId xmlns:a16="http://schemas.microsoft.com/office/drawing/2014/main" id="{6B082D39-6B80-47AA-B1C6-BF0A3947C49F}"/>
                </a:ext>
              </a:extLst>
            </p:cNvPr>
            <p:cNvSpPr>
              <a:spLocks/>
            </p:cNvSpPr>
            <p:nvPr userDrawn="1"/>
          </p:nvSpPr>
          <p:spPr bwMode="auto">
            <a:xfrm>
              <a:off x="1479550" y="1282700"/>
              <a:ext cx="68262" cy="92075"/>
            </a:xfrm>
            <a:custGeom>
              <a:avLst/>
              <a:gdLst>
                <a:gd name="T0" fmla="*/ 0 w 43"/>
                <a:gd name="T1" fmla="*/ 58 h 58"/>
                <a:gd name="T2" fmla="*/ 0 w 43"/>
                <a:gd name="T3" fmla="*/ 0 h 58"/>
                <a:gd name="T4" fmla="*/ 42 w 43"/>
                <a:gd name="T5" fmla="*/ 0 h 58"/>
                <a:gd name="T6" fmla="*/ 42 w 43"/>
                <a:gd name="T7" fmla="*/ 9 h 58"/>
                <a:gd name="T8" fmla="*/ 11 w 43"/>
                <a:gd name="T9" fmla="*/ 9 h 58"/>
                <a:gd name="T10" fmla="*/ 11 w 43"/>
                <a:gd name="T11" fmla="*/ 22 h 58"/>
                <a:gd name="T12" fmla="*/ 41 w 43"/>
                <a:gd name="T13" fmla="*/ 22 h 58"/>
                <a:gd name="T14" fmla="*/ 41 w 43"/>
                <a:gd name="T15" fmla="*/ 32 h 58"/>
                <a:gd name="T16" fmla="*/ 11 w 43"/>
                <a:gd name="T17" fmla="*/ 32 h 58"/>
                <a:gd name="T18" fmla="*/ 11 w 43"/>
                <a:gd name="T19" fmla="*/ 48 h 58"/>
                <a:gd name="T20" fmla="*/ 43 w 43"/>
                <a:gd name="T21" fmla="*/ 48 h 58"/>
                <a:gd name="T22" fmla="*/ 43 w 43"/>
                <a:gd name="T23" fmla="*/ 58 h 58"/>
                <a:gd name="T24" fmla="*/ 0 w 43"/>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8">
                  <a:moveTo>
                    <a:pt x="0" y="58"/>
                  </a:moveTo>
                  <a:lnTo>
                    <a:pt x="0" y="0"/>
                  </a:lnTo>
                  <a:lnTo>
                    <a:pt x="42" y="0"/>
                  </a:lnTo>
                  <a:lnTo>
                    <a:pt x="42" y="9"/>
                  </a:lnTo>
                  <a:lnTo>
                    <a:pt x="11" y="9"/>
                  </a:lnTo>
                  <a:lnTo>
                    <a:pt x="11" y="22"/>
                  </a:lnTo>
                  <a:lnTo>
                    <a:pt x="41" y="22"/>
                  </a:lnTo>
                  <a:lnTo>
                    <a:pt x="41" y="32"/>
                  </a:lnTo>
                  <a:lnTo>
                    <a:pt x="11" y="32"/>
                  </a:lnTo>
                  <a:lnTo>
                    <a:pt x="11" y="48"/>
                  </a:lnTo>
                  <a:lnTo>
                    <a:pt x="43" y="48"/>
                  </a:lnTo>
                  <a:lnTo>
                    <a:pt x="43"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2">
              <a:extLst>
                <a:ext uri="{FF2B5EF4-FFF2-40B4-BE49-F238E27FC236}">
                  <a16:creationId xmlns:a16="http://schemas.microsoft.com/office/drawing/2014/main" id="{8807D202-4328-4470-ABC0-FFA3E1C9A27A}"/>
                </a:ext>
              </a:extLst>
            </p:cNvPr>
            <p:cNvSpPr>
              <a:spLocks/>
            </p:cNvSpPr>
            <p:nvPr userDrawn="1"/>
          </p:nvSpPr>
          <p:spPr bwMode="auto">
            <a:xfrm>
              <a:off x="1562100" y="1281113"/>
              <a:ext cx="74612" cy="95250"/>
            </a:xfrm>
            <a:custGeom>
              <a:avLst/>
              <a:gdLst>
                <a:gd name="T0" fmla="*/ 0 w 48"/>
                <a:gd name="T1" fmla="*/ 41 h 62"/>
                <a:gd name="T2" fmla="*/ 11 w 48"/>
                <a:gd name="T3" fmla="*/ 40 h 62"/>
                <a:gd name="T4" fmla="*/ 16 w 48"/>
                <a:gd name="T5" fmla="*/ 49 h 62"/>
                <a:gd name="T6" fmla="*/ 24 w 48"/>
                <a:gd name="T7" fmla="*/ 52 h 62"/>
                <a:gd name="T8" fmla="*/ 33 w 48"/>
                <a:gd name="T9" fmla="*/ 49 h 62"/>
                <a:gd name="T10" fmla="*/ 36 w 48"/>
                <a:gd name="T11" fmla="*/ 43 h 62"/>
                <a:gd name="T12" fmla="*/ 35 w 48"/>
                <a:gd name="T13" fmla="*/ 40 h 62"/>
                <a:gd name="T14" fmla="*/ 31 w 48"/>
                <a:gd name="T15" fmla="*/ 37 h 62"/>
                <a:gd name="T16" fmla="*/ 21 w 48"/>
                <a:gd name="T17" fmla="*/ 34 h 62"/>
                <a:gd name="T18" fmla="*/ 7 w 48"/>
                <a:gd name="T19" fmla="*/ 28 h 62"/>
                <a:gd name="T20" fmla="*/ 2 w 48"/>
                <a:gd name="T21" fmla="*/ 16 h 62"/>
                <a:gd name="T22" fmla="*/ 4 w 48"/>
                <a:gd name="T23" fmla="*/ 8 h 62"/>
                <a:gd name="T24" fmla="*/ 12 w 48"/>
                <a:gd name="T25" fmla="*/ 2 h 62"/>
                <a:gd name="T26" fmla="*/ 24 w 48"/>
                <a:gd name="T27" fmla="*/ 0 h 62"/>
                <a:gd name="T28" fmla="*/ 41 w 48"/>
                <a:gd name="T29" fmla="*/ 5 h 62"/>
                <a:gd name="T30" fmla="*/ 47 w 48"/>
                <a:gd name="T31" fmla="*/ 18 h 62"/>
                <a:gd name="T32" fmla="*/ 35 w 48"/>
                <a:gd name="T33" fmla="*/ 18 h 62"/>
                <a:gd name="T34" fmla="*/ 31 w 48"/>
                <a:gd name="T35" fmla="*/ 12 h 62"/>
                <a:gd name="T36" fmla="*/ 23 w 48"/>
                <a:gd name="T37" fmla="*/ 10 h 62"/>
                <a:gd name="T38" fmla="*/ 15 w 48"/>
                <a:gd name="T39" fmla="*/ 12 h 62"/>
                <a:gd name="T40" fmla="*/ 13 w 48"/>
                <a:gd name="T41" fmla="*/ 16 h 62"/>
                <a:gd name="T42" fmla="*/ 15 w 48"/>
                <a:gd name="T43" fmla="*/ 19 h 62"/>
                <a:gd name="T44" fmla="*/ 26 w 48"/>
                <a:gd name="T45" fmla="*/ 23 h 62"/>
                <a:gd name="T46" fmla="*/ 39 w 48"/>
                <a:gd name="T47" fmla="*/ 28 h 62"/>
                <a:gd name="T48" fmla="*/ 46 w 48"/>
                <a:gd name="T49" fmla="*/ 34 h 62"/>
                <a:gd name="T50" fmla="*/ 48 w 48"/>
                <a:gd name="T51" fmla="*/ 43 h 62"/>
                <a:gd name="T52" fmla="*/ 46 w 48"/>
                <a:gd name="T53" fmla="*/ 53 h 62"/>
                <a:gd name="T54" fmla="*/ 37 w 48"/>
                <a:gd name="T55" fmla="*/ 60 h 62"/>
                <a:gd name="T56" fmla="*/ 24 w 48"/>
                <a:gd name="T57" fmla="*/ 62 h 62"/>
                <a:gd name="T58" fmla="*/ 7 w 48"/>
                <a:gd name="T59" fmla="*/ 57 h 62"/>
                <a:gd name="T60" fmla="*/ 0 w 48"/>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2">
                  <a:moveTo>
                    <a:pt x="0" y="41"/>
                  </a:moveTo>
                  <a:cubicBezTo>
                    <a:pt x="11" y="40"/>
                    <a:pt x="11" y="40"/>
                    <a:pt x="11" y="40"/>
                  </a:cubicBezTo>
                  <a:cubicBezTo>
                    <a:pt x="12" y="44"/>
                    <a:pt x="13" y="47"/>
                    <a:pt x="16" y="49"/>
                  </a:cubicBezTo>
                  <a:cubicBezTo>
                    <a:pt x="18" y="51"/>
                    <a:pt x="21" y="52"/>
                    <a:pt x="24" y="52"/>
                  </a:cubicBezTo>
                  <a:cubicBezTo>
                    <a:pt x="28"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4"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4" y="8"/>
                    <a:pt x="46" y="12"/>
                    <a:pt x="47" y="18"/>
                  </a:cubicBezTo>
                  <a:cubicBezTo>
                    <a:pt x="35" y="18"/>
                    <a:pt x="35" y="18"/>
                    <a:pt x="35" y="18"/>
                  </a:cubicBezTo>
                  <a:cubicBezTo>
                    <a:pt x="34" y="15"/>
                    <a:pt x="33" y="13"/>
                    <a:pt x="31" y="12"/>
                  </a:cubicBezTo>
                  <a:cubicBezTo>
                    <a:pt x="29" y="10"/>
                    <a:pt x="27" y="10"/>
                    <a:pt x="23" y="10"/>
                  </a:cubicBezTo>
                  <a:cubicBezTo>
                    <a:pt x="20" y="10"/>
                    <a:pt x="17" y="10"/>
                    <a:pt x="15" y="12"/>
                  </a:cubicBezTo>
                  <a:cubicBezTo>
                    <a:pt x="14" y="13"/>
                    <a:pt x="13" y="14"/>
                    <a:pt x="13" y="16"/>
                  </a:cubicBezTo>
                  <a:cubicBezTo>
                    <a:pt x="13" y="17"/>
                    <a:pt x="14" y="18"/>
                    <a:pt x="15" y="19"/>
                  </a:cubicBezTo>
                  <a:cubicBezTo>
                    <a:pt x="17" y="21"/>
                    <a:pt x="20" y="22"/>
                    <a:pt x="26" y="23"/>
                  </a:cubicBezTo>
                  <a:cubicBezTo>
                    <a:pt x="32" y="25"/>
                    <a:pt x="37" y="26"/>
                    <a:pt x="39" y="28"/>
                  </a:cubicBezTo>
                  <a:cubicBezTo>
                    <a:pt x="42" y="29"/>
                    <a:pt x="44" y="31"/>
                    <a:pt x="46" y="34"/>
                  </a:cubicBezTo>
                  <a:cubicBezTo>
                    <a:pt x="48" y="36"/>
                    <a:pt x="48" y="39"/>
                    <a:pt x="48" y="43"/>
                  </a:cubicBezTo>
                  <a:cubicBezTo>
                    <a:pt x="48" y="47"/>
                    <a:pt x="47" y="50"/>
                    <a:pt x="46" y="53"/>
                  </a:cubicBezTo>
                  <a:cubicBezTo>
                    <a:pt x="44" y="56"/>
                    <a:pt x="41" y="58"/>
                    <a:pt x="37" y="60"/>
                  </a:cubicBezTo>
                  <a:cubicBezTo>
                    <a:pt x="34" y="61"/>
                    <a:pt x="30" y="62"/>
                    <a:pt x="24" y="62"/>
                  </a:cubicBezTo>
                  <a:cubicBezTo>
                    <a:pt x="17" y="62"/>
                    <a:pt x="11" y="60"/>
                    <a:pt x="7" y="57"/>
                  </a:cubicBezTo>
                  <a:cubicBezTo>
                    <a:pt x="3" y="53"/>
                    <a:pt x="0"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
              <a:extLst>
                <a:ext uri="{FF2B5EF4-FFF2-40B4-BE49-F238E27FC236}">
                  <a16:creationId xmlns:a16="http://schemas.microsoft.com/office/drawing/2014/main" id="{08A0FD89-3EA2-46A6-B765-AB14A56D014D}"/>
                </a:ext>
              </a:extLst>
            </p:cNvPr>
            <p:cNvSpPr>
              <a:spLocks/>
            </p:cNvSpPr>
            <p:nvPr userDrawn="1"/>
          </p:nvSpPr>
          <p:spPr bwMode="auto">
            <a:xfrm>
              <a:off x="1647825" y="1282700"/>
              <a:ext cx="73025" cy="92075"/>
            </a:xfrm>
            <a:custGeom>
              <a:avLst/>
              <a:gdLst>
                <a:gd name="T0" fmla="*/ 17 w 46"/>
                <a:gd name="T1" fmla="*/ 58 h 58"/>
                <a:gd name="T2" fmla="*/ 17 w 46"/>
                <a:gd name="T3" fmla="*/ 9 h 58"/>
                <a:gd name="T4" fmla="*/ 0 w 46"/>
                <a:gd name="T5" fmla="*/ 9 h 58"/>
                <a:gd name="T6" fmla="*/ 0 w 46"/>
                <a:gd name="T7" fmla="*/ 0 h 58"/>
                <a:gd name="T8" fmla="*/ 46 w 46"/>
                <a:gd name="T9" fmla="*/ 0 h 58"/>
                <a:gd name="T10" fmla="*/ 46 w 46"/>
                <a:gd name="T11" fmla="*/ 9 h 58"/>
                <a:gd name="T12" fmla="*/ 29 w 46"/>
                <a:gd name="T13" fmla="*/ 9 h 58"/>
                <a:gd name="T14" fmla="*/ 29 w 46"/>
                <a:gd name="T15" fmla="*/ 58 h 58"/>
                <a:gd name="T16" fmla="*/ 17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7" y="58"/>
                  </a:moveTo>
                  <a:lnTo>
                    <a:pt x="17" y="9"/>
                  </a:lnTo>
                  <a:lnTo>
                    <a:pt x="0" y="9"/>
                  </a:lnTo>
                  <a:lnTo>
                    <a:pt x="0" y="0"/>
                  </a:lnTo>
                  <a:lnTo>
                    <a:pt x="46" y="0"/>
                  </a:lnTo>
                  <a:lnTo>
                    <a:pt x="46" y="9"/>
                  </a:lnTo>
                  <a:lnTo>
                    <a:pt x="29" y="9"/>
                  </a:lnTo>
                  <a:lnTo>
                    <a:pt x="29" y="58"/>
                  </a:lnTo>
                  <a:lnTo>
                    <a:pt x="17"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4">
              <a:extLst>
                <a:ext uri="{FF2B5EF4-FFF2-40B4-BE49-F238E27FC236}">
                  <a16:creationId xmlns:a16="http://schemas.microsoft.com/office/drawing/2014/main" id="{0C5D7372-70FB-45D7-A22A-921FF224367E}"/>
                </a:ext>
              </a:extLst>
            </p:cNvPr>
            <p:cNvSpPr>
              <a:spLocks noEditPoints="1"/>
            </p:cNvSpPr>
            <p:nvPr userDrawn="1"/>
          </p:nvSpPr>
          <p:spPr bwMode="auto">
            <a:xfrm>
              <a:off x="1728788" y="1281113"/>
              <a:ext cx="90487" cy="95250"/>
            </a:xfrm>
            <a:custGeom>
              <a:avLst/>
              <a:gdLst>
                <a:gd name="T0" fmla="*/ 0 w 58"/>
                <a:gd name="T1" fmla="*/ 31 h 62"/>
                <a:gd name="T2" fmla="*/ 2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7 w 58"/>
                <a:gd name="T19" fmla="*/ 54 h 62"/>
                <a:gd name="T20" fmla="*/ 0 w 58"/>
                <a:gd name="T21" fmla="*/ 31 h 62"/>
                <a:gd name="T22" fmla="*/ 12 w 58"/>
                <a:gd name="T23" fmla="*/ 31 h 62"/>
                <a:gd name="T24" fmla="*/ 17 w 58"/>
                <a:gd name="T25" fmla="*/ 46 h 62"/>
                <a:gd name="T26" fmla="*/ 29 w 58"/>
                <a:gd name="T27" fmla="*/ 51 h 62"/>
                <a:gd name="T28" fmla="*/ 41 w 58"/>
                <a:gd name="T29" fmla="*/ 46 h 62"/>
                <a:gd name="T30" fmla="*/ 45 w 58"/>
                <a:gd name="T31" fmla="*/ 30 h 62"/>
                <a:gd name="T32" fmla="*/ 41 w 58"/>
                <a:gd name="T33" fmla="*/ 15 h 62"/>
                <a:gd name="T34" fmla="*/ 29 w 58"/>
                <a:gd name="T35" fmla="*/ 10 h 62"/>
                <a:gd name="T36" fmla="*/ 17 w 58"/>
                <a:gd name="T37" fmla="*/ 15 h 62"/>
                <a:gd name="T38" fmla="*/ 12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0" y="20"/>
                    <a:pt x="2" y="16"/>
                  </a:cubicBezTo>
                  <a:cubicBezTo>
                    <a:pt x="4" y="13"/>
                    <a:pt x="6" y="10"/>
                    <a:pt x="8" y="7"/>
                  </a:cubicBezTo>
                  <a:cubicBezTo>
                    <a:pt x="10" y="5"/>
                    <a:pt x="13" y="3"/>
                    <a:pt x="16" y="2"/>
                  </a:cubicBezTo>
                  <a:cubicBezTo>
                    <a:pt x="19" y="0"/>
                    <a:pt x="24" y="0"/>
                    <a:pt x="29" y="0"/>
                  </a:cubicBezTo>
                  <a:cubicBezTo>
                    <a:pt x="37" y="0"/>
                    <a:pt x="45" y="2"/>
                    <a:pt x="50" y="8"/>
                  </a:cubicBezTo>
                  <a:cubicBezTo>
                    <a:pt x="55" y="13"/>
                    <a:pt x="58" y="21"/>
                    <a:pt x="58" y="31"/>
                  </a:cubicBezTo>
                  <a:cubicBezTo>
                    <a:pt x="58" y="40"/>
                    <a:pt x="55" y="48"/>
                    <a:pt x="50" y="54"/>
                  </a:cubicBezTo>
                  <a:cubicBezTo>
                    <a:pt x="45" y="59"/>
                    <a:pt x="38" y="62"/>
                    <a:pt x="29" y="62"/>
                  </a:cubicBezTo>
                  <a:cubicBezTo>
                    <a:pt x="20" y="62"/>
                    <a:pt x="13" y="59"/>
                    <a:pt x="7" y="54"/>
                  </a:cubicBezTo>
                  <a:cubicBezTo>
                    <a:pt x="2" y="48"/>
                    <a:pt x="0" y="41"/>
                    <a:pt x="0" y="31"/>
                  </a:cubicBezTo>
                  <a:close/>
                  <a:moveTo>
                    <a:pt x="12" y="31"/>
                  </a:moveTo>
                  <a:cubicBezTo>
                    <a:pt x="12" y="37"/>
                    <a:pt x="14" y="43"/>
                    <a:pt x="17" y="46"/>
                  </a:cubicBezTo>
                  <a:cubicBezTo>
                    <a:pt x="20" y="50"/>
                    <a:pt x="24" y="51"/>
                    <a:pt x="29" y="51"/>
                  </a:cubicBezTo>
                  <a:cubicBezTo>
                    <a:pt x="34" y="51"/>
                    <a:pt x="38" y="50"/>
                    <a:pt x="41" y="46"/>
                  </a:cubicBezTo>
                  <a:cubicBezTo>
                    <a:pt x="44" y="43"/>
                    <a:pt x="45" y="37"/>
                    <a:pt x="45" y="30"/>
                  </a:cubicBezTo>
                  <a:cubicBezTo>
                    <a:pt x="45" y="24"/>
                    <a:pt x="44" y="18"/>
                    <a:pt x="41" y="15"/>
                  </a:cubicBezTo>
                  <a:cubicBezTo>
                    <a:pt x="38" y="12"/>
                    <a:pt x="34" y="10"/>
                    <a:pt x="29" y="10"/>
                  </a:cubicBezTo>
                  <a:cubicBezTo>
                    <a:pt x="24" y="10"/>
                    <a:pt x="20" y="12"/>
                    <a:pt x="17" y="15"/>
                  </a:cubicBezTo>
                  <a:cubicBezTo>
                    <a:pt x="14" y="19"/>
                    <a:pt x="12" y="24"/>
                    <a:pt x="12"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5">
              <a:extLst>
                <a:ext uri="{FF2B5EF4-FFF2-40B4-BE49-F238E27FC236}">
                  <a16:creationId xmlns:a16="http://schemas.microsoft.com/office/drawing/2014/main" id="{2F5601D7-FBD7-42A7-9BE3-DD8596AD00BA}"/>
                </a:ext>
              </a:extLst>
            </p:cNvPr>
            <p:cNvSpPr>
              <a:spLocks/>
            </p:cNvSpPr>
            <p:nvPr userDrawn="1"/>
          </p:nvSpPr>
          <p:spPr bwMode="auto">
            <a:xfrm>
              <a:off x="1833563" y="1282700"/>
              <a:ext cx="74612" cy="92075"/>
            </a:xfrm>
            <a:custGeom>
              <a:avLst/>
              <a:gdLst>
                <a:gd name="T0" fmla="*/ 0 w 47"/>
                <a:gd name="T1" fmla="*/ 58 h 58"/>
                <a:gd name="T2" fmla="*/ 0 w 47"/>
                <a:gd name="T3" fmla="*/ 0 h 58"/>
                <a:gd name="T4" fmla="*/ 12 w 47"/>
                <a:gd name="T5" fmla="*/ 0 h 58"/>
                <a:gd name="T6" fmla="*/ 36 w 47"/>
                <a:gd name="T7" fmla="*/ 39 h 58"/>
                <a:gd name="T8" fmla="*/ 36 w 47"/>
                <a:gd name="T9" fmla="*/ 0 h 58"/>
                <a:gd name="T10" fmla="*/ 47 w 47"/>
                <a:gd name="T11" fmla="*/ 0 h 58"/>
                <a:gd name="T12" fmla="*/ 47 w 47"/>
                <a:gd name="T13" fmla="*/ 58 h 58"/>
                <a:gd name="T14" fmla="*/ 35 w 47"/>
                <a:gd name="T15" fmla="*/ 58 h 58"/>
                <a:gd name="T16" fmla="*/ 12 w 47"/>
                <a:gd name="T17" fmla="*/ 20 h 58"/>
                <a:gd name="T18" fmla="*/ 12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6" y="39"/>
                  </a:lnTo>
                  <a:lnTo>
                    <a:pt x="36" y="0"/>
                  </a:lnTo>
                  <a:lnTo>
                    <a:pt x="47" y="0"/>
                  </a:lnTo>
                  <a:lnTo>
                    <a:pt x="47" y="58"/>
                  </a:lnTo>
                  <a:lnTo>
                    <a:pt x="35" y="58"/>
                  </a:lnTo>
                  <a:lnTo>
                    <a:pt x="12" y="20"/>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6">
              <a:extLst>
                <a:ext uri="{FF2B5EF4-FFF2-40B4-BE49-F238E27FC236}">
                  <a16:creationId xmlns:a16="http://schemas.microsoft.com/office/drawing/2014/main" id="{EBF1821F-8F32-41AE-A10E-53F8B5E14AA5}"/>
                </a:ext>
              </a:extLst>
            </p:cNvPr>
            <p:cNvSpPr>
              <a:spLocks noEditPoints="1"/>
            </p:cNvSpPr>
            <p:nvPr userDrawn="1"/>
          </p:nvSpPr>
          <p:spPr bwMode="auto">
            <a:xfrm>
              <a:off x="1966913" y="1282700"/>
              <a:ext cx="71437" cy="92075"/>
            </a:xfrm>
            <a:custGeom>
              <a:avLst/>
              <a:gdLst>
                <a:gd name="T0" fmla="*/ 0 w 46"/>
                <a:gd name="T1" fmla="*/ 60 h 60"/>
                <a:gd name="T2" fmla="*/ 0 w 46"/>
                <a:gd name="T3" fmla="*/ 0 h 60"/>
                <a:gd name="T4" fmla="*/ 19 w 46"/>
                <a:gd name="T5" fmla="*/ 0 h 60"/>
                <a:gd name="T6" fmla="*/ 34 w 46"/>
                <a:gd name="T7" fmla="*/ 1 h 60"/>
                <a:gd name="T8" fmla="*/ 42 w 46"/>
                <a:gd name="T9" fmla="*/ 6 h 60"/>
                <a:gd name="T10" fmla="*/ 46 w 46"/>
                <a:gd name="T11" fmla="*/ 18 h 60"/>
                <a:gd name="T12" fmla="*/ 44 w 46"/>
                <a:gd name="T13" fmla="*/ 27 h 60"/>
                <a:gd name="T14" fmla="*/ 39 w 46"/>
                <a:gd name="T15" fmla="*/ 33 h 60"/>
                <a:gd name="T16" fmla="*/ 32 w 46"/>
                <a:gd name="T17" fmla="*/ 36 h 60"/>
                <a:gd name="T18" fmla="*/ 20 w 46"/>
                <a:gd name="T19" fmla="*/ 37 h 60"/>
                <a:gd name="T20" fmla="*/ 12 w 46"/>
                <a:gd name="T21" fmla="*/ 37 h 60"/>
                <a:gd name="T22" fmla="*/ 12 w 46"/>
                <a:gd name="T23" fmla="*/ 60 h 60"/>
                <a:gd name="T24" fmla="*/ 0 w 46"/>
                <a:gd name="T25" fmla="*/ 60 h 60"/>
                <a:gd name="T26" fmla="*/ 12 w 46"/>
                <a:gd name="T27" fmla="*/ 10 h 60"/>
                <a:gd name="T28" fmla="*/ 12 w 46"/>
                <a:gd name="T29" fmla="*/ 27 h 60"/>
                <a:gd name="T30" fmla="*/ 19 w 46"/>
                <a:gd name="T31" fmla="*/ 27 h 60"/>
                <a:gd name="T32" fmla="*/ 28 w 46"/>
                <a:gd name="T33" fmla="*/ 26 h 60"/>
                <a:gd name="T34" fmla="*/ 32 w 46"/>
                <a:gd name="T35" fmla="*/ 23 h 60"/>
                <a:gd name="T36" fmla="*/ 33 w 46"/>
                <a:gd name="T37" fmla="*/ 18 h 60"/>
                <a:gd name="T38" fmla="*/ 31 w 46"/>
                <a:gd name="T39" fmla="*/ 13 h 60"/>
                <a:gd name="T40" fmla="*/ 27 w 46"/>
                <a:gd name="T41" fmla="*/ 10 h 60"/>
                <a:gd name="T42" fmla="*/ 18 w 46"/>
                <a:gd name="T43" fmla="*/ 10 h 60"/>
                <a:gd name="T44" fmla="*/ 12 w 46"/>
                <a:gd name="T45"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60">
                  <a:moveTo>
                    <a:pt x="0" y="60"/>
                  </a:moveTo>
                  <a:cubicBezTo>
                    <a:pt x="0" y="0"/>
                    <a:pt x="0" y="0"/>
                    <a:pt x="0" y="0"/>
                  </a:cubicBezTo>
                  <a:cubicBezTo>
                    <a:pt x="19" y="0"/>
                    <a:pt x="19" y="0"/>
                    <a:pt x="19" y="0"/>
                  </a:cubicBezTo>
                  <a:cubicBezTo>
                    <a:pt x="27" y="0"/>
                    <a:pt x="31" y="0"/>
                    <a:pt x="34" y="1"/>
                  </a:cubicBezTo>
                  <a:cubicBezTo>
                    <a:pt x="37" y="1"/>
                    <a:pt x="40" y="3"/>
                    <a:pt x="42" y="6"/>
                  </a:cubicBezTo>
                  <a:cubicBezTo>
                    <a:pt x="45" y="9"/>
                    <a:pt x="46" y="13"/>
                    <a:pt x="46" y="18"/>
                  </a:cubicBezTo>
                  <a:cubicBezTo>
                    <a:pt x="46" y="22"/>
                    <a:pt x="45" y="25"/>
                    <a:pt x="44" y="27"/>
                  </a:cubicBezTo>
                  <a:cubicBezTo>
                    <a:pt x="42" y="30"/>
                    <a:pt x="41" y="32"/>
                    <a:pt x="39" y="33"/>
                  </a:cubicBezTo>
                  <a:cubicBezTo>
                    <a:pt x="37" y="35"/>
                    <a:pt x="35" y="36"/>
                    <a:pt x="32" y="36"/>
                  </a:cubicBezTo>
                  <a:cubicBezTo>
                    <a:pt x="30" y="37"/>
                    <a:pt x="25" y="37"/>
                    <a:pt x="20" y="37"/>
                  </a:cubicBezTo>
                  <a:cubicBezTo>
                    <a:pt x="12" y="37"/>
                    <a:pt x="12" y="37"/>
                    <a:pt x="12" y="37"/>
                  </a:cubicBezTo>
                  <a:cubicBezTo>
                    <a:pt x="12" y="60"/>
                    <a:pt x="12" y="60"/>
                    <a:pt x="12" y="60"/>
                  </a:cubicBezTo>
                  <a:lnTo>
                    <a:pt x="0" y="60"/>
                  </a:lnTo>
                  <a:close/>
                  <a:moveTo>
                    <a:pt x="12" y="10"/>
                  </a:moveTo>
                  <a:cubicBezTo>
                    <a:pt x="12" y="27"/>
                    <a:pt x="12" y="27"/>
                    <a:pt x="12" y="27"/>
                  </a:cubicBezTo>
                  <a:cubicBezTo>
                    <a:pt x="19" y="27"/>
                    <a:pt x="19" y="27"/>
                    <a:pt x="19" y="27"/>
                  </a:cubicBezTo>
                  <a:cubicBezTo>
                    <a:pt x="23" y="27"/>
                    <a:pt x="27" y="27"/>
                    <a:pt x="28" y="26"/>
                  </a:cubicBezTo>
                  <a:cubicBezTo>
                    <a:pt x="30" y="25"/>
                    <a:pt x="31" y="24"/>
                    <a:pt x="32" y="23"/>
                  </a:cubicBezTo>
                  <a:cubicBezTo>
                    <a:pt x="33" y="22"/>
                    <a:pt x="33" y="20"/>
                    <a:pt x="33" y="18"/>
                  </a:cubicBezTo>
                  <a:cubicBezTo>
                    <a:pt x="33" y="16"/>
                    <a:pt x="33" y="14"/>
                    <a:pt x="31" y="13"/>
                  </a:cubicBezTo>
                  <a:cubicBezTo>
                    <a:pt x="30" y="11"/>
                    <a:pt x="29" y="11"/>
                    <a:pt x="27" y="10"/>
                  </a:cubicBezTo>
                  <a:cubicBezTo>
                    <a:pt x="25" y="10"/>
                    <a:pt x="22" y="10"/>
                    <a:pt x="18" y="10"/>
                  </a:cubicBezTo>
                  <a:lnTo>
                    <a:pt x="12" y="1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7">
              <a:extLst>
                <a:ext uri="{FF2B5EF4-FFF2-40B4-BE49-F238E27FC236}">
                  <a16:creationId xmlns:a16="http://schemas.microsoft.com/office/drawing/2014/main" id="{A964A3DF-F5A6-4F2B-A29E-547756DAC29F}"/>
                </a:ext>
              </a:extLst>
            </p:cNvPr>
            <p:cNvSpPr>
              <a:spLocks noEditPoints="1"/>
            </p:cNvSpPr>
            <p:nvPr userDrawn="1"/>
          </p:nvSpPr>
          <p:spPr bwMode="auto">
            <a:xfrm>
              <a:off x="2051050"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1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1"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8">
              <a:extLst>
                <a:ext uri="{FF2B5EF4-FFF2-40B4-BE49-F238E27FC236}">
                  <a16:creationId xmlns:a16="http://schemas.microsoft.com/office/drawing/2014/main" id="{6F873513-F9A6-46E5-9F81-5CB88DC36033}"/>
                </a:ext>
              </a:extLst>
            </p:cNvPr>
            <p:cNvSpPr>
              <a:spLocks/>
            </p:cNvSpPr>
            <p:nvPr userDrawn="1"/>
          </p:nvSpPr>
          <p:spPr bwMode="auto">
            <a:xfrm>
              <a:off x="2147951" y="1281113"/>
              <a:ext cx="76200" cy="95250"/>
            </a:xfrm>
            <a:custGeom>
              <a:avLst/>
              <a:gdLst>
                <a:gd name="T0" fmla="*/ 0 w 49"/>
                <a:gd name="T1" fmla="*/ 41 h 62"/>
                <a:gd name="T2" fmla="*/ 12 w 49"/>
                <a:gd name="T3" fmla="*/ 40 h 62"/>
                <a:gd name="T4" fmla="*/ 16 w 49"/>
                <a:gd name="T5" fmla="*/ 49 h 62"/>
                <a:gd name="T6" fmla="*/ 25 w 49"/>
                <a:gd name="T7" fmla="*/ 52 h 62"/>
                <a:gd name="T8" fmla="*/ 33 w 49"/>
                <a:gd name="T9" fmla="*/ 49 h 62"/>
                <a:gd name="T10" fmla="*/ 36 w 49"/>
                <a:gd name="T11" fmla="*/ 43 h 62"/>
                <a:gd name="T12" fmla="*/ 35 w 49"/>
                <a:gd name="T13" fmla="*/ 40 h 62"/>
                <a:gd name="T14" fmla="*/ 31 w 49"/>
                <a:gd name="T15" fmla="*/ 37 h 62"/>
                <a:gd name="T16" fmla="*/ 21 w 49"/>
                <a:gd name="T17" fmla="*/ 34 h 62"/>
                <a:gd name="T18" fmla="*/ 7 w 49"/>
                <a:gd name="T19" fmla="*/ 28 h 62"/>
                <a:gd name="T20" fmla="*/ 2 w 49"/>
                <a:gd name="T21" fmla="*/ 16 h 62"/>
                <a:gd name="T22" fmla="*/ 4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1 w 49"/>
                <a:gd name="T35" fmla="*/ 12 h 62"/>
                <a:gd name="T36" fmla="*/ 24 w 49"/>
                <a:gd name="T37" fmla="*/ 10 h 62"/>
                <a:gd name="T38" fmla="*/ 15 w 49"/>
                <a:gd name="T39" fmla="*/ 12 h 62"/>
                <a:gd name="T40" fmla="*/ 13 w 49"/>
                <a:gd name="T41" fmla="*/ 16 h 62"/>
                <a:gd name="T42" fmla="*/ 15 w 49"/>
                <a:gd name="T43" fmla="*/ 19 h 62"/>
                <a:gd name="T44" fmla="*/ 26 w 49"/>
                <a:gd name="T45" fmla="*/ 23 h 62"/>
                <a:gd name="T46" fmla="*/ 40 w 49"/>
                <a:gd name="T47" fmla="*/ 28 h 62"/>
                <a:gd name="T48" fmla="*/ 46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2" y="44"/>
                    <a:pt x="14" y="47"/>
                    <a:pt x="16" y="49"/>
                  </a:cubicBezTo>
                  <a:cubicBezTo>
                    <a:pt x="18" y="51"/>
                    <a:pt x="21" y="52"/>
                    <a:pt x="25" y="52"/>
                  </a:cubicBezTo>
                  <a:cubicBezTo>
                    <a:pt x="29"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5"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5" y="8"/>
                    <a:pt x="47" y="12"/>
                    <a:pt x="47" y="18"/>
                  </a:cubicBezTo>
                  <a:cubicBezTo>
                    <a:pt x="35" y="18"/>
                    <a:pt x="35" y="18"/>
                    <a:pt x="35" y="18"/>
                  </a:cubicBezTo>
                  <a:cubicBezTo>
                    <a:pt x="34" y="15"/>
                    <a:pt x="33" y="13"/>
                    <a:pt x="31" y="12"/>
                  </a:cubicBezTo>
                  <a:cubicBezTo>
                    <a:pt x="30" y="10"/>
                    <a:pt x="27" y="10"/>
                    <a:pt x="24" y="10"/>
                  </a:cubicBezTo>
                  <a:cubicBezTo>
                    <a:pt x="20" y="10"/>
                    <a:pt x="17" y="10"/>
                    <a:pt x="15" y="12"/>
                  </a:cubicBezTo>
                  <a:cubicBezTo>
                    <a:pt x="14" y="13"/>
                    <a:pt x="13" y="14"/>
                    <a:pt x="13" y="16"/>
                  </a:cubicBezTo>
                  <a:cubicBezTo>
                    <a:pt x="13" y="17"/>
                    <a:pt x="14" y="18"/>
                    <a:pt x="15" y="19"/>
                  </a:cubicBezTo>
                  <a:cubicBezTo>
                    <a:pt x="17" y="21"/>
                    <a:pt x="21" y="22"/>
                    <a:pt x="26" y="23"/>
                  </a:cubicBezTo>
                  <a:cubicBezTo>
                    <a:pt x="32" y="25"/>
                    <a:pt x="37" y="26"/>
                    <a:pt x="40" y="28"/>
                  </a:cubicBezTo>
                  <a:cubicBezTo>
                    <a:pt x="42" y="29"/>
                    <a:pt x="45" y="31"/>
                    <a:pt x="46"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9">
              <a:extLst>
                <a:ext uri="{FF2B5EF4-FFF2-40B4-BE49-F238E27FC236}">
                  <a16:creationId xmlns:a16="http://schemas.microsoft.com/office/drawing/2014/main" id="{ACCA4EE1-5075-489D-B4FB-E8DE7531B164}"/>
                </a:ext>
              </a:extLst>
            </p:cNvPr>
            <p:cNvSpPr>
              <a:spLocks/>
            </p:cNvSpPr>
            <p:nvPr userDrawn="1"/>
          </p:nvSpPr>
          <p:spPr bwMode="auto">
            <a:xfrm>
              <a:off x="2236788" y="1282700"/>
              <a:ext cx="74612" cy="92075"/>
            </a:xfrm>
            <a:custGeom>
              <a:avLst/>
              <a:gdLst>
                <a:gd name="T0" fmla="*/ 18 w 47"/>
                <a:gd name="T1" fmla="*/ 58 h 58"/>
                <a:gd name="T2" fmla="*/ 18 w 47"/>
                <a:gd name="T3" fmla="*/ 9 h 58"/>
                <a:gd name="T4" fmla="*/ 0 w 47"/>
                <a:gd name="T5" fmla="*/ 9 h 58"/>
                <a:gd name="T6" fmla="*/ 0 w 47"/>
                <a:gd name="T7" fmla="*/ 0 h 58"/>
                <a:gd name="T8" fmla="*/ 47 w 47"/>
                <a:gd name="T9" fmla="*/ 0 h 58"/>
                <a:gd name="T10" fmla="*/ 47 w 47"/>
                <a:gd name="T11" fmla="*/ 9 h 58"/>
                <a:gd name="T12" fmla="*/ 30 w 47"/>
                <a:gd name="T13" fmla="*/ 9 h 58"/>
                <a:gd name="T14" fmla="*/ 30 w 47"/>
                <a:gd name="T15" fmla="*/ 58 h 58"/>
                <a:gd name="T16" fmla="*/ 18 w 47"/>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8">
                  <a:moveTo>
                    <a:pt x="18" y="58"/>
                  </a:moveTo>
                  <a:lnTo>
                    <a:pt x="18" y="9"/>
                  </a:lnTo>
                  <a:lnTo>
                    <a:pt x="0" y="9"/>
                  </a:lnTo>
                  <a:lnTo>
                    <a:pt x="0" y="0"/>
                  </a:lnTo>
                  <a:lnTo>
                    <a:pt x="47" y="0"/>
                  </a:lnTo>
                  <a:lnTo>
                    <a:pt x="47"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7522667"/>
      </p:ext>
    </p:extLst>
  </p:cSld>
  <p:clrMapOvr>
    <a:masterClrMapping/>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252244-78C9-4590-AC2E-88C9F87C8538}"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112C-2228-4C72-A8C5-86895BE40DDD}" type="slidenum">
              <a:rPr lang="en-US" smtClean="0"/>
              <a:t>‹#›</a:t>
            </a:fld>
            <a:endParaRPr lang="en-US"/>
          </a:p>
        </p:txBody>
      </p:sp>
    </p:spTree>
    <p:extLst>
      <p:ext uri="{BB962C8B-B14F-4D97-AF65-F5344CB8AC3E}">
        <p14:creationId xmlns:p14="http://schemas.microsoft.com/office/powerpoint/2010/main" val="3983463663"/>
      </p:ext>
    </p:extLst>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252244-78C9-4590-AC2E-88C9F87C8538}"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B112C-2228-4C72-A8C5-86895BE40DDD}" type="slidenum">
              <a:rPr lang="en-US" smtClean="0"/>
              <a:t>‹#›</a:t>
            </a:fld>
            <a:endParaRPr lang="en-US"/>
          </a:p>
        </p:txBody>
      </p:sp>
    </p:spTree>
    <p:extLst>
      <p:ext uri="{BB962C8B-B14F-4D97-AF65-F5344CB8AC3E}">
        <p14:creationId xmlns:p14="http://schemas.microsoft.com/office/powerpoint/2010/main" val="863720201"/>
      </p:ext>
    </p:extLst>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252244-78C9-4590-AC2E-88C9F87C8538}"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B112C-2228-4C72-A8C5-86895BE40DDD}" type="slidenum">
              <a:rPr lang="en-US" smtClean="0"/>
              <a:t>‹#›</a:t>
            </a:fld>
            <a:endParaRPr lang="en-US"/>
          </a:p>
        </p:txBody>
      </p:sp>
      <p:sp>
        <p:nvSpPr>
          <p:cNvPr id="6" name="Title 1"/>
          <p:cNvSpPr txBox="1">
            <a:spLocks/>
          </p:cNvSpPr>
          <p:nvPr userDrawn="1"/>
        </p:nvSpPr>
        <p:spPr>
          <a:xfrm>
            <a:off x="3177766" y="1162784"/>
            <a:ext cx="6771182" cy="708139"/>
          </a:xfrm>
          <a:prstGeom prst="rect">
            <a:avLst/>
          </a:prstGeom>
        </p:spPr>
        <p:txBody>
          <a:bodyPr vert="horz" lIns="91440" tIns="45720" rIns="91440" bIns="45720" rtlCol="0" anchor="ctr">
            <a:noAutofit/>
          </a:bodyPr>
          <a:lstStyle>
            <a:lvl1pPr algn="ctr" defTabSz="1005840" rtl="0" eaLnBrk="1" latinLnBrk="0" hangingPunct="1">
              <a:lnSpc>
                <a:spcPct val="90000"/>
              </a:lnSpc>
              <a:spcBef>
                <a:spcPct val="0"/>
              </a:spcBef>
              <a:buNone/>
              <a:defRPr sz="4000" b="1" kern="1200">
                <a:solidFill>
                  <a:schemeClr val="tx1"/>
                </a:solidFill>
                <a:latin typeface="+mj-lt"/>
                <a:ea typeface="+mj-ea"/>
                <a:cs typeface="+mj-cs"/>
              </a:defRPr>
            </a:lvl1pPr>
          </a:lstStyle>
          <a:p>
            <a:r>
              <a:rPr lang="en-US"/>
              <a:t>Click to edit Master title style</a:t>
            </a:r>
          </a:p>
        </p:txBody>
      </p:sp>
      <p:sp>
        <p:nvSpPr>
          <p:cNvPr id="7" name="Freeform 6">
            <a:extLst>
              <a:ext uri="{FF2B5EF4-FFF2-40B4-BE49-F238E27FC236}">
                <a16:creationId xmlns:a16="http://schemas.microsoft.com/office/drawing/2014/main" id="{ACA04947-9138-4133-B2A7-9EF527F71A55}"/>
              </a:ext>
            </a:extLst>
          </p:cNvPr>
          <p:cNvSpPr/>
          <p:nvPr userDrawn="1"/>
        </p:nvSpPr>
        <p:spPr>
          <a:xfrm flipH="1">
            <a:off x="-93488" y="-106665"/>
            <a:ext cx="10269871" cy="1300511"/>
          </a:xfrm>
          <a:custGeom>
            <a:avLst/>
            <a:gdLst>
              <a:gd name="connsiteX0" fmla="*/ 3027406 w 3027406"/>
              <a:gd name="connsiteY0" fmla="*/ 24714 h 444843"/>
              <a:gd name="connsiteX1" fmla="*/ 2792627 w 3027406"/>
              <a:gd name="connsiteY1" fmla="*/ 0 h 444843"/>
              <a:gd name="connsiteX2" fmla="*/ 1136822 w 3027406"/>
              <a:gd name="connsiteY2" fmla="*/ 444843 h 444843"/>
              <a:gd name="connsiteX3" fmla="*/ 0 w 3027406"/>
              <a:gd name="connsiteY3" fmla="*/ 197708 h 444843"/>
              <a:gd name="connsiteX0" fmla="*/ 3027406 w 3027406"/>
              <a:gd name="connsiteY0" fmla="*/ 24714 h 448510"/>
              <a:gd name="connsiteX1" fmla="*/ 2792627 w 3027406"/>
              <a:gd name="connsiteY1" fmla="*/ 0 h 448510"/>
              <a:gd name="connsiteX2" fmla="*/ 1136822 w 3027406"/>
              <a:gd name="connsiteY2" fmla="*/ 444843 h 448510"/>
              <a:gd name="connsiteX3" fmla="*/ 0 w 3027406"/>
              <a:gd name="connsiteY3" fmla="*/ 197708 h 448510"/>
              <a:gd name="connsiteX0" fmla="*/ 3027406 w 3027406"/>
              <a:gd name="connsiteY0" fmla="*/ 51877 h 475673"/>
              <a:gd name="connsiteX1" fmla="*/ 2792627 w 3027406"/>
              <a:gd name="connsiteY1" fmla="*/ 27163 h 475673"/>
              <a:gd name="connsiteX2" fmla="*/ 1136822 w 3027406"/>
              <a:gd name="connsiteY2" fmla="*/ 472006 h 475673"/>
              <a:gd name="connsiteX3" fmla="*/ 0 w 3027406"/>
              <a:gd name="connsiteY3" fmla="*/ 224871 h 475673"/>
              <a:gd name="connsiteX0" fmla="*/ 3027406 w 3027406"/>
              <a:gd name="connsiteY0" fmla="*/ 6419 h 516712"/>
              <a:gd name="connsiteX1" fmla="*/ 2792627 w 3027406"/>
              <a:gd name="connsiteY1" fmla="*/ 68202 h 516712"/>
              <a:gd name="connsiteX2" fmla="*/ 1136822 w 3027406"/>
              <a:gd name="connsiteY2" fmla="*/ 513045 h 516712"/>
              <a:gd name="connsiteX3" fmla="*/ 0 w 3027406"/>
              <a:gd name="connsiteY3" fmla="*/ 265910 h 516712"/>
              <a:gd name="connsiteX0" fmla="*/ 3341305 w 3341305"/>
              <a:gd name="connsiteY0" fmla="*/ 111895 h 461827"/>
              <a:gd name="connsiteX1" fmla="*/ 2792627 w 3341305"/>
              <a:gd name="connsiteY1" fmla="*/ 13317 h 461827"/>
              <a:gd name="connsiteX2" fmla="*/ 1136822 w 3341305"/>
              <a:gd name="connsiteY2" fmla="*/ 458160 h 461827"/>
              <a:gd name="connsiteX3" fmla="*/ 0 w 3341305"/>
              <a:gd name="connsiteY3" fmla="*/ 211025 h 461827"/>
              <a:gd name="connsiteX0" fmla="*/ 3341305 w 3341305"/>
              <a:gd name="connsiteY0" fmla="*/ 112606 h 462538"/>
              <a:gd name="connsiteX1" fmla="*/ 2792627 w 3341305"/>
              <a:gd name="connsiteY1" fmla="*/ 14028 h 462538"/>
              <a:gd name="connsiteX2" fmla="*/ 1136822 w 3341305"/>
              <a:gd name="connsiteY2" fmla="*/ 458871 h 462538"/>
              <a:gd name="connsiteX3" fmla="*/ 0 w 3341305"/>
              <a:gd name="connsiteY3" fmla="*/ 211736 h 462538"/>
              <a:gd name="connsiteX0" fmla="*/ 3341305 w 3341305"/>
              <a:gd name="connsiteY0" fmla="*/ 103842 h 453774"/>
              <a:gd name="connsiteX1" fmla="*/ 2792627 w 3341305"/>
              <a:gd name="connsiteY1" fmla="*/ 5264 h 453774"/>
              <a:gd name="connsiteX2" fmla="*/ 1136822 w 3341305"/>
              <a:gd name="connsiteY2" fmla="*/ 450107 h 453774"/>
              <a:gd name="connsiteX3" fmla="*/ 0 w 3341305"/>
              <a:gd name="connsiteY3" fmla="*/ 202972 h 453774"/>
              <a:gd name="connsiteX0" fmla="*/ 3341305 w 3341305"/>
              <a:gd name="connsiteY0" fmla="*/ 102050 h 451982"/>
              <a:gd name="connsiteX1" fmla="*/ 2792627 w 3341305"/>
              <a:gd name="connsiteY1" fmla="*/ 3472 h 451982"/>
              <a:gd name="connsiteX2" fmla="*/ 1136822 w 3341305"/>
              <a:gd name="connsiteY2" fmla="*/ 448315 h 451982"/>
              <a:gd name="connsiteX3" fmla="*/ 0 w 3341305"/>
              <a:gd name="connsiteY3" fmla="*/ 201180 h 451982"/>
              <a:gd name="connsiteX0" fmla="*/ 3351541 w 3351541"/>
              <a:gd name="connsiteY0" fmla="*/ 102050 h 450581"/>
              <a:gd name="connsiteX1" fmla="*/ 2802863 w 3351541"/>
              <a:gd name="connsiteY1" fmla="*/ 3472 h 450581"/>
              <a:gd name="connsiteX2" fmla="*/ 1147058 w 3351541"/>
              <a:gd name="connsiteY2" fmla="*/ 448315 h 450581"/>
              <a:gd name="connsiteX3" fmla="*/ 0 w 3351541"/>
              <a:gd name="connsiteY3" fmla="*/ 167061 h 450581"/>
              <a:gd name="connsiteX0" fmla="*/ 3351541 w 3351541"/>
              <a:gd name="connsiteY0" fmla="*/ 102050 h 450854"/>
              <a:gd name="connsiteX1" fmla="*/ 2802863 w 3351541"/>
              <a:gd name="connsiteY1" fmla="*/ 3472 h 450854"/>
              <a:gd name="connsiteX2" fmla="*/ 1147058 w 3351541"/>
              <a:gd name="connsiteY2" fmla="*/ 448315 h 450854"/>
              <a:gd name="connsiteX3" fmla="*/ 0 w 3351541"/>
              <a:gd name="connsiteY3" fmla="*/ 167061 h 450854"/>
              <a:gd name="connsiteX0" fmla="*/ 3351541 w 3351541"/>
              <a:gd name="connsiteY0" fmla="*/ 100520 h 449324"/>
              <a:gd name="connsiteX1" fmla="*/ 2802863 w 3351541"/>
              <a:gd name="connsiteY1" fmla="*/ 1942 h 449324"/>
              <a:gd name="connsiteX2" fmla="*/ 1147058 w 3351541"/>
              <a:gd name="connsiteY2" fmla="*/ 446785 h 449324"/>
              <a:gd name="connsiteX3" fmla="*/ 0 w 3351541"/>
              <a:gd name="connsiteY3" fmla="*/ 165531 h 449324"/>
              <a:gd name="connsiteX0" fmla="*/ 3351541 w 3351541"/>
              <a:gd name="connsiteY0" fmla="*/ 100946 h 449750"/>
              <a:gd name="connsiteX1" fmla="*/ 2802863 w 3351541"/>
              <a:gd name="connsiteY1" fmla="*/ 2368 h 449750"/>
              <a:gd name="connsiteX2" fmla="*/ 1147058 w 3351541"/>
              <a:gd name="connsiteY2" fmla="*/ 447211 h 449750"/>
              <a:gd name="connsiteX3" fmla="*/ 0 w 3351541"/>
              <a:gd name="connsiteY3" fmla="*/ 165957 h 449750"/>
              <a:gd name="connsiteX0" fmla="*/ 3351541 w 3351541"/>
              <a:gd name="connsiteY0" fmla="*/ 100713 h 449517"/>
              <a:gd name="connsiteX1" fmla="*/ 2802863 w 3351541"/>
              <a:gd name="connsiteY1" fmla="*/ 2135 h 449517"/>
              <a:gd name="connsiteX2" fmla="*/ 1147058 w 3351541"/>
              <a:gd name="connsiteY2" fmla="*/ 446978 h 449517"/>
              <a:gd name="connsiteX3" fmla="*/ 0 w 3351541"/>
              <a:gd name="connsiteY3" fmla="*/ 165724 h 449517"/>
              <a:gd name="connsiteX0" fmla="*/ 3447075 w 3447075"/>
              <a:gd name="connsiteY0" fmla="*/ 206077 h 452523"/>
              <a:gd name="connsiteX1" fmla="*/ 2802863 w 3447075"/>
              <a:gd name="connsiteY1" fmla="*/ 5141 h 452523"/>
              <a:gd name="connsiteX2" fmla="*/ 1147058 w 3447075"/>
              <a:gd name="connsiteY2" fmla="*/ 449984 h 452523"/>
              <a:gd name="connsiteX3" fmla="*/ 0 w 3447075"/>
              <a:gd name="connsiteY3" fmla="*/ 168730 h 452523"/>
              <a:gd name="connsiteX0" fmla="*/ 3447075 w 3447075"/>
              <a:gd name="connsiteY0" fmla="*/ 207175 h 453621"/>
              <a:gd name="connsiteX1" fmla="*/ 2802863 w 3447075"/>
              <a:gd name="connsiteY1" fmla="*/ 6239 h 453621"/>
              <a:gd name="connsiteX2" fmla="*/ 1147058 w 3447075"/>
              <a:gd name="connsiteY2" fmla="*/ 451082 h 453621"/>
              <a:gd name="connsiteX3" fmla="*/ 0 w 3447075"/>
              <a:gd name="connsiteY3" fmla="*/ 169828 h 453621"/>
              <a:gd name="connsiteX0" fmla="*/ 3447075 w 3447075"/>
              <a:gd name="connsiteY0" fmla="*/ 201821 h 448267"/>
              <a:gd name="connsiteX1" fmla="*/ 2802863 w 3447075"/>
              <a:gd name="connsiteY1" fmla="*/ 885 h 448267"/>
              <a:gd name="connsiteX2" fmla="*/ 1147058 w 3447075"/>
              <a:gd name="connsiteY2" fmla="*/ 445728 h 448267"/>
              <a:gd name="connsiteX3" fmla="*/ 0 w 3447075"/>
              <a:gd name="connsiteY3" fmla="*/ 164474 h 448267"/>
              <a:gd name="connsiteX0" fmla="*/ 3447075 w 3447075"/>
              <a:gd name="connsiteY0" fmla="*/ 200991 h 447437"/>
              <a:gd name="connsiteX1" fmla="*/ 2802863 w 3447075"/>
              <a:gd name="connsiteY1" fmla="*/ 55 h 447437"/>
              <a:gd name="connsiteX2" fmla="*/ 1147058 w 3447075"/>
              <a:gd name="connsiteY2" fmla="*/ 444898 h 447437"/>
              <a:gd name="connsiteX3" fmla="*/ 0 w 3447075"/>
              <a:gd name="connsiteY3" fmla="*/ 163644 h 447437"/>
              <a:gd name="connsiteX0" fmla="*/ 3447075 w 3447075"/>
              <a:gd name="connsiteY0" fmla="*/ 200993 h 447439"/>
              <a:gd name="connsiteX1" fmla="*/ 2802863 w 3447075"/>
              <a:gd name="connsiteY1" fmla="*/ 57 h 447439"/>
              <a:gd name="connsiteX2" fmla="*/ 1147058 w 3447075"/>
              <a:gd name="connsiteY2" fmla="*/ 444900 h 447439"/>
              <a:gd name="connsiteX3" fmla="*/ 0 w 3447075"/>
              <a:gd name="connsiteY3" fmla="*/ 163646 h 447439"/>
              <a:gd name="connsiteX0" fmla="*/ 3447075 w 3447075"/>
              <a:gd name="connsiteY0" fmla="*/ 201470 h 447916"/>
              <a:gd name="connsiteX1" fmla="*/ 2802863 w 3447075"/>
              <a:gd name="connsiteY1" fmla="*/ 534 h 447916"/>
              <a:gd name="connsiteX2" fmla="*/ 1147058 w 3447075"/>
              <a:gd name="connsiteY2" fmla="*/ 445377 h 447916"/>
              <a:gd name="connsiteX3" fmla="*/ 0 w 3447075"/>
              <a:gd name="connsiteY3" fmla="*/ 164123 h 447916"/>
              <a:gd name="connsiteX0" fmla="*/ 3447075 w 3447075"/>
              <a:gd name="connsiteY0" fmla="*/ 201178 h 447624"/>
              <a:gd name="connsiteX1" fmla="*/ 2802863 w 3447075"/>
              <a:gd name="connsiteY1" fmla="*/ 242 h 447624"/>
              <a:gd name="connsiteX2" fmla="*/ 1147058 w 3447075"/>
              <a:gd name="connsiteY2" fmla="*/ 445085 h 447624"/>
              <a:gd name="connsiteX3" fmla="*/ 0 w 3447075"/>
              <a:gd name="connsiteY3" fmla="*/ 163831 h 447624"/>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32860 h 452010"/>
              <a:gd name="connsiteX1" fmla="*/ 2802863 w 3559669"/>
              <a:gd name="connsiteY1" fmla="*/ 4628 h 452010"/>
              <a:gd name="connsiteX2" fmla="*/ 1147058 w 3559669"/>
              <a:gd name="connsiteY2" fmla="*/ 449471 h 452010"/>
              <a:gd name="connsiteX3" fmla="*/ 0 w 3559669"/>
              <a:gd name="connsiteY3" fmla="*/ 168217 h 452010"/>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559669"/>
              <a:gd name="connsiteY0" fmla="*/ 228371 h 447521"/>
              <a:gd name="connsiteX1" fmla="*/ 2802863 w 3559669"/>
              <a:gd name="connsiteY1" fmla="*/ 139 h 447521"/>
              <a:gd name="connsiteX2" fmla="*/ 1147058 w 3559669"/>
              <a:gd name="connsiteY2" fmla="*/ 444982 h 447521"/>
              <a:gd name="connsiteX3" fmla="*/ 0 w 3559669"/>
              <a:gd name="connsiteY3" fmla="*/ 163728 h 447521"/>
              <a:gd name="connsiteX0" fmla="*/ 3559669 w 3615728"/>
              <a:gd name="connsiteY0" fmla="*/ 232117 h 451267"/>
              <a:gd name="connsiteX1" fmla="*/ 3559669 w 3615728"/>
              <a:gd name="connsiteY1" fmla="*/ 232154 h 451267"/>
              <a:gd name="connsiteX2" fmla="*/ 2802863 w 3615728"/>
              <a:gd name="connsiteY2" fmla="*/ 3885 h 451267"/>
              <a:gd name="connsiteX3" fmla="*/ 1147058 w 3615728"/>
              <a:gd name="connsiteY3" fmla="*/ 448728 h 451267"/>
              <a:gd name="connsiteX4" fmla="*/ 0 w 3615728"/>
              <a:gd name="connsiteY4" fmla="*/ 167474 h 451267"/>
              <a:gd name="connsiteX0" fmla="*/ 3559669 w 3559669"/>
              <a:gd name="connsiteY0" fmla="*/ 238918 h 458068"/>
              <a:gd name="connsiteX1" fmla="*/ 3385918 w 3559669"/>
              <a:gd name="connsiteY1" fmla="*/ 146542 h 458068"/>
              <a:gd name="connsiteX2" fmla="*/ 2802863 w 3559669"/>
              <a:gd name="connsiteY2" fmla="*/ 10686 h 458068"/>
              <a:gd name="connsiteX3" fmla="*/ 1147058 w 3559669"/>
              <a:gd name="connsiteY3" fmla="*/ 455529 h 458068"/>
              <a:gd name="connsiteX4" fmla="*/ 0 w 3559669"/>
              <a:gd name="connsiteY4" fmla="*/ 174275 h 458068"/>
              <a:gd name="connsiteX0" fmla="*/ 3559669 w 3559669"/>
              <a:gd name="connsiteY0" fmla="*/ 0 h 622848"/>
              <a:gd name="connsiteX1" fmla="*/ 3385918 w 3559669"/>
              <a:gd name="connsiteY1" fmla="*/ 311322 h 622848"/>
              <a:gd name="connsiteX2" fmla="*/ 2802863 w 3559669"/>
              <a:gd name="connsiteY2" fmla="*/ 175466 h 622848"/>
              <a:gd name="connsiteX3" fmla="*/ 1147058 w 3559669"/>
              <a:gd name="connsiteY3" fmla="*/ 620309 h 622848"/>
              <a:gd name="connsiteX4" fmla="*/ 0 w 3559669"/>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614084"/>
              <a:gd name="connsiteY0" fmla="*/ 0 h 622848"/>
              <a:gd name="connsiteX1" fmla="*/ 3557442 w 3614084"/>
              <a:gd name="connsiteY1" fmla="*/ 432918 h 622848"/>
              <a:gd name="connsiteX2" fmla="*/ 2802863 w 3614084"/>
              <a:gd name="connsiteY2" fmla="*/ 175466 h 622848"/>
              <a:gd name="connsiteX3" fmla="*/ 1147058 w 3614084"/>
              <a:gd name="connsiteY3" fmla="*/ 620309 h 622848"/>
              <a:gd name="connsiteX4" fmla="*/ 0 w 3614084"/>
              <a:gd name="connsiteY4" fmla="*/ 339055 h 622848"/>
              <a:gd name="connsiteX0" fmla="*/ 3559669 w 3559931"/>
              <a:gd name="connsiteY0" fmla="*/ 0 h 622848"/>
              <a:gd name="connsiteX1" fmla="*/ 3557442 w 3559931"/>
              <a:gd name="connsiteY1" fmla="*/ 432918 h 622848"/>
              <a:gd name="connsiteX2" fmla="*/ 2802863 w 3559931"/>
              <a:gd name="connsiteY2" fmla="*/ 175466 h 622848"/>
              <a:gd name="connsiteX3" fmla="*/ 1147058 w 3559931"/>
              <a:gd name="connsiteY3" fmla="*/ 620309 h 622848"/>
              <a:gd name="connsiteX4" fmla="*/ 0 w 3559931"/>
              <a:gd name="connsiteY4" fmla="*/ 339055 h 622848"/>
              <a:gd name="connsiteX0" fmla="*/ 3559669 w 3559931"/>
              <a:gd name="connsiteY0" fmla="*/ 0 h 622848"/>
              <a:gd name="connsiteX1" fmla="*/ 3557442 w 3559931"/>
              <a:gd name="connsiteY1" fmla="*/ 437781 h 622848"/>
              <a:gd name="connsiteX2" fmla="*/ 2802863 w 3559931"/>
              <a:gd name="connsiteY2" fmla="*/ 175466 h 622848"/>
              <a:gd name="connsiteX3" fmla="*/ 1147058 w 3559931"/>
              <a:gd name="connsiteY3" fmla="*/ 620309 h 622848"/>
              <a:gd name="connsiteX4" fmla="*/ 0 w 3559931"/>
              <a:gd name="connsiteY4" fmla="*/ 339055 h 622848"/>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5214 w 3558623"/>
              <a:gd name="connsiteY0" fmla="*/ 0 h 627712"/>
              <a:gd name="connsiteX1" fmla="*/ 3557442 w 3558623"/>
              <a:gd name="connsiteY1" fmla="*/ 442645 h 627712"/>
              <a:gd name="connsiteX2" fmla="*/ 2802863 w 3558623"/>
              <a:gd name="connsiteY2" fmla="*/ 180330 h 627712"/>
              <a:gd name="connsiteX3" fmla="*/ 1147058 w 3558623"/>
              <a:gd name="connsiteY3" fmla="*/ 625173 h 627712"/>
              <a:gd name="connsiteX4" fmla="*/ 0 w 3558623"/>
              <a:gd name="connsiteY4" fmla="*/ 343919 h 627712"/>
              <a:gd name="connsiteX0" fmla="*/ 3559670 w 3559932"/>
              <a:gd name="connsiteY0" fmla="*/ 0 h 627712"/>
              <a:gd name="connsiteX1" fmla="*/ 3557442 w 3559932"/>
              <a:gd name="connsiteY1" fmla="*/ 442645 h 627712"/>
              <a:gd name="connsiteX2" fmla="*/ 2802863 w 3559932"/>
              <a:gd name="connsiteY2" fmla="*/ 180330 h 627712"/>
              <a:gd name="connsiteX3" fmla="*/ 1147058 w 3559932"/>
              <a:gd name="connsiteY3" fmla="*/ 625173 h 627712"/>
              <a:gd name="connsiteX4" fmla="*/ 0 w 3559932"/>
              <a:gd name="connsiteY4" fmla="*/ 343919 h 627712"/>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6"/>
              <a:gd name="connsiteY0" fmla="*/ 0 h 559618"/>
              <a:gd name="connsiteX1" fmla="*/ 3557442 w 3557446"/>
              <a:gd name="connsiteY1" fmla="*/ 374551 h 559618"/>
              <a:gd name="connsiteX2" fmla="*/ 2802863 w 3557446"/>
              <a:gd name="connsiteY2" fmla="*/ 112236 h 559618"/>
              <a:gd name="connsiteX3" fmla="*/ 1147058 w 3557446"/>
              <a:gd name="connsiteY3" fmla="*/ 557079 h 559618"/>
              <a:gd name="connsiteX4" fmla="*/ 0 w 3557446"/>
              <a:gd name="connsiteY4"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557442"/>
              <a:gd name="connsiteY0" fmla="*/ 0 h 559618"/>
              <a:gd name="connsiteX1" fmla="*/ 2445880 w 3557442"/>
              <a:gd name="connsiteY1" fmla="*/ 116769 h 559618"/>
              <a:gd name="connsiteX2" fmla="*/ 3557442 w 3557442"/>
              <a:gd name="connsiteY2" fmla="*/ 374551 h 559618"/>
              <a:gd name="connsiteX3" fmla="*/ 2802863 w 3557442"/>
              <a:gd name="connsiteY3" fmla="*/ 112236 h 559618"/>
              <a:gd name="connsiteX4" fmla="*/ 1147058 w 3557442"/>
              <a:gd name="connsiteY4" fmla="*/ 557079 h 559618"/>
              <a:gd name="connsiteX5" fmla="*/ 0 w 3557442"/>
              <a:gd name="connsiteY5" fmla="*/ 275825 h 559618"/>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696461"/>
              <a:gd name="connsiteY0" fmla="*/ 87846 h 647464"/>
              <a:gd name="connsiteX1" fmla="*/ 3559669 w 3696461"/>
              <a:gd name="connsiteY1" fmla="*/ 14926 h 647464"/>
              <a:gd name="connsiteX2" fmla="*/ 3557442 w 3696461"/>
              <a:gd name="connsiteY2" fmla="*/ 462397 h 647464"/>
              <a:gd name="connsiteX3" fmla="*/ 2802863 w 3696461"/>
              <a:gd name="connsiteY3" fmla="*/ 200082 h 647464"/>
              <a:gd name="connsiteX4" fmla="*/ 1147058 w 3696461"/>
              <a:gd name="connsiteY4" fmla="*/ 644925 h 647464"/>
              <a:gd name="connsiteX5" fmla="*/ 0 w 3696461"/>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670"/>
              <a:gd name="connsiteY0" fmla="*/ 87846 h 647464"/>
              <a:gd name="connsiteX1" fmla="*/ 3559669 w 3559670"/>
              <a:gd name="connsiteY1" fmla="*/ 14926 h 647464"/>
              <a:gd name="connsiteX2" fmla="*/ 3557442 w 3559670"/>
              <a:gd name="connsiteY2" fmla="*/ 462397 h 647464"/>
              <a:gd name="connsiteX3" fmla="*/ 2802863 w 3559670"/>
              <a:gd name="connsiteY3" fmla="*/ 200082 h 647464"/>
              <a:gd name="connsiteX4" fmla="*/ 1147058 w 3559670"/>
              <a:gd name="connsiteY4" fmla="*/ 644925 h 647464"/>
              <a:gd name="connsiteX5" fmla="*/ 0 w 3559670"/>
              <a:gd name="connsiteY5" fmla="*/ 363671 h 647464"/>
              <a:gd name="connsiteX0" fmla="*/ 1537030 w 3559715"/>
              <a:gd name="connsiteY0" fmla="*/ 87846 h 647464"/>
              <a:gd name="connsiteX1" fmla="*/ 3559669 w 3559715"/>
              <a:gd name="connsiteY1" fmla="*/ 14926 h 647464"/>
              <a:gd name="connsiteX2" fmla="*/ 3557442 w 3559715"/>
              <a:gd name="connsiteY2" fmla="*/ 462397 h 647464"/>
              <a:gd name="connsiteX3" fmla="*/ 2802863 w 3559715"/>
              <a:gd name="connsiteY3" fmla="*/ 200082 h 647464"/>
              <a:gd name="connsiteX4" fmla="*/ 1147058 w 3559715"/>
              <a:gd name="connsiteY4" fmla="*/ 644925 h 647464"/>
              <a:gd name="connsiteX5" fmla="*/ 0 w 3559715"/>
              <a:gd name="connsiteY5" fmla="*/ 363671 h 647464"/>
              <a:gd name="connsiteX0" fmla="*/ 1537030 w 3559715"/>
              <a:gd name="connsiteY0" fmla="*/ 73045 h 632663"/>
              <a:gd name="connsiteX1" fmla="*/ 3559669 w 3559715"/>
              <a:gd name="connsiteY1" fmla="*/ 125 h 632663"/>
              <a:gd name="connsiteX2" fmla="*/ 3557442 w 3559715"/>
              <a:gd name="connsiteY2" fmla="*/ 447596 h 632663"/>
              <a:gd name="connsiteX3" fmla="*/ 2802863 w 3559715"/>
              <a:gd name="connsiteY3" fmla="*/ 185281 h 632663"/>
              <a:gd name="connsiteX4" fmla="*/ 1147058 w 3559715"/>
              <a:gd name="connsiteY4" fmla="*/ 630124 h 632663"/>
              <a:gd name="connsiteX5" fmla="*/ 0 w 3559715"/>
              <a:gd name="connsiteY5" fmla="*/ 348870 h 632663"/>
              <a:gd name="connsiteX0" fmla="*/ 0 w 3564168"/>
              <a:gd name="connsiteY0" fmla="*/ 444 h 633019"/>
              <a:gd name="connsiteX1" fmla="*/ 3564122 w 3564168"/>
              <a:gd name="connsiteY1" fmla="*/ 481 h 633019"/>
              <a:gd name="connsiteX2" fmla="*/ 3561895 w 3564168"/>
              <a:gd name="connsiteY2" fmla="*/ 447952 h 633019"/>
              <a:gd name="connsiteX3" fmla="*/ 2807316 w 3564168"/>
              <a:gd name="connsiteY3" fmla="*/ 185637 h 633019"/>
              <a:gd name="connsiteX4" fmla="*/ 1151511 w 3564168"/>
              <a:gd name="connsiteY4" fmla="*/ 630480 h 633019"/>
              <a:gd name="connsiteX5" fmla="*/ 4453 w 3564168"/>
              <a:gd name="connsiteY5" fmla="*/ 349226 h 633019"/>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0" fmla="*/ 0 w 3564168"/>
              <a:gd name="connsiteY0" fmla="*/ 556 h 633131"/>
              <a:gd name="connsiteX1" fmla="*/ 3564122 w 3564168"/>
              <a:gd name="connsiteY1" fmla="*/ 593 h 633131"/>
              <a:gd name="connsiteX2" fmla="*/ 3561895 w 3564168"/>
              <a:gd name="connsiteY2" fmla="*/ 448064 h 633131"/>
              <a:gd name="connsiteX3" fmla="*/ 2807316 w 3564168"/>
              <a:gd name="connsiteY3" fmla="*/ 185749 h 633131"/>
              <a:gd name="connsiteX4" fmla="*/ 1151511 w 3564168"/>
              <a:gd name="connsiteY4" fmla="*/ 630592 h 633131"/>
              <a:gd name="connsiteX5" fmla="*/ 4453 w 3564168"/>
              <a:gd name="connsiteY5" fmla="*/ 349338 h 633131"/>
              <a:gd name="connsiteX6" fmla="*/ 0 w 3564168"/>
              <a:gd name="connsiteY6" fmla="*/ 556 h 633131"/>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4168"/>
              <a:gd name="connsiteY0" fmla="*/ 0 h 632575"/>
              <a:gd name="connsiteX1" fmla="*/ 3564122 w 3564168"/>
              <a:gd name="connsiteY1" fmla="*/ 37 h 632575"/>
              <a:gd name="connsiteX2" fmla="*/ 3561895 w 3564168"/>
              <a:gd name="connsiteY2" fmla="*/ 447508 h 632575"/>
              <a:gd name="connsiteX3" fmla="*/ 2807316 w 3564168"/>
              <a:gd name="connsiteY3" fmla="*/ 185193 h 632575"/>
              <a:gd name="connsiteX4" fmla="*/ 1151511 w 3564168"/>
              <a:gd name="connsiteY4" fmla="*/ 630036 h 632575"/>
              <a:gd name="connsiteX5" fmla="*/ 4453 w 3564168"/>
              <a:gd name="connsiteY5" fmla="*/ 348782 h 632575"/>
              <a:gd name="connsiteX6" fmla="*/ 0 w 3564168"/>
              <a:gd name="connsiteY6" fmla="*/ 0 h 632575"/>
              <a:gd name="connsiteX0" fmla="*/ 0 w 3561940"/>
              <a:gd name="connsiteY0" fmla="*/ 0 h 632575"/>
              <a:gd name="connsiteX1" fmla="*/ 3561894 w 3561940"/>
              <a:gd name="connsiteY1" fmla="*/ 37 h 632575"/>
              <a:gd name="connsiteX2" fmla="*/ 3559667 w 3561940"/>
              <a:gd name="connsiteY2" fmla="*/ 447508 h 632575"/>
              <a:gd name="connsiteX3" fmla="*/ 2805088 w 3561940"/>
              <a:gd name="connsiteY3" fmla="*/ 185193 h 632575"/>
              <a:gd name="connsiteX4" fmla="*/ 1149283 w 3561940"/>
              <a:gd name="connsiteY4" fmla="*/ 630036 h 632575"/>
              <a:gd name="connsiteX5" fmla="*/ 2225 w 3561940"/>
              <a:gd name="connsiteY5" fmla="*/ 348782 h 632575"/>
              <a:gd name="connsiteX6" fmla="*/ 0 w 3561940"/>
              <a:gd name="connsiteY6" fmla="*/ 0 h 632575"/>
              <a:gd name="connsiteX0" fmla="*/ 0 w 3564228"/>
              <a:gd name="connsiteY0" fmla="*/ 0 h 632575"/>
              <a:gd name="connsiteX1" fmla="*/ 3561894 w 3564228"/>
              <a:gd name="connsiteY1" fmla="*/ 37 h 632575"/>
              <a:gd name="connsiteX2" fmla="*/ 3564122 w 3564228"/>
              <a:gd name="connsiteY2" fmla="*/ 447508 h 632575"/>
              <a:gd name="connsiteX3" fmla="*/ 2805088 w 3564228"/>
              <a:gd name="connsiteY3" fmla="*/ 185193 h 632575"/>
              <a:gd name="connsiteX4" fmla="*/ 1149283 w 3564228"/>
              <a:gd name="connsiteY4" fmla="*/ 630036 h 632575"/>
              <a:gd name="connsiteX5" fmla="*/ 2225 w 3564228"/>
              <a:gd name="connsiteY5" fmla="*/ 348782 h 632575"/>
              <a:gd name="connsiteX6" fmla="*/ 0 w 3564228"/>
              <a:gd name="connsiteY6" fmla="*/ 0 h 632575"/>
              <a:gd name="connsiteX0" fmla="*/ 0 w 3572945"/>
              <a:gd name="connsiteY0" fmla="*/ 72276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72276 h 704851"/>
              <a:gd name="connsiteX0" fmla="*/ 0 w 3572945"/>
              <a:gd name="connsiteY0" fmla="*/ 12015 h 704851"/>
              <a:gd name="connsiteX1" fmla="*/ 3572934 w 3572945"/>
              <a:gd name="connsiteY1" fmla="*/ 0 h 704851"/>
              <a:gd name="connsiteX2" fmla="*/ 3564122 w 3572945"/>
              <a:gd name="connsiteY2" fmla="*/ 519784 h 704851"/>
              <a:gd name="connsiteX3" fmla="*/ 2805088 w 3572945"/>
              <a:gd name="connsiteY3" fmla="*/ 257469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11930 w 3572945"/>
              <a:gd name="connsiteY3" fmla="*/ 170617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4851"/>
              <a:gd name="connsiteX1" fmla="*/ 3572934 w 3572945"/>
              <a:gd name="connsiteY1" fmla="*/ 0 h 704851"/>
              <a:gd name="connsiteX2" fmla="*/ 3564122 w 3572945"/>
              <a:gd name="connsiteY2" fmla="*/ 519784 h 704851"/>
              <a:gd name="connsiteX3" fmla="*/ 2852978 w 3572945"/>
              <a:gd name="connsiteY3" fmla="*/ 154332 h 704851"/>
              <a:gd name="connsiteX4" fmla="*/ 1149283 w 3572945"/>
              <a:gd name="connsiteY4" fmla="*/ 702312 h 704851"/>
              <a:gd name="connsiteX5" fmla="*/ 2225 w 3572945"/>
              <a:gd name="connsiteY5" fmla="*/ 421058 h 704851"/>
              <a:gd name="connsiteX6" fmla="*/ 0 w 3572945"/>
              <a:gd name="connsiteY6" fmla="*/ 12015 h 704851"/>
              <a:gd name="connsiteX0" fmla="*/ 0 w 3572945"/>
              <a:gd name="connsiteY0" fmla="*/ 12015 h 702785"/>
              <a:gd name="connsiteX1" fmla="*/ 3572934 w 3572945"/>
              <a:gd name="connsiteY1" fmla="*/ 0 h 702785"/>
              <a:gd name="connsiteX2" fmla="*/ 3564122 w 3572945"/>
              <a:gd name="connsiteY2" fmla="*/ 519784 h 702785"/>
              <a:gd name="connsiteX3" fmla="*/ 2852978 w 3572945"/>
              <a:gd name="connsiteY3" fmla="*/ 154332 h 702785"/>
              <a:gd name="connsiteX4" fmla="*/ 1149283 w 3572945"/>
              <a:gd name="connsiteY4" fmla="*/ 702312 h 702785"/>
              <a:gd name="connsiteX5" fmla="*/ 2225 w 3572945"/>
              <a:gd name="connsiteY5" fmla="*/ 421058 h 702785"/>
              <a:gd name="connsiteX6" fmla="*/ 0 w 3572945"/>
              <a:gd name="connsiteY6" fmla="*/ 12015 h 702785"/>
              <a:gd name="connsiteX0" fmla="*/ 0 w 3572945"/>
              <a:gd name="connsiteY0" fmla="*/ 12015 h 713617"/>
              <a:gd name="connsiteX1" fmla="*/ 3572934 w 3572945"/>
              <a:gd name="connsiteY1" fmla="*/ 0 h 713617"/>
              <a:gd name="connsiteX2" fmla="*/ 3564122 w 3572945"/>
              <a:gd name="connsiteY2" fmla="*/ 519784 h 713617"/>
              <a:gd name="connsiteX3" fmla="*/ 2852978 w 3572945"/>
              <a:gd name="connsiteY3" fmla="*/ 154332 h 713617"/>
              <a:gd name="connsiteX4" fmla="*/ 1053504 w 3572945"/>
              <a:gd name="connsiteY4" fmla="*/ 713169 h 713617"/>
              <a:gd name="connsiteX5" fmla="*/ 2225 w 3572945"/>
              <a:gd name="connsiteY5" fmla="*/ 421058 h 713617"/>
              <a:gd name="connsiteX6" fmla="*/ 0 w 3572945"/>
              <a:gd name="connsiteY6" fmla="*/ 12015 h 713617"/>
              <a:gd name="connsiteX0" fmla="*/ 0 w 3572945"/>
              <a:gd name="connsiteY0" fmla="*/ 12015 h 713169"/>
              <a:gd name="connsiteX1" fmla="*/ 3572934 w 3572945"/>
              <a:gd name="connsiteY1" fmla="*/ 0 h 713169"/>
              <a:gd name="connsiteX2" fmla="*/ 3564122 w 3572945"/>
              <a:gd name="connsiteY2" fmla="*/ 519784 h 713169"/>
              <a:gd name="connsiteX3" fmla="*/ 2852978 w 3572945"/>
              <a:gd name="connsiteY3" fmla="*/ 154332 h 713169"/>
              <a:gd name="connsiteX4" fmla="*/ 1053504 w 3572945"/>
              <a:gd name="connsiteY4" fmla="*/ 713169 h 713169"/>
              <a:gd name="connsiteX5" fmla="*/ 2225 w 3572945"/>
              <a:gd name="connsiteY5" fmla="*/ 421058 h 713169"/>
              <a:gd name="connsiteX6" fmla="*/ 0 w 3572945"/>
              <a:gd name="connsiteY6" fmla="*/ 12015 h 713169"/>
              <a:gd name="connsiteX0" fmla="*/ 0 w 3572945"/>
              <a:gd name="connsiteY0" fmla="*/ 12015 h 718866"/>
              <a:gd name="connsiteX1" fmla="*/ 3572934 w 3572945"/>
              <a:gd name="connsiteY1" fmla="*/ 0 h 718866"/>
              <a:gd name="connsiteX2" fmla="*/ 3564122 w 3572945"/>
              <a:gd name="connsiteY2" fmla="*/ 519784 h 718866"/>
              <a:gd name="connsiteX3" fmla="*/ 2852978 w 3572945"/>
              <a:gd name="connsiteY3" fmla="*/ 154332 h 718866"/>
              <a:gd name="connsiteX4" fmla="*/ 1053504 w 3572945"/>
              <a:gd name="connsiteY4" fmla="*/ 713169 h 718866"/>
              <a:gd name="connsiteX5" fmla="*/ 2225 w 3572945"/>
              <a:gd name="connsiteY5" fmla="*/ 421058 h 718866"/>
              <a:gd name="connsiteX6" fmla="*/ 0 w 3572945"/>
              <a:gd name="connsiteY6" fmla="*/ 12015 h 718866"/>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 name="connsiteX0" fmla="*/ 0 w 3572945"/>
              <a:gd name="connsiteY0" fmla="*/ 12015 h 717994"/>
              <a:gd name="connsiteX1" fmla="*/ 3572934 w 3572945"/>
              <a:gd name="connsiteY1" fmla="*/ 0 h 717994"/>
              <a:gd name="connsiteX2" fmla="*/ 3564122 w 3572945"/>
              <a:gd name="connsiteY2" fmla="*/ 519784 h 717994"/>
              <a:gd name="connsiteX3" fmla="*/ 2852978 w 3572945"/>
              <a:gd name="connsiteY3" fmla="*/ 154332 h 717994"/>
              <a:gd name="connsiteX4" fmla="*/ 1053504 w 3572945"/>
              <a:gd name="connsiteY4" fmla="*/ 713169 h 717994"/>
              <a:gd name="connsiteX5" fmla="*/ 2225 w 3572945"/>
              <a:gd name="connsiteY5" fmla="*/ 421058 h 717994"/>
              <a:gd name="connsiteX6" fmla="*/ 0 w 3572945"/>
              <a:gd name="connsiteY6" fmla="*/ 12015 h 7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2945" h="717994">
                <a:moveTo>
                  <a:pt x="0" y="12015"/>
                </a:moveTo>
                <a:lnTo>
                  <a:pt x="3572934" y="0"/>
                </a:lnTo>
                <a:cubicBezTo>
                  <a:pt x="3573305" y="106200"/>
                  <a:pt x="3564769" y="418400"/>
                  <a:pt x="3564122" y="519784"/>
                </a:cubicBezTo>
                <a:cubicBezTo>
                  <a:pt x="3491526" y="439447"/>
                  <a:pt x="3271414" y="122101"/>
                  <a:pt x="2852978" y="154332"/>
                </a:cubicBezTo>
                <a:cubicBezTo>
                  <a:pt x="2434542" y="186563"/>
                  <a:pt x="1528629" y="668715"/>
                  <a:pt x="1053504" y="713169"/>
                </a:cubicBezTo>
                <a:cubicBezTo>
                  <a:pt x="578379" y="757623"/>
                  <a:pt x="111035" y="481878"/>
                  <a:pt x="2225" y="421058"/>
                </a:cubicBezTo>
                <a:cubicBezTo>
                  <a:pt x="741" y="304797"/>
                  <a:pt x="1484" y="128276"/>
                  <a:pt x="0" y="12015"/>
                </a:cubicBezTo>
                <a:close/>
              </a:path>
            </a:pathLst>
          </a:custGeom>
          <a:solidFill>
            <a:srgbClr val="001F5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4F6573A-0631-417C-B2E3-81CD048CEFE3}"/>
              </a:ext>
            </a:extLst>
          </p:cNvPr>
          <p:cNvGrpSpPr/>
          <p:nvPr userDrawn="1"/>
        </p:nvGrpSpPr>
        <p:grpSpPr>
          <a:xfrm>
            <a:off x="-28" y="1887794"/>
            <a:ext cx="10058428" cy="138661"/>
            <a:chOff x="-27066" y="1944316"/>
            <a:chExt cx="7809421" cy="425615"/>
          </a:xfrm>
        </p:grpSpPr>
        <p:sp>
          <p:nvSpPr>
            <p:cNvPr id="10" name="Rectangle 9">
              <a:extLst>
                <a:ext uri="{FF2B5EF4-FFF2-40B4-BE49-F238E27FC236}">
                  <a16:creationId xmlns:a16="http://schemas.microsoft.com/office/drawing/2014/main" id="{D02CC14D-0A17-432B-B1C6-5B21521614F0}"/>
                </a:ext>
              </a:extLst>
            </p:cNvPr>
            <p:cNvSpPr/>
            <p:nvPr userDrawn="1"/>
          </p:nvSpPr>
          <p:spPr>
            <a:xfrm>
              <a:off x="-27066" y="1944316"/>
              <a:ext cx="7809421" cy="144570"/>
            </a:xfrm>
            <a:prstGeom prst="rect">
              <a:avLst/>
            </a:prstGeom>
            <a:solidFill>
              <a:srgbClr val="001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6E7774-7892-4720-A404-C8E55B9FB143}"/>
                </a:ext>
              </a:extLst>
            </p:cNvPr>
            <p:cNvSpPr/>
            <p:nvPr userDrawn="1"/>
          </p:nvSpPr>
          <p:spPr>
            <a:xfrm>
              <a:off x="-27066" y="2086009"/>
              <a:ext cx="7809421" cy="14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BA19E9-51DE-4332-B913-72523AB01E9C}"/>
                </a:ext>
              </a:extLst>
            </p:cNvPr>
            <p:cNvSpPr/>
            <p:nvPr userDrawn="1"/>
          </p:nvSpPr>
          <p:spPr>
            <a:xfrm>
              <a:off x="-27066" y="2225361"/>
              <a:ext cx="7809421" cy="144570"/>
            </a:xfrm>
            <a:prstGeom prst="rect">
              <a:avLst/>
            </a:prstGeom>
            <a:solidFill>
              <a:srgbClr val="C60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0D863B1-45F1-4458-8028-D81EB8795D45}"/>
              </a:ext>
            </a:extLst>
          </p:cNvPr>
          <p:cNvGrpSpPr/>
          <p:nvPr userDrawn="1"/>
        </p:nvGrpSpPr>
        <p:grpSpPr>
          <a:xfrm>
            <a:off x="561316" y="457903"/>
            <a:ext cx="2465998" cy="1156166"/>
            <a:chOff x="427038" y="457201"/>
            <a:chExt cx="1890712" cy="919162"/>
          </a:xfrm>
        </p:grpSpPr>
        <p:sp>
          <p:nvSpPr>
            <p:cNvPr id="14" name="Freeform 5">
              <a:extLst>
                <a:ext uri="{FF2B5EF4-FFF2-40B4-BE49-F238E27FC236}">
                  <a16:creationId xmlns:a16="http://schemas.microsoft.com/office/drawing/2014/main" id="{7A7BF5CF-0CB5-453B-8985-1A0B8492C231}"/>
                </a:ext>
              </a:extLst>
            </p:cNvPr>
            <p:cNvSpPr>
              <a:spLocks/>
            </p:cNvSpPr>
            <p:nvPr userDrawn="1"/>
          </p:nvSpPr>
          <p:spPr bwMode="auto">
            <a:xfrm>
              <a:off x="1936750" y="1041400"/>
              <a:ext cx="381000" cy="150812"/>
            </a:xfrm>
            <a:custGeom>
              <a:avLst/>
              <a:gdLst>
                <a:gd name="T0" fmla="*/ 0 w 247"/>
                <a:gd name="T1" fmla="*/ 51 h 98"/>
                <a:gd name="T2" fmla="*/ 0 w 247"/>
                <a:gd name="T3" fmla="*/ 84 h 98"/>
                <a:gd name="T4" fmla="*/ 0 w 247"/>
                <a:gd name="T5" fmla="*/ 98 h 98"/>
                <a:gd name="T6" fmla="*/ 247 w 247"/>
                <a:gd name="T7" fmla="*/ 98 h 98"/>
                <a:gd name="T8" fmla="*/ 247 w 247"/>
                <a:gd name="T9" fmla="*/ 46 h 98"/>
                <a:gd name="T10" fmla="*/ 247 w 247"/>
                <a:gd name="T11" fmla="*/ 35 h 98"/>
                <a:gd name="T12" fmla="*/ 247 w 247"/>
                <a:gd name="T13" fmla="*/ 15 h 98"/>
                <a:gd name="T14" fmla="*/ 0 w 247"/>
                <a:gd name="T15" fmla="*/ 51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98">
                  <a:moveTo>
                    <a:pt x="0" y="51"/>
                  </a:moveTo>
                  <a:cubicBezTo>
                    <a:pt x="0" y="84"/>
                    <a:pt x="0" y="84"/>
                    <a:pt x="0" y="84"/>
                  </a:cubicBezTo>
                  <a:cubicBezTo>
                    <a:pt x="0" y="98"/>
                    <a:pt x="0" y="98"/>
                    <a:pt x="0" y="98"/>
                  </a:cubicBezTo>
                  <a:cubicBezTo>
                    <a:pt x="247" y="98"/>
                    <a:pt x="247" y="98"/>
                    <a:pt x="247" y="98"/>
                  </a:cubicBezTo>
                  <a:cubicBezTo>
                    <a:pt x="247" y="46"/>
                    <a:pt x="247" y="46"/>
                    <a:pt x="247" y="46"/>
                  </a:cubicBezTo>
                  <a:cubicBezTo>
                    <a:pt x="247" y="35"/>
                    <a:pt x="247" y="35"/>
                    <a:pt x="247" y="35"/>
                  </a:cubicBezTo>
                  <a:cubicBezTo>
                    <a:pt x="247" y="15"/>
                    <a:pt x="247" y="15"/>
                    <a:pt x="247" y="15"/>
                  </a:cubicBezTo>
                  <a:cubicBezTo>
                    <a:pt x="160" y="0"/>
                    <a:pt x="80" y="23"/>
                    <a:pt x="0" y="51"/>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41F62B3-426F-4879-995C-B4C916479E1B}"/>
                </a:ext>
              </a:extLst>
            </p:cNvPr>
            <p:cNvSpPr>
              <a:spLocks/>
            </p:cNvSpPr>
            <p:nvPr userDrawn="1"/>
          </p:nvSpPr>
          <p:spPr bwMode="auto">
            <a:xfrm>
              <a:off x="1936750" y="469900"/>
              <a:ext cx="365125" cy="392112"/>
            </a:xfrm>
            <a:custGeom>
              <a:avLst/>
              <a:gdLst>
                <a:gd name="T0" fmla="*/ 215 w 237"/>
                <a:gd name="T1" fmla="*/ 219 h 254"/>
                <a:gd name="T2" fmla="*/ 215 w 237"/>
                <a:gd name="T3" fmla="*/ 179 h 254"/>
                <a:gd name="T4" fmla="*/ 108 w 237"/>
                <a:gd name="T5" fmla="*/ 179 h 254"/>
                <a:gd name="T6" fmla="*/ 108 w 237"/>
                <a:gd name="T7" fmla="*/ 97 h 254"/>
                <a:gd name="T8" fmla="*/ 237 w 237"/>
                <a:gd name="T9" fmla="*/ 97 h 254"/>
                <a:gd name="T10" fmla="*/ 237 w 237"/>
                <a:gd name="T11" fmla="*/ 0 h 254"/>
                <a:gd name="T12" fmla="*/ 0 w 237"/>
                <a:gd name="T13" fmla="*/ 0 h 254"/>
                <a:gd name="T14" fmla="*/ 0 w 237"/>
                <a:gd name="T15" fmla="*/ 254 h 254"/>
                <a:gd name="T16" fmla="*/ 215 w 237"/>
                <a:gd name="T17"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54">
                  <a:moveTo>
                    <a:pt x="215" y="219"/>
                  </a:moveTo>
                  <a:cubicBezTo>
                    <a:pt x="215" y="179"/>
                    <a:pt x="215" y="179"/>
                    <a:pt x="215" y="179"/>
                  </a:cubicBezTo>
                  <a:cubicBezTo>
                    <a:pt x="108" y="179"/>
                    <a:pt x="108" y="179"/>
                    <a:pt x="108" y="179"/>
                  </a:cubicBezTo>
                  <a:cubicBezTo>
                    <a:pt x="108" y="97"/>
                    <a:pt x="108" y="97"/>
                    <a:pt x="108" y="97"/>
                  </a:cubicBezTo>
                  <a:cubicBezTo>
                    <a:pt x="237" y="97"/>
                    <a:pt x="237" y="97"/>
                    <a:pt x="237" y="97"/>
                  </a:cubicBezTo>
                  <a:cubicBezTo>
                    <a:pt x="237" y="0"/>
                    <a:pt x="237" y="0"/>
                    <a:pt x="237" y="0"/>
                  </a:cubicBezTo>
                  <a:cubicBezTo>
                    <a:pt x="0" y="0"/>
                    <a:pt x="0" y="0"/>
                    <a:pt x="0" y="0"/>
                  </a:cubicBezTo>
                  <a:cubicBezTo>
                    <a:pt x="0" y="254"/>
                    <a:pt x="0" y="254"/>
                    <a:pt x="0" y="254"/>
                  </a:cubicBezTo>
                  <a:cubicBezTo>
                    <a:pt x="71" y="229"/>
                    <a:pt x="142" y="210"/>
                    <a:pt x="215" y="219"/>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5B2E22CF-4C51-458E-8F2C-F19E66B63B31}"/>
                </a:ext>
              </a:extLst>
            </p:cNvPr>
            <p:cNvSpPr>
              <a:spLocks/>
            </p:cNvSpPr>
            <p:nvPr userDrawn="1"/>
          </p:nvSpPr>
          <p:spPr bwMode="auto">
            <a:xfrm>
              <a:off x="1765300" y="1030288"/>
              <a:ext cx="142875" cy="101600"/>
            </a:xfrm>
            <a:custGeom>
              <a:avLst/>
              <a:gdLst>
                <a:gd name="T0" fmla="*/ 0 w 93"/>
                <a:gd name="T1" fmla="*/ 34 h 66"/>
                <a:gd name="T2" fmla="*/ 0 w 93"/>
                <a:gd name="T3" fmla="*/ 66 h 66"/>
                <a:gd name="T4" fmla="*/ 93 w 93"/>
                <a:gd name="T5" fmla="*/ 33 h 66"/>
                <a:gd name="T6" fmla="*/ 93 w 93"/>
                <a:gd name="T7" fmla="*/ 0 h 66"/>
                <a:gd name="T8" fmla="*/ 0 w 93"/>
                <a:gd name="T9" fmla="*/ 34 h 66"/>
              </a:gdLst>
              <a:ahLst/>
              <a:cxnLst>
                <a:cxn ang="0">
                  <a:pos x="T0" y="T1"/>
                </a:cxn>
                <a:cxn ang="0">
                  <a:pos x="T2" y="T3"/>
                </a:cxn>
                <a:cxn ang="0">
                  <a:pos x="T4" y="T5"/>
                </a:cxn>
                <a:cxn ang="0">
                  <a:pos x="T6" y="T7"/>
                </a:cxn>
                <a:cxn ang="0">
                  <a:pos x="T8" y="T9"/>
                </a:cxn>
              </a:cxnLst>
              <a:rect l="0" t="0" r="r" b="b"/>
              <a:pathLst>
                <a:path w="93" h="66">
                  <a:moveTo>
                    <a:pt x="0" y="34"/>
                  </a:moveTo>
                  <a:cubicBezTo>
                    <a:pt x="0" y="66"/>
                    <a:pt x="0" y="66"/>
                    <a:pt x="0" y="66"/>
                  </a:cubicBezTo>
                  <a:cubicBezTo>
                    <a:pt x="31" y="56"/>
                    <a:pt x="62" y="44"/>
                    <a:pt x="93" y="33"/>
                  </a:cubicBezTo>
                  <a:cubicBezTo>
                    <a:pt x="93" y="0"/>
                    <a:pt x="93" y="0"/>
                    <a:pt x="93" y="0"/>
                  </a:cubicBezTo>
                  <a:cubicBezTo>
                    <a:pt x="62" y="11"/>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5500B5C-4043-4A7F-8699-0E37D60BFC4D}"/>
                </a:ext>
              </a:extLst>
            </p:cNvPr>
            <p:cNvSpPr>
              <a:spLocks/>
            </p:cNvSpPr>
            <p:nvPr userDrawn="1"/>
          </p:nvSpPr>
          <p:spPr bwMode="auto">
            <a:xfrm>
              <a:off x="1936750" y="973138"/>
              <a:ext cx="166687" cy="96837"/>
            </a:xfrm>
            <a:custGeom>
              <a:avLst/>
              <a:gdLst>
                <a:gd name="T0" fmla="*/ 0 w 108"/>
                <a:gd name="T1" fmla="*/ 63 h 63"/>
                <a:gd name="T2" fmla="*/ 108 w 108"/>
                <a:gd name="T3" fmla="*/ 32 h 63"/>
                <a:gd name="T4" fmla="*/ 108 w 108"/>
                <a:gd name="T5" fmla="*/ 0 h 63"/>
                <a:gd name="T6" fmla="*/ 0 w 108"/>
                <a:gd name="T7" fmla="*/ 31 h 63"/>
                <a:gd name="T8" fmla="*/ 0 w 108"/>
                <a:gd name="T9" fmla="*/ 63 h 63"/>
              </a:gdLst>
              <a:ahLst/>
              <a:cxnLst>
                <a:cxn ang="0">
                  <a:pos x="T0" y="T1"/>
                </a:cxn>
                <a:cxn ang="0">
                  <a:pos x="T2" y="T3"/>
                </a:cxn>
                <a:cxn ang="0">
                  <a:pos x="T4" y="T5"/>
                </a:cxn>
                <a:cxn ang="0">
                  <a:pos x="T6" y="T7"/>
                </a:cxn>
                <a:cxn ang="0">
                  <a:pos x="T8" y="T9"/>
                </a:cxn>
              </a:cxnLst>
              <a:rect l="0" t="0" r="r" b="b"/>
              <a:pathLst>
                <a:path w="108" h="63">
                  <a:moveTo>
                    <a:pt x="0" y="63"/>
                  </a:moveTo>
                  <a:cubicBezTo>
                    <a:pt x="36" y="50"/>
                    <a:pt x="71" y="39"/>
                    <a:pt x="108" y="32"/>
                  </a:cubicBezTo>
                  <a:cubicBezTo>
                    <a:pt x="108" y="0"/>
                    <a:pt x="108" y="0"/>
                    <a:pt x="108" y="0"/>
                  </a:cubicBezTo>
                  <a:cubicBezTo>
                    <a:pt x="71" y="7"/>
                    <a:pt x="36" y="18"/>
                    <a:pt x="0" y="31"/>
                  </a:cubicBezTo>
                  <a:lnTo>
                    <a:pt x="0" y="63"/>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F6A63D60-24C2-4D70-99A9-75AA67906F7E}"/>
                </a:ext>
              </a:extLst>
            </p:cNvPr>
            <p:cNvSpPr>
              <a:spLocks/>
            </p:cNvSpPr>
            <p:nvPr userDrawn="1"/>
          </p:nvSpPr>
          <p:spPr bwMode="auto">
            <a:xfrm>
              <a:off x="1585913" y="1103313"/>
              <a:ext cx="106362" cy="71437"/>
            </a:xfrm>
            <a:custGeom>
              <a:avLst/>
              <a:gdLst>
                <a:gd name="T0" fmla="*/ 0 w 69"/>
                <a:gd name="T1" fmla="*/ 15 h 46"/>
                <a:gd name="T2" fmla="*/ 6 w 69"/>
                <a:gd name="T3" fmla="*/ 46 h 46"/>
                <a:gd name="T4" fmla="*/ 63 w 69"/>
                <a:gd name="T5" fmla="*/ 34 h 46"/>
                <a:gd name="T6" fmla="*/ 69 w 69"/>
                <a:gd name="T7" fmla="*/ 0 h 46"/>
                <a:gd name="T8" fmla="*/ 0 w 69"/>
                <a:gd name="T9" fmla="*/ 15 h 46"/>
              </a:gdLst>
              <a:ahLst/>
              <a:cxnLst>
                <a:cxn ang="0">
                  <a:pos x="T0" y="T1"/>
                </a:cxn>
                <a:cxn ang="0">
                  <a:pos x="T2" y="T3"/>
                </a:cxn>
                <a:cxn ang="0">
                  <a:pos x="T4" y="T5"/>
                </a:cxn>
                <a:cxn ang="0">
                  <a:pos x="T6" y="T7"/>
                </a:cxn>
                <a:cxn ang="0">
                  <a:pos x="T8" y="T9"/>
                </a:cxn>
              </a:cxnLst>
              <a:rect l="0" t="0" r="r" b="b"/>
              <a:pathLst>
                <a:path w="69" h="46">
                  <a:moveTo>
                    <a:pt x="0" y="15"/>
                  </a:moveTo>
                  <a:cubicBezTo>
                    <a:pt x="6" y="46"/>
                    <a:pt x="6" y="46"/>
                    <a:pt x="6" y="46"/>
                  </a:cubicBezTo>
                  <a:cubicBezTo>
                    <a:pt x="25" y="43"/>
                    <a:pt x="44" y="39"/>
                    <a:pt x="63" y="34"/>
                  </a:cubicBezTo>
                  <a:cubicBezTo>
                    <a:pt x="69" y="0"/>
                    <a:pt x="69" y="0"/>
                    <a:pt x="69" y="0"/>
                  </a:cubicBezTo>
                  <a:cubicBezTo>
                    <a:pt x="46" y="7"/>
                    <a:pt x="23" y="12"/>
                    <a:pt x="0" y="15"/>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99245CA4-377B-40C9-89F7-A4D38CE0DFFA}"/>
                </a:ext>
              </a:extLst>
            </p:cNvPr>
            <p:cNvSpPr>
              <a:spLocks/>
            </p:cNvSpPr>
            <p:nvPr userDrawn="1"/>
          </p:nvSpPr>
          <p:spPr bwMode="auto">
            <a:xfrm>
              <a:off x="1566863" y="998538"/>
              <a:ext cx="146050" cy="80962"/>
            </a:xfrm>
            <a:custGeom>
              <a:avLst/>
              <a:gdLst>
                <a:gd name="T0" fmla="*/ 94 w 94"/>
                <a:gd name="T1" fmla="*/ 0 h 52"/>
                <a:gd name="T2" fmla="*/ 0 w 94"/>
                <a:gd name="T3" fmla="*/ 21 h 52"/>
                <a:gd name="T4" fmla="*/ 6 w 94"/>
                <a:gd name="T5" fmla="*/ 52 h 52"/>
                <a:gd name="T6" fmla="*/ 88 w 94"/>
                <a:gd name="T7" fmla="*/ 34 h 52"/>
                <a:gd name="T8" fmla="*/ 94 w 94"/>
                <a:gd name="T9" fmla="*/ 0 h 52"/>
              </a:gdLst>
              <a:ahLst/>
              <a:cxnLst>
                <a:cxn ang="0">
                  <a:pos x="T0" y="T1"/>
                </a:cxn>
                <a:cxn ang="0">
                  <a:pos x="T2" y="T3"/>
                </a:cxn>
                <a:cxn ang="0">
                  <a:pos x="T4" y="T5"/>
                </a:cxn>
                <a:cxn ang="0">
                  <a:pos x="T6" y="T7"/>
                </a:cxn>
                <a:cxn ang="0">
                  <a:pos x="T8" y="T9"/>
                </a:cxn>
              </a:cxnLst>
              <a:rect l="0" t="0" r="r" b="b"/>
              <a:pathLst>
                <a:path w="94" h="52">
                  <a:moveTo>
                    <a:pt x="94" y="0"/>
                  </a:moveTo>
                  <a:cubicBezTo>
                    <a:pt x="63" y="9"/>
                    <a:pt x="32" y="17"/>
                    <a:pt x="0" y="21"/>
                  </a:cubicBezTo>
                  <a:cubicBezTo>
                    <a:pt x="6" y="52"/>
                    <a:pt x="6" y="52"/>
                    <a:pt x="6" y="52"/>
                  </a:cubicBezTo>
                  <a:cubicBezTo>
                    <a:pt x="34" y="48"/>
                    <a:pt x="61" y="42"/>
                    <a:pt x="88" y="34"/>
                  </a:cubicBezTo>
                  <a:lnTo>
                    <a:pt x="94" y="0"/>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789E41E0-49B9-4C77-8252-5C226DE6526D}"/>
                </a:ext>
              </a:extLst>
            </p:cNvPr>
            <p:cNvSpPr>
              <a:spLocks/>
            </p:cNvSpPr>
            <p:nvPr userDrawn="1"/>
          </p:nvSpPr>
          <p:spPr bwMode="auto">
            <a:xfrm>
              <a:off x="1936750" y="854075"/>
              <a:ext cx="331787" cy="115887"/>
            </a:xfrm>
            <a:custGeom>
              <a:avLst/>
              <a:gdLst>
                <a:gd name="T0" fmla="*/ 0 w 215"/>
                <a:gd name="T1" fmla="*/ 43 h 75"/>
                <a:gd name="T2" fmla="*/ 0 w 215"/>
                <a:gd name="T3" fmla="*/ 75 h 75"/>
                <a:gd name="T4" fmla="*/ 108 w 215"/>
                <a:gd name="T5" fmla="*/ 45 h 75"/>
                <a:gd name="T6" fmla="*/ 108 w 215"/>
                <a:gd name="T7" fmla="*/ 31 h 75"/>
                <a:gd name="T8" fmla="*/ 215 w 215"/>
                <a:gd name="T9" fmla="*/ 31 h 75"/>
                <a:gd name="T10" fmla="*/ 215 w 215"/>
                <a:gd name="T11" fmla="*/ 7 h 75"/>
                <a:gd name="T12" fmla="*/ 0 w 215"/>
                <a:gd name="T13" fmla="*/ 43 h 75"/>
              </a:gdLst>
              <a:ahLst/>
              <a:cxnLst>
                <a:cxn ang="0">
                  <a:pos x="T0" y="T1"/>
                </a:cxn>
                <a:cxn ang="0">
                  <a:pos x="T2" y="T3"/>
                </a:cxn>
                <a:cxn ang="0">
                  <a:pos x="T4" y="T5"/>
                </a:cxn>
                <a:cxn ang="0">
                  <a:pos x="T6" y="T7"/>
                </a:cxn>
                <a:cxn ang="0">
                  <a:pos x="T8" y="T9"/>
                </a:cxn>
                <a:cxn ang="0">
                  <a:pos x="T10" y="T11"/>
                </a:cxn>
                <a:cxn ang="0">
                  <a:pos x="T12" y="T13"/>
                </a:cxn>
              </a:cxnLst>
              <a:rect l="0" t="0" r="r" b="b"/>
              <a:pathLst>
                <a:path w="215" h="75">
                  <a:moveTo>
                    <a:pt x="0" y="43"/>
                  </a:moveTo>
                  <a:cubicBezTo>
                    <a:pt x="0" y="75"/>
                    <a:pt x="0" y="75"/>
                    <a:pt x="0" y="75"/>
                  </a:cubicBezTo>
                  <a:cubicBezTo>
                    <a:pt x="36" y="63"/>
                    <a:pt x="71" y="52"/>
                    <a:pt x="108" y="45"/>
                  </a:cubicBezTo>
                  <a:cubicBezTo>
                    <a:pt x="108" y="31"/>
                    <a:pt x="108" y="31"/>
                    <a:pt x="108" y="31"/>
                  </a:cubicBezTo>
                  <a:cubicBezTo>
                    <a:pt x="215" y="31"/>
                    <a:pt x="215" y="31"/>
                    <a:pt x="215" y="31"/>
                  </a:cubicBezTo>
                  <a:cubicBezTo>
                    <a:pt x="215" y="7"/>
                    <a:pt x="215" y="7"/>
                    <a:pt x="215" y="7"/>
                  </a:cubicBezTo>
                  <a:cubicBezTo>
                    <a:pt x="140" y="0"/>
                    <a:pt x="69" y="19"/>
                    <a:pt x="0"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3F74751E-E04B-4B22-B246-937E38523B6C}"/>
                </a:ext>
              </a:extLst>
            </p:cNvPr>
            <p:cNvSpPr>
              <a:spLocks/>
            </p:cNvSpPr>
            <p:nvPr userDrawn="1"/>
          </p:nvSpPr>
          <p:spPr bwMode="auto">
            <a:xfrm>
              <a:off x="1365250" y="1112838"/>
              <a:ext cx="144462" cy="68262"/>
            </a:xfrm>
            <a:custGeom>
              <a:avLst/>
              <a:gdLst>
                <a:gd name="T0" fmla="*/ 94 w 94"/>
                <a:gd name="T1" fmla="*/ 44 h 44"/>
                <a:gd name="T2" fmla="*/ 94 w 94"/>
                <a:gd name="T3" fmla="*/ 13 h 44"/>
                <a:gd name="T4" fmla="*/ 0 w 94"/>
                <a:gd name="T5" fmla="*/ 0 h 44"/>
                <a:gd name="T6" fmla="*/ 0 w 94"/>
                <a:gd name="T7" fmla="*/ 31 h 44"/>
                <a:gd name="T8" fmla="*/ 94 w 94"/>
                <a:gd name="T9" fmla="*/ 44 h 44"/>
              </a:gdLst>
              <a:ahLst/>
              <a:cxnLst>
                <a:cxn ang="0">
                  <a:pos x="T0" y="T1"/>
                </a:cxn>
                <a:cxn ang="0">
                  <a:pos x="T2" y="T3"/>
                </a:cxn>
                <a:cxn ang="0">
                  <a:pos x="T4" y="T5"/>
                </a:cxn>
                <a:cxn ang="0">
                  <a:pos x="T6" y="T7"/>
                </a:cxn>
                <a:cxn ang="0">
                  <a:pos x="T8" y="T9"/>
                </a:cxn>
              </a:cxnLst>
              <a:rect l="0" t="0" r="r" b="b"/>
              <a:pathLst>
                <a:path w="94" h="44">
                  <a:moveTo>
                    <a:pt x="94" y="44"/>
                  </a:moveTo>
                  <a:cubicBezTo>
                    <a:pt x="94" y="13"/>
                    <a:pt x="94" y="13"/>
                    <a:pt x="94" y="13"/>
                  </a:cubicBezTo>
                  <a:cubicBezTo>
                    <a:pt x="63" y="13"/>
                    <a:pt x="32" y="9"/>
                    <a:pt x="0" y="0"/>
                  </a:cubicBezTo>
                  <a:cubicBezTo>
                    <a:pt x="0" y="31"/>
                    <a:pt x="0" y="31"/>
                    <a:pt x="0" y="31"/>
                  </a:cubicBezTo>
                  <a:cubicBezTo>
                    <a:pt x="32" y="40"/>
                    <a:pt x="63" y="44"/>
                    <a:pt x="94" y="4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2ADF0B2C-9410-43AB-9330-F897B8963BA3}"/>
                </a:ext>
              </a:extLst>
            </p:cNvPr>
            <p:cNvSpPr>
              <a:spLocks/>
            </p:cNvSpPr>
            <p:nvPr userDrawn="1"/>
          </p:nvSpPr>
          <p:spPr bwMode="auto">
            <a:xfrm>
              <a:off x="1365250" y="1017588"/>
              <a:ext cx="144462" cy="66675"/>
            </a:xfrm>
            <a:custGeom>
              <a:avLst/>
              <a:gdLst>
                <a:gd name="T0" fmla="*/ 94 w 94"/>
                <a:gd name="T1" fmla="*/ 43 h 43"/>
                <a:gd name="T2" fmla="*/ 94 w 94"/>
                <a:gd name="T3" fmla="*/ 11 h 43"/>
                <a:gd name="T4" fmla="*/ 0 w 94"/>
                <a:gd name="T5" fmla="*/ 0 h 43"/>
                <a:gd name="T6" fmla="*/ 0 w 94"/>
                <a:gd name="T7" fmla="*/ 31 h 43"/>
                <a:gd name="T8" fmla="*/ 94 w 94"/>
                <a:gd name="T9" fmla="*/ 43 h 43"/>
              </a:gdLst>
              <a:ahLst/>
              <a:cxnLst>
                <a:cxn ang="0">
                  <a:pos x="T0" y="T1"/>
                </a:cxn>
                <a:cxn ang="0">
                  <a:pos x="T2" y="T3"/>
                </a:cxn>
                <a:cxn ang="0">
                  <a:pos x="T4" y="T5"/>
                </a:cxn>
                <a:cxn ang="0">
                  <a:pos x="T6" y="T7"/>
                </a:cxn>
                <a:cxn ang="0">
                  <a:pos x="T8" y="T9"/>
                </a:cxn>
              </a:cxnLst>
              <a:rect l="0" t="0" r="r" b="b"/>
              <a:pathLst>
                <a:path w="94" h="43">
                  <a:moveTo>
                    <a:pt x="94" y="43"/>
                  </a:moveTo>
                  <a:cubicBezTo>
                    <a:pt x="94" y="11"/>
                    <a:pt x="94" y="11"/>
                    <a:pt x="94" y="11"/>
                  </a:cubicBezTo>
                  <a:cubicBezTo>
                    <a:pt x="63" y="12"/>
                    <a:pt x="32" y="9"/>
                    <a:pt x="0" y="0"/>
                  </a:cubicBezTo>
                  <a:cubicBezTo>
                    <a:pt x="0" y="31"/>
                    <a:pt x="0" y="31"/>
                    <a:pt x="0" y="31"/>
                  </a:cubicBezTo>
                  <a:cubicBezTo>
                    <a:pt x="32" y="40"/>
                    <a:pt x="63" y="43"/>
                    <a:pt x="94" y="4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90D99FAE-82B9-4F3C-947C-2CAC71E3B915}"/>
                </a:ext>
              </a:extLst>
            </p:cNvPr>
            <p:cNvSpPr>
              <a:spLocks/>
            </p:cNvSpPr>
            <p:nvPr userDrawn="1"/>
          </p:nvSpPr>
          <p:spPr bwMode="auto">
            <a:xfrm>
              <a:off x="1365250" y="469900"/>
              <a:ext cx="542925" cy="515937"/>
            </a:xfrm>
            <a:custGeom>
              <a:avLst/>
              <a:gdLst>
                <a:gd name="T0" fmla="*/ 94 w 352"/>
                <a:gd name="T1" fmla="*/ 333 h 334"/>
                <a:gd name="T2" fmla="*/ 94 w 352"/>
                <a:gd name="T3" fmla="*/ 257 h 334"/>
                <a:gd name="T4" fmla="*/ 93 w 352"/>
                <a:gd name="T5" fmla="*/ 222 h 334"/>
                <a:gd name="T6" fmla="*/ 90 w 352"/>
                <a:gd name="T7" fmla="*/ 187 h 334"/>
                <a:gd name="T8" fmla="*/ 98 w 352"/>
                <a:gd name="T9" fmla="*/ 187 h 334"/>
                <a:gd name="T10" fmla="*/ 125 w 352"/>
                <a:gd name="T11" fmla="*/ 330 h 334"/>
                <a:gd name="T12" fmla="*/ 232 w 352"/>
                <a:gd name="T13" fmla="*/ 305 h 334"/>
                <a:gd name="T14" fmla="*/ 255 w 352"/>
                <a:gd name="T15" fmla="*/ 187 h 334"/>
                <a:gd name="T16" fmla="*/ 263 w 352"/>
                <a:gd name="T17" fmla="*/ 187 h 334"/>
                <a:gd name="T18" fmla="*/ 260 w 352"/>
                <a:gd name="T19" fmla="*/ 221 h 334"/>
                <a:gd name="T20" fmla="*/ 259 w 352"/>
                <a:gd name="T21" fmla="*/ 257 h 334"/>
                <a:gd name="T22" fmla="*/ 259 w 352"/>
                <a:gd name="T23" fmla="*/ 296 h 334"/>
                <a:gd name="T24" fmla="*/ 352 w 352"/>
                <a:gd name="T25" fmla="*/ 261 h 334"/>
                <a:gd name="T26" fmla="*/ 352 w 352"/>
                <a:gd name="T27" fmla="*/ 0 h 334"/>
                <a:gd name="T28" fmla="*/ 230 w 352"/>
                <a:gd name="T29" fmla="*/ 0 h 334"/>
                <a:gd name="T30" fmla="*/ 190 w 352"/>
                <a:gd name="T31" fmla="*/ 160 h 334"/>
                <a:gd name="T32" fmla="*/ 183 w 352"/>
                <a:gd name="T33" fmla="*/ 195 h 334"/>
                <a:gd name="T34" fmla="*/ 179 w 352"/>
                <a:gd name="T35" fmla="*/ 223 h 334"/>
                <a:gd name="T36" fmla="*/ 174 w 352"/>
                <a:gd name="T37" fmla="*/ 223 h 334"/>
                <a:gd name="T38" fmla="*/ 169 w 352"/>
                <a:gd name="T39" fmla="*/ 194 h 334"/>
                <a:gd name="T40" fmla="*/ 161 w 352"/>
                <a:gd name="T41" fmla="*/ 161 h 334"/>
                <a:gd name="T42" fmla="*/ 122 w 352"/>
                <a:gd name="T43" fmla="*/ 0 h 334"/>
                <a:gd name="T44" fmla="*/ 0 w 352"/>
                <a:gd name="T45" fmla="*/ 0 h 334"/>
                <a:gd name="T46" fmla="*/ 0 w 352"/>
                <a:gd name="T47" fmla="*/ 322 h 334"/>
                <a:gd name="T48" fmla="*/ 94 w 352"/>
                <a:gd name="T49" fmla="*/ 33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334">
                  <a:moveTo>
                    <a:pt x="94" y="333"/>
                  </a:moveTo>
                  <a:cubicBezTo>
                    <a:pt x="94" y="257"/>
                    <a:pt x="94" y="257"/>
                    <a:pt x="94" y="257"/>
                  </a:cubicBezTo>
                  <a:cubicBezTo>
                    <a:pt x="94" y="245"/>
                    <a:pt x="93" y="233"/>
                    <a:pt x="93" y="222"/>
                  </a:cubicBezTo>
                  <a:cubicBezTo>
                    <a:pt x="92" y="210"/>
                    <a:pt x="91" y="199"/>
                    <a:pt x="90" y="187"/>
                  </a:cubicBezTo>
                  <a:cubicBezTo>
                    <a:pt x="98" y="187"/>
                    <a:pt x="98" y="187"/>
                    <a:pt x="98" y="187"/>
                  </a:cubicBezTo>
                  <a:cubicBezTo>
                    <a:pt x="125" y="330"/>
                    <a:pt x="125" y="330"/>
                    <a:pt x="125" y="330"/>
                  </a:cubicBezTo>
                  <a:cubicBezTo>
                    <a:pt x="161" y="326"/>
                    <a:pt x="197" y="316"/>
                    <a:pt x="232" y="305"/>
                  </a:cubicBezTo>
                  <a:cubicBezTo>
                    <a:pt x="255" y="187"/>
                    <a:pt x="255" y="187"/>
                    <a:pt x="255" y="187"/>
                  </a:cubicBezTo>
                  <a:cubicBezTo>
                    <a:pt x="263" y="187"/>
                    <a:pt x="263" y="187"/>
                    <a:pt x="263" y="187"/>
                  </a:cubicBezTo>
                  <a:cubicBezTo>
                    <a:pt x="261" y="198"/>
                    <a:pt x="260" y="210"/>
                    <a:pt x="260" y="221"/>
                  </a:cubicBezTo>
                  <a:cubicBezTo>
                    <a:pt x="259" y="233"/>
                    <a:pt x="259" y="245"/>
                    <a:pt x="259" y="257"/>
                  </a:cubicBezTo>
                  <a:cubicBezTo>
                    <a:pt x="259" y="296"/>
                    <a:pt x="259" y="296"/>
                    <a:pt x="259" y="296"/>
                  </a:cubicBezTo>
                  <a:cubicBezTo>
                    <a:pt x="290" y="285"/>
                    <a:pt x="321" y="272"/>
                    <a:pt x="352" y="261"/>
                  </a:cubicBezTo>
                  <a:cubicBezTo>
                    <a:pt x="352" y="0"/>
                    <a:pt x="352" y="0"/>
                    <a:pt x="352" y="0"/>
                  </a:cubicBezTo>
                  <a:cubicBezTo>
                    <a:pt x="230" y="0"/>
                    <a:pt x="230" y="0"/>
                    <a:pt x="230" y="0"/>
                  </a:cubicBezTo>
                  <a:cubicBezTo>
                    <a:pt x="190" y="160"/>
                    <a:pt x="190" y="160"/>
                    <a:pt x="190" y="160"/>
                  </a:cubicBezTo>
                  <a:cubicBezTo>
                    <a:pt x="187" y="174"/>
                    <a:pt x="184" y="186"/>
                    <a:pt x="183" y="195"/>
                  </a:cubicBezTo>
                  <a:cubicBezTo>
                    <a:pt x="181" y="205"/>
                    <a:pt x="180" y="214"/>
                    <a:pt x="179" y="223"/>
                  </a:cubicBezTo>
                  <a:cubicBezTo>
                    <a:pt x="174" y="223"/>
                    <a:pt x="174" y="223"/>
                    <a:pt x="174" y="223"/>
                  </a:cubicBezTo>
                  <a:cubicBezTo>
                    <a:pt x="172" y="214"/>
                    <a:pt x="171" y="204"/>
                    <a:pt x="169" y="194"/>
                  </a:cubicBezTo>
                  <a:cubicBezTo>
                    <a:pt x="167" y="184"/>
                    <a:pt x="164" y="172"/>
                    <a:pt x="161" y="161"/>
                  </a:cubicBezTo>
                  <a:cubicBezTo>
                    <a:pt x="122" y="0"/>
                    <a:pt x="122" y="0"/>
                    <a:pt x="122" y="0"/>
                  </a:cubicBezTo>
                  <a:cubicBezTo>
                    <a:pt x="0" y="0"/>
                    <a:pt x="0" y="0"/>
                    <a:pt x="0" y="0"/>
                  </a:cubicBezTo>
                  <a:cubicBezTo>
                    <a:pt x="0" y="322"/>
                    <a:pt x="0" y="322"/>
                    <a:pt x="0" y="322"/>
                  </a:cubicBezTo>
                  <a:cubicBezTo>
                    <a:pt x="32" y="331"/>
                    <a:pt x="63" y="334"/>
                    <a:pt x="94" y="3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EA282AF7-E371-44C4-B5C1-8E9EDF57F416}"/>
                </a:ext>
              </a:extLst>
            </p:cNvPr>
            <p:cNvSpPr>
              <a:spLocks/>
            </p:cNvSpPr>
            <p:nvPr userDrawn="1"/>
          </p:nvSpPr>
          <p:spPr bwMode="auto">
            <a:xfrm>
              <a:off x="1765300" y="928688"/>
              <a:ext cx="142875" cy="103187"/>
            </a:xfrm>
            <a:custGeom>
              <a:avLst/>
              <a:gdLst>
                <a:gd name="T0" fmla="*/ 93 w 93"/>
                <a:gd name="T1" fmla="*/ 33 h 66"/>
                <a:gd name="T2" fmla="*/ 93 w 93"/>
                <a:gd name="T3" fmla="*/ 0 h 66"/>
                <a:gd name="T4" fmla="*/ 0 w 93"/>
                <a:gd name="T5" fmla="*/ 34 h 66"/>
                <a:gd name="T6" fmla="*/ 0 w 93"/>
                <a:gd name="T7" fmla="*/ 66 h 66"/>
                <a:gd name="T8" fmla="*/ 93 w 93"/>
                <a:gd name="T9" fmla="*/ 33 h 66"/>
              </a:gdLst>
              <a:ahLst/>
              <a:cxnLst>
                <a:cxn ang="0">
                  <a:pos x="T0" y="T1"/>
                </a:cxn>
                <a:cxn ang="0">
                  <a:pos x="T2" y="T3"/>
                </a:cxn>
                <a:cxn ang="0">
                  <a:pos x="T4" y="T5"/>
                </a:cxn>
                <a:cxn ang="0">
                  <a:pos x="T6" y="T7"/>
                </a:cxn>
                <a:cxn ang="0">
                  <a:pos x="T8" y="T9"/>
                </a:cxn>
              </a:cxnLst>
              <a:rect l="0" t="0" r="r" b="b"/>
              <a:pathLst>
                <a:path w="93" h="66">
                  <a:moveTo>
                    <a:pt x="93" y="33"/>
                  </a:moveTo>
                  <a:cubicBezTo>
                    <a:pt x="93" y="0"/>
                    <a:pt x="93" y="0"/>
                    <a:pt x="93" y="0"/>
                  </a:cubicBezTo>
                  <a:cubicBezTo>
                    <a:pt x="62" y="11"/>
                    <a:pt x="31" y="23"/>
                    <a:pt x="0" y="34"/>
                  </a:cubicBezTo>
                  <a:cubicBezTo>
                    <a:pt x="0" y="66"/>
                    <a:pt x="0" y="66"/>
                    <a:pt x="0" y="66"/>
                  </a:cubicBezTo>
                  <a:cubicBezTo>
                    <a:pt x="31" y="56"/>
                    <a:pt x="62" y="44"/>
                    <a:pt x="93" y="33"/>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46C1CF97-9B9F-4AD6-9372-EB40523A8BCB}"/>
                </a:ext>
              </a:extLst>
            </p:cNvPr>
            <p:cNvSpPr>
              <a:spLocks/>
            </p:cNvSpPr>
            <p:nvPr userDrawn="1"/>
          </p:nvSpPr>
          <p:spPr bwMode="auto">
            <a:xfrm>
              <a:off x="1765300" y="1130300"/>
              <a:ext cx="142875" cy="61912"/>
            </a:xfrm>
            <a:custGeom>
              <a:avLst/>
              <a:gdLst>
                <a:gd name="T0" fmla="*/ 0 w 93"/>
                <a:gd name="T1" fmla="*/ 34 h 40"/>
                <a:gd name="T2" fmla="*/ 0 w 93"/>
                <a:gd name="T3" fmla="*/ 40 h 40"/>
                <a:gd name="T4" fmla="*/ 93 w 93"/>
                <a:gd name="T5" fmla="*/ 40 h 40"/>
                <a:gd name="T6" fmla="*/ 93 w 93"/>
                <a:gd name="T7" fmla="*/ 0 h 40"/>
                <a:gd name="T8" fmla="*/ 0 w 93"/>
                <a:gd name="T9" fmla="*/ 34 h 40"/>
              </a:gdLst>
              <a:ahLst/>
              <a:cxnLst>
                <a:cxn ang="0">
                  <a:pos x="T0" y="T1"/>
                </a:cxn>
                <a:cxn ang="0">
                  <a:pos x="T2" y="T3"/>
                </a:cxn>
                <a:cxn ang="0">
                  <a:pos x="T4" y="T5"/>
                </a:cxn>
                <a:cxn ang="0">
                  <a:pos x="T6" y="T7"/>
                </a:cxn>
                <a:cxn ang="0">
                  <a:pos x="T8" y="T9"/>
                </a:cxn>
              </a:cxnLst>
              <a:rect l="0" t="0" r="r" b="b"/>
              <a:pathLst>
                <a:path w="93" h="40">
                  <a:moveTo>
                    <a:pt x="0" y="34"/>
                  </a:moveTo>
                  <a:cubicBezTo>
                    <a:pt x="0" y="40"/>
                    <a:pt x="0" y="40"/>
                    <a:pt x="0" y="40"/>
                  </a:cubicBezTo>
                  <a:cubicBezTo>
                    <a:pt x="93" y="40"/>
                    <a:pt x="93" y="40"/>
                    <a:pt x="93" y="40"/>
                  </a:cubicBezTo>
                  <a:cubicBezTo>
                    <a:pt x="93" y="0"/>
                    <a:pt x="93" y="0"/>
                    <a:pt x="93" y="0"/>
                  </a:cubicBezTo>
                  <a:cubicBezTo>
                    <a:pt x="62" y="12"/>
                    <a:pt x="31" y="23"/>
                    <a:pt x="0" y="34"/>
                  </a:cubicBezTo>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3A815CD1-8343-4FE7-8282-B5B67667D29C}"/>
                </a:ext>
              </a:extLst>
            </p:cNvPr>
            <p:cNvSpPr>
              <a:spLocks noEditPoints="1"/>
            </p:cNvSpPr>
            <p:nvPr userDrawn="1"/>
          </p:nvSpPr>
          <p:spPr bwMode="auto">
            <a:xfrm>
              <a:off x="804863" y="469900"/>
              <a:ext cx="592137" cy="722312"/>
            </a:xfrm>
            <a:custGeom>
              <a:avLst/>
              <a:gdLst>
                <a:gd name="T0" fmla="*/ 322 w 373"/>
                <a:gd name="T1" fmla="*/ 297 h 455"/>
                <a:gd name="T2" fmla="*/ 270 w 373"/>
                <a:gd name="T3" fmla="*/ 138 h 455"/>
                <a:gd name="T4" fmla="*/ 225 w 373"/>
                <a:gd name="T5" fmla="*/ 0 h 455"/>
                <a:gd name="T6" fmla="*/ 147 w 373"/>
                <a:gd name="T7" fmla="*/ 0 h 455"/>
                <a:gd name="T8" fmla="*/ 103 w 373"/>
                <a:gd name="T9" fmla="*/ 138 h 455"/>
                <a:gd name="T10" fmla="*/ 51 w 373"/>
                <a:gd name="T11" fmla="*/ 297 h 455"/>
                <a:gd name="T12" fmla="*/ 0 w 373"/>
                <a:gd name="T13" fmla="*/ 455 h 455"/>
                <a:gd name="T14" fmla="*/ 106 w 373"/>
                <a:gd name="T15" fmla="*/ 455 h 455"/>
                <a:gd name="T16" fmla="*/ 186 w 373"/>
                <a:gd name="T17" fmla="*/ 396 h 455"/>
                <a:gd name="T18" fmla="*/ 267 w 373"/>
                <a:gd name="T19" fmla="*/ 455 h 455"/>
                <a:gd name="T20" fmla="*/ 373 w 373"/>
                <a:gd name="T21" fmla="*/ 455 h 455"/>
                <a:gd name="T22" fmla="*/ 322 w 373"/>
                <a:gd name="T23" fmla="*/ 297 h 455"/>
                <a:gd name="T24" fmla="*/ 219 w 373"/>
                <a:gd name="T25" fmla="*/ 272 h 455"/>
                <a:gd name="T26" fmla="*/ 239 w 373"/>
                <a:gd name="T27" fmla="*/ 334 h 455"/>
                <a:gd name="T28" fmla="*/ 186 w 373"/>
                <a:gd name="T29" fmla="*/ 295 h 455"/>
                <a:gd name="T30" fmla="*/ 133 w 373"/>
                <a:gd name="T31" fmla="*/ 334 h 455"/>
                <a:gd name="T32" fmla="*/ 153 w 373"/>
                <a:gd name="T33" fmla="*/ 272 h 455"/>
                <a:gd name="T34" fmla="*/ 101 w 373"/>
                <a:gd name="T35" fmla="*/ 233 h 455"/>
                <a:gd name="T36" fmla="*/ 166 w 373"/>
                <a:gd name="T37" fmla="*/ 233 h 455"/>
                <a:gd name="T38" fmla="*/ 186 w 373"/>
                <a:gd name="T39" fmla="*/ 170 h 455"/>
                <a:gd name="T40" fmla="*/ 207 w 373"/>
                <a:gd name="T41" fmla="*/ 233 h 455"/>
                <a:gd name="T42" fmla="*/ 272 w 373"/>
                <a:gd name="T43" fmla="*/ 233 h 455"/>
                <a:gd name="T44" fmla="*/ 219 w 373"/>
                <a:gd name="T45" fmla="*/ 27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3" h="455">
                  <a:moveTo>
                    <a:pt x="322" y="297"/>
                  </a:moveTo>
                  <a:lnTo>
                    <a:pt x="270" y="138"/>
                  </a:lnTo>
                  <a:lnTo>
                    <a:pt x="225" y="0"/>
                  </a:lnTo>
                  <a:lnTo>
                    <a:pt x="147" y="0"/>
                  </a:lnTo>
                  <a:lnTo>
                    <a:pt x="103" y="138"/>
                  </a:lnTo>
                  <a:lnTo>
                    <a:pt x="51" y="297"/>
                  </a:lnTo>
                  <a:lnTo>
                    <a:pt x="0" y="455"/>
                  </a:lnTo>
                  <a:lnTo>
                    <a:pt x="106" y="455"/>
                  </a:lnTo>
                  <a:lnTo>
                    <a:pt x="186" y="396"/>
                  </a:lnTo>
                  <a:lnTo>
                    <a:pt x="267" y="455"/>
                  </a:lnTo>
                  <a:lnTo>
                    <a:pt x="373" y="455"/>
                  </a:lnTo>
                  <a:lnTo>
                    <a:pt x="322" y="297"/>
                  </a:lnTo>
                  <a:close/>
                  <a:moveTo>
                    <a:pt x="219" y="272"/>
                  </a:moveTo>
                  <a:lnTo>
                    <a:pt x="239" y="334"/>
                  </a:lnTo>
                  <a:lnTo>
                    <a:pt x="186" y="295"/>
                  </a:lnTo>
                  <a:lnTo>
                    <a:pt x="133" y="334"/>
                  </a:lnTo>
                  <a:lnTo>
                    <a:pt x="153" y="272"/>
                  </a:lnTo>
                  <a:lnTo>
                    <a:pt x="101" y="233"/>
                  </a:lnTo>
                  <a:lnTo>
                    <a:pt x="166" y="233"/>
                  </a:lnTo>
                  <a:lnTo>
                    <a:pt x="186" y="170"/>
                  </a:lnTo>
                  <a:lnTo>
                    <a:pt x="207" y="233"/>
                  </a:lnTo>
                  <a:lnTo>
                    <a:pt x="272" y="233"/>
                  </a:lnTo>
                  <a:lnTo>
                    <a:pt x="219" y="272"/>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2F00F061-242B-4049-8D8F-B99896144A12}"/>
                </a:ext>
              </a:extLst>
            </p:cNvPr>
            <p:cNvSpPr>
              <a:spLocks/>
            </p:cNvSpPr>
            <p:nvPr userDrawn="1"/>
          </p:nvSpPr>
          <p:spPr bwMode="auto">
            <a:xfrm>
              <a:off x="427038" y="457201"/>
              <a:ext cx="441325" cy="749300"/>
            </a:xfrm>
            <a:custGeom>
              <a:avLst/>
              <a:gdLst>
                <a:gd name="T0" fmla="*/ 0 w 286"/>
                <a:gd name="T1" fmla="*/ 324 h 484"/>
                <a:gd name="T2" fmla="*/ 98 w 286"/>
                <a:gd name="T3" fmla="*/ 324 h 484"/>
                <a:gd name="T4" fmla="*/ 109 w 286"/>
                <a:gd name="T5" fmla="*/ 376 h 484"/>
                <a:gd name="T6" fmla="*/ 143 w 286"/>
                <a:gd name="T7" fmla="*/ 393 h 484"/>
                <a:gd name="T8" fmla="*/ 172 w 286"/>
                <a:gd name="T9" fmla="*/ 383 h 484"/>
                <a:gd name="T10" fmla="*/ 182 w 286"/>
                <a:gd name="T11" fmla="*/ 356 h 484"/>
                <a:gd name="T12" fmla="*/ 134 w 286"/>
                <a:gd name="T13" fmla="*/ 292 h 484"/>
                <a:gd name="T14" fmla="*/ 122 w 286"/>
                <a:gd name="T15" fmla="*/ 282 h 484"/>
                <a:gd name="T16" fmla="*/ 79 w 286"/>
                <a:gd name="T17" fmla="*/ 247 h 484"/>
                <a:gd name="T18" fmla="*/ 24 w 286"/>
                <a:gd name="T19" fmla="*/ 186 h 484"/>
                <a:gd name="T20" fmla="*/ 8 w 286"/>
                <a:gd name="T21" fmla="*/ 123 h 484"/>
                <a:gd name="T22" fmla="*/ 44 w 286"/>
                <a:gd name="T23" fmla="*/ 33 h 484"/>
                <a:gd name="T24" fmla="*/ 142 w 286"/>
                <a:gd name="T25" fmla="*/ 0 h 484"/>
                <a:gd name="T26" fmla="*/ 242 w 286"/>
                <a:gd name="T27" fmla="*/ 36 h 484"/>
                <a:gd name="T28" fmla="*/ 279 w 286"/>
                <a:gd name="T29" fmla="*/ 134 h 484"/>
                <a:gd name="T30" fmla="*/ 279 w 286"/>
                <a:gd name="T31" fmla="*/ 143 h 484"/>
                <a:gd name="T32" fmla="*/ 181 w 286"/>
                <a:gd name="T33" fmla="*/ 143 h 484"/>
                <a:gd name="T34" fmla="*/ 181 w 286"/>
                <a:gd name="T35" fmla="*/ 141 h 484"/>
                <a:gd name="T36" fmla="*/ 172 w 286"/>
                <a:gd name="T37" fmla="*/ 102 h 484"/>
                <a:gd name="T38" fmla="*/ 143 w 286"/>
                <a:gd name="T39" fmla="*/ 90 h 484"/>
                <a:gd name="T40" fmla="*/ 120 w 286"/>
                <a:gd name="T41" fmla="*/ 98 h 484"/>
                <a:gd name="T42" fmla="*/ 112 w 286"/>
                <a:gd name="T43" fmla="*/ 119 h 484"/>
                <a:gd name="T44" fmla="*/ 161 w 286"/>
                <a:gd name="T45" fmla="*/ 178 h 484"/>
                <a:gd name="T46" fmla="*/ 176 w 286"/>
                <a:gd name="T47" fmla="*/ 191 h 484"/>
                <a:gd name="T48" fmla="*/ 266 w 286"/>
                <a:gd name="T49" fmla="*/ 280 h 484"/>
                <a:gd name="T50" fmla="*/ 286 w 286"/>
                <a:gd name="T51" fmla="*/ 350 h 484"/>
                <a:gd name="T52" fmla="*/ 247 w 286"/>
                <a:gd name="T53" fmla="*/ 448 h 484"/>
                <a:gd name="T54" fmla="*/ 141 w 286"/>
                <a:gd name="T55" fmla="*/ 484 h 484"/>
                <a:gd name="T56" fmla="*/ 38 w 286"/>
                <a:gd name="T57" fmla="*/ 444 h 484"/>
                <a:gd name="T58" fmla="*/ 0 w 286"/>
                <a:gd name="T59" fmla="*/ 333 h 484"/>
                <a:gd name="T60" fmla="*/ 0 w 286"/>
                <a:gd name="T61" fmla="*/ 32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6" h="484">
                  <a:moveTo>
                    <a:pt x="0" y="324"/>
                  </a:moveTo>
                  <a:cubicBezTo>
                    <a:pt x="98" y="324"/>
                    <a:pt x="98" y="324"/>
                    <a:pt x="98" y="324"/>
                  </a:cubicBezTo>
                  <a:cubicBezTo>
                    <a:pt x="98" y="347"/>
                    <a:pt x="101" y="365"/>
                    <a:pt x="109" y="376"/>
                  </a:cubicBezTo>
                  <a:cubicBezTo>
                    <a:pt x="116" y="388"/>
                    <a:pt x="128" y="393"/>
                    <a:pt x="143" y="393"/>
                  </a:cubicBezTo>
                  <a:cubicBezTo>
                    <a:pt x="155" y="393"/>
                    <a:pt x="164" y="390"/>
                    <a:pt x="172" y="383"/>
                  </a:cubicBezTo>
                  <a:cubicBezTo>
                    <a:pt x="179" y="376"/>
                    <a:pt x="182" y="367"/>
                    <a:pt x="182" y="356"/>
                  </a:cubicBezTo>
                  <a:cubicBezTo>
                    <a:pt x="182" y="340"/>
                    <a:pt x="166" y="319"/>
                    <a:pt x="134" y="292"/>
                  </a:cubicBezTo>
                  <a:cubicBezTo>
                    <a:pt x="128" y="288"/>
                    <a:pt x="124" y="285"/>
                    <a:pt x="122" y="282"/>
                  </a:cubicBezTo>
                  <a:cubicBezTo>
                    <a:pt x="79" y="247"/>
                    <a:pt x="79" y="247"/>
                    <a:pt x="79" y="247"/>
                  </a:cubicBezTo>
                  <a:cubicBezTo>
                    <a:pt x="53" y="225"/>
                    <a:pt x="35" y="205"/>
                    <a:pt x="24" y="186"/>
                  </a:cubicBezTo>
                  <a:cubicBezTo>
                    <a:pt x="13" y="167"/>
                    <a:pt x="8" y="146"/>
                    <a:pt x="8" y="123"/>
                  </a:cubicBezTo>
                  <a:cubicBezTo>
                    <a:pt x="8" y="85"/>
                    <a:pt x="20" y="55"/>
                    <a:pt x="44" y="33"/>
                  </a:cubicBezTo>
                  <a:cubicBezTo>
                    <a:pt x="68" y="11"/>
                    <a:pt x="101" y="0"/>
                    <a:pt x="142" y="0"/>
                  </a:cubicBezTo>
                  <a:cubicBezTo>
                    <a:pt x="185" y="0"/>
                    <a:pt x="218" y="12"/>
                    <a:pt x="242" y="36"/>
                  </a:cubicBezTo>
                  <a:cubicBezTo>
                    <a:pt x="267" y="59"/>
                    <a:pt x="279" y="92"/>
                    <a:pt x="279" y="134"/>
                  </a:cubicBezTo>
                  <a:cubicBezTo>
                    <a:pt x="279" y="143"/>
                    <a:pt x="279" y="143"/>
                    <a:pt x="279" y="143"/>
                  </a:cubicBezTo>
                  <a:cubicBezTo>
                    <a:pt x="181" y="143"/>
                    <a:pt x="181" y="143"/>
                    <a:pt x="181" y="143"/>
                  </a:cubicBezTo>
                  <a:cubicBezTo>
                    <a:pt x="181" y="141"/>
                    <a:pt x="181" y="141"/>
                    <a:pt x="181" y="141"/>
                  </a:cubicBezTo>
                  <a:cubicBezTo>
                    <a:pt x="181" y="124"/>
                    <a:pt x="178" y="111"/>
                    <a:pt x="172" y="102"/>
                  </a:cubicBezTo>
                  <a:cubicBezTo>
                    <a:pt x="165" y="94"/>
                    <a:pt x="156" y="90"/>
                    <a:pt x="143" y="90"/>
                  </a:cubicBezTo>
                  <a:cubicBezTo>
                    <a:pt x="134" y="90"/>
                    <a:pt x="126" y="92"/>
                    <a:pt x="120" y="98"/>
                  </a:cubicBezTo>
                  <a:cubicBezTo>
                    <a:pt x="114" y="103"/>
                    <a:pt x="112" y="110"/>
                    <a:pt x="112" y="119"/>
                  </a:cubicBezTo>
                  <a:cubicBezTo>
                    <a:pt x="112" y="132"/>
                    <a:pt x="128" y="152"/>
                    <a:pt x="161" y="178"/>
                  </a:cubicBezTo>
                  <a:cubicBezTo>
                    <a:pt x="168" y="184"/>
                    <a:pt x="172" y="188"/>
                    <a:pt x="176" y="191"/>
                  </a:cubicBezTo>
                  <a:cubicBezTo>
                    <a:pt x="223" y="229"/>
                    <a:pt x="253" y="259"/>
                    <a:pt x="266" y="280"/>
                  </a:cubicBezTo>
                  <a:cubicBezTo>
                    <a:pt x="280" y="301"/>
                    <a:pt x="286" y="325"/>
                    <a:pt x="286" y="350"/>
                  </a:cubicBezTo>
                  <a:cubicBezTo>
                    <a:pt x="286" y="391"/>
                    <a:pt x="273" y="424"/>
                    <a:pt x="247" y="448"/>
                  </a:cubicBezTo>
                  <a:cubicBezTo>
                    <a:pt x="221" y="472"/>
                    <a:pt x="185" y="484"/>
                    <a:pt x="141" y="484"/>
                  </a:cubicBezTo>
                  <a:cubicBezTo>
                    <a:pt x="97" y="484"/>
                    <a:pt x="63" y="471"/>
                    <a:pt x="38" y="444"/>
                  </a:cubicBezTo>
                  <a:cubicBezTo>
                    <a:pt x="13" y="417"/>
                    <a:pt x="0" y="380"/>
                    <a:pt x="0" y="333"/>
                  </a:cubicBezTo>
                  <a:lnTo>
                    <a:pt x="0" y="324"/>
                  </a:lnTo>
                  <a:close/>
                </a:path>
              </a:pathLst>
            </a:custGeom>
            <a:solidFill>
              <a:srgbClr val="C60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D6FB6EC8-4E1B-4E68-81A7-3A10BD02C949}"/>
                </a:ext>
              </a:extLst>
            </p:cNvPr>
            <p:cNvSpPr>
              <a:spLocks/>
            </p:cNvSpPr>
            <p:nvPr userDrawn="1"/>
          </p:nvSpPr>
          <p:spPr bwMode="auto">
            <a:xfrm>
              <a:off x="430213" y="1282700"/>
              <a:ext cx="74612" cy="92075"/>
            </a:xfrm>
            <a:custGeom>
              <a:avLst/>
              <a:gdLst>
                <a:gd name="T0" fmla="*/ 0 w 47"/>
                <a:gd name="T1" fmla="*/ 58 h 58"/>
                <a:gd name="T2" fmla="*/ 0 w 47"/>
                <a:gd name="T3" fmla="*/ 0 h 58"/>
                <a:gd name="T4" fmla="*/ 12 w 47"/>
                <a:gd name="T5" fmla="*/ 0 h 58"/>
                <a:gd name="T6" fmla="*/ 12 w 47"/>
                <a:gd name="T7" fmla="*/ 22 h 58"/>
                <a:gd name="T8" fmla="*/ 35 w 47"/>
                <a:gd name="T9" fmla="*/ 22 h 58"/>
                <a:gd name="T10" fmla="*/ 35 w 47"/>
                <a:gd name="T11" fmla="*/ 0 h 58"/>
                <a:gd name="T12" fmla="*/ 47 w 47"/>
                <a:gd name="T13" fmla="*/ 0 h 58"/>
                <a:gd name="T14" fmla="*/ 47 w 47"/>
                <a:gd name="T15" fmla="*/ 58 h 58"/>
                <a:gd name="T16" fmla="*/ 35 w 47"/>
                <a:gd name="T17" fmla="*/ 58 h 58"/>
                <a:gd name="T18" fmla="*/ 35 w 47"/>
                <a:gd name="T19" fmla="*/ 32 h 58"/>
                <a:gd name="T20" fmla="*/ 12 w 47"/>
                <a:gd name="T21" fmla="*/ 32 h 58"/>
                <a:gd name="T22" fmla="*/ 12 w 47"/>
                <a:gd name="T23" fmla="*/ 58 h 58"/>
                <a:gd name="T24" fmla="*/ 0 w 47"/>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8">
                  <a:moveTo>
                    <a:pt x="0" y="58"/>
                  </a:moveTo>
                  <a:lnTo>
                    <a:pt x="0" y="0"/>
                  </a:lnTo>
                  <a:lnTo>
                    <a:pt x="12" y="0"/>
                  </a:lnTo>
                  <a:lnTo>
                    <a:pt x="12" y="22"/>
                  </a:lnTo>
                  <a:lnTo>
                    <a:pt x="35" y="22"/>
                  </a:lnTo>
                  <a:lnTo>
                    <a:pt x="35" y="0"/>
                  </a:lnTo>
                  <a:lnTo>
                    <a:pt x="47" y="0"/>
                  </a:lnTo>
                  <a:lnTo>
                    <a:pt x="47" y="58"/>
                  </a:lnTo>
                  <a:lnTo>
                    <a:pt x="35" y="58"/>
                  </a:lnTo>
                  <a:lnTo>
                    <a:pt x="35" y="32"/>
                  </a:lnTo>
                  <a:lnTo>
                    <a:pt x="12" y="32"/>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7DE72FF5-9D97-480C-9EEE-DE716AB35DC9}"/>
                </a:ext>
              </a:extLst>
            </p:cNvPr>
            <p:cNvSpPr>
              <a:spLocks noEditPoints="1"/>
            </p:cNvSpPr>
            <p:nvPr userDrawn="1"/>
          </p:nvSpPr>
          <p:spPr bwMode="auto">
            <a:xfrm>
              <a:off x="520700" y="1281113"/>
              <a:ext cx="90487" cy="95250"/>
            </a:xfrm>
            <a:custGeom>
              <a:avLst/>
              <a:gdLst>
                <a:gd name="T0" fmla="*/ 0 w 58"/>
                <a:gd name="T1" fmla="*/ 31 h 62"/>
                <a:gd name="T2" fmla="*/ 3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8"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0"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0" y="50"/>
                    <a:pt x="24"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6EFE2840-9E8F-488B-A795-E39776DE67FE}"/>
                </a:ext>
              </a:extLst>
            </p:cNvPr>
            <p:cNvSpPr>
              <a:spLocks/>
            </p:cNvSpPr>
            <p:nvPr userDrawn="1"/>
          </p:nvSpPr>
          <p:spPr bwMode="auto">
            <a:xfrm>
              <a:off x="628650" y="1282700"/>
              <a:ext cx="73025" cy="93662"/>
            </a:xfrm>
            <a:custGeom>
              <a:avLst/>
              <a:gdLst>
                <a:gd name="T0" fmla="*/ 0 w 48"/>
                <a:gd name="T1" fmla="*/ 0 h 61"/>
                <a:gd name="T2" fmla="*/ 12 w 48"/>
                <a:gd name="T3" fmla="*/ 0 h 61"/>
                <a:gd name="T4" fmla="*/ 12 w 48"/>
                <a:gd name="T5" fmla="*/ 32 h 61"/>
                <a:gd name="T6" fmla="*/ 12 w 48"/>
                <a:gd name="T7" fmla="*/ 42 h 61"/>
                <a:gd name="T8" fmla="*/ 16 w 48"/>
                <a:gd name="T9" fmla="*/ 48 h 61"/>
                <a:gd name="T10" fmla="*/ 24 w 48"/>
                <a:gd name="T11" fmla="*/ 50 h 61"/>
                <a:gd name="T12" fmla="*/ 32 w 48"/>
                <a:gd name="T13" fmla="*/ 48 h 61"/>
                <a:gd name="T14" fmla="*/ 35 w 48"/>
                <a:gd name="T15" fmla="*/ 43 h 61"/>
                <a:gd name="T16" fmla="*/ 35 w 48"/>
                <a:gd name="T17" fmla="*/ 33 h 61"/>
                <a:gd name="T18" fmla="*/ 35 w 48"/>
                <a:gd name="T19" fmla="*/ 0 h 61"/>
                <a:gd name="T20" fmla="*/ 48 w 48"/>
                <a:gd name="T21" fmla="*/ 0 h 61"/>
                <a:gd name="T22" fmla="*/ 48 w 48"/>
                <a:gd name="T23" fmla="*/ 31 h 61"/>
                <a:gd name="T24" fmla="*/ 47 w 48"/>
                <a:gd name="T25" fmla="*/ 47 h 61"/>
                <a:gd name="T26" fmla="*/ 43 w 48"/>
                <a:gd name="T27" fmla="*/ 54 h 61"/>
                <a:gd name="T28" fmla="*/ 36 w 48"/>
                <a:gd name="T29" fmla="*/ 59 h 61"/>
                <a:gd name="T30" fmla="*/ 24 w 48"/>
                <a:gd name="T31" fmla="*/ 61 h 61"/>
                <a:gd name="T32" fmla="*/ 11 w 48"/>
                <a:gd name="T33" fmla="*/ 59 h 61"/>
                <a:gd name="T34" fmla="*/ 4 w 48"/>
                <a:gd name="T35" fmla="*/ 54 h 61"/>
                <a:gd name="T36" fmla="*/ 1 w 48"/>
                <a:gd name="T37" fmla="*/ 47 h 61"/>
                <a:gd name="T38" fmla="*/ 0 w 48"/>
                <a:gd name="T39" fmla="*/ 32 h 61"/>
                <a:gd name="T40" fmla="*/ 0 w 48"/>
                <a:gd name="T4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1">
                  <a:moveTo>
                    <a:pt x="0" y="0"/>
                  </a:moveTo>
                  <a:cubicBezTo>
                    <a:pt x="12" y="0"/>
                    <a:pt x="12" y="0"/>
                    <a:pt x="12" y="0"/>
                  </a:cubicBezTo>
                  <a:cubicBezTo>
                    <a:pt x="12" y="32"/>
                    <a:pt x="12" y="32"/>
                    <a:pt x="12" y="32"/>
                  </a:cubicBezTo>
                  <a:cubicBezTo>
                    <a:pt x="12" y="37"/>
                    <a:pt x="12" y="41"/>
                    <a:pt x="12" y="42"/>
                  </a:cubicBezTo>
                  <a:cubicBezTo>
                    <a:pt x="13" y="45"/>
                    <a:pt x="14" y="47"/>
                    <a:pt x="16" y="48"/>
                  </a:cubicBezTo>
                  <a:cubicBezTo>
                    <a:pt x="18" y="50"/>
                    <a:pt x="21" y="50"/>
                    <a:pt x="24" y="50"/>
                  </a:cubicBezTo>
                  <a:cubicBezTo>
                    <a:pt x="27" y="50"/>
                    <a:pt x="30" y="50"/>
                    <a:pt x="32" y="48"/>
                  </a:cubicBezTo>
                  <a:cubicBezTo>
                    <a:pt x="33" y="47"/>
                    <a:pt x="35" y="45"/>
                    <a:pt x="35" y="43"/>
                  </a:cubicBezTo>
                  <a:cubicBezTo>
                    <a:pt x="35" y="41"/>
                    <a:pt x="35" y="38"/>
                    <a:pt x="35" y="33"/>
                  </a:cubicBezTo>
                  <a:cubicBezTo>
                    <a:pt x="35" y="0"/>
                    <a:pt x="35" y="0"/>
                    <a:pt x="35" y="0"/>
                  </a:cubicBezTo>
                  <a:cubicBezTo>
                    <a:pt x="48" y="0"/>
                    <a:pt x="48" y="0"/>
                    <a:pt x="48" y="0"/>
                  </a:cubicBezTo>
                  <a:cubicBezTo>
                    <a:pt x="48" y="31"/>
                    <a:pt x="48" y="31"/>
                    <a:pt x="48" y="31"/>
                  </a:cubicBezTo>
                  <a:cubicBezTo>
                    <a:pt x="48" y="38"/>
                    <a:pt x="47" y="44"/>
                    <a:pt x="47" y="47"/>
                  </a:cubicBezTo>
                  <a:cubicBezTo>
                    <a:pt x="46" y="49"/>
                    <a:pt x="45" y="52"/>
                    <a:pt x="43" y="54"/>
                  </a:cubicBezTo>
                  <a:cubicBezTo>
                    <a:pt x="41" y="56"/>
                    <a:pt x="39" y="58"/>
                    <a:pt x="36" y="59"/>
                  </a:cubicBezTo>
                  <a:cubicBezTo>
                    <a:pt x="33" y="60"/>
                    <a:pt x="29" y="61"/>
                    <a:pt x="24" y="61"/>
                  </a:cubicBezTo>
                  <a:cubicBezTo>
                    <a:pt x="19" y="61"/>
                    <a:pt x="14" y="60"/>
                    <a:pt x="11" y="59"/>
                  </a:cubicBezTo>
                  <a:cubicBezTo>
                    <a:pt x="8" y="57"/>
                    <a:pt x="6" y="56"/>
                    <a:pt x="4" y="54"/>
                  </a:cubicBezTo>
                  <a:cubicBezTo>
                    <a:pt x="3" y="51"/>
                    <a:pt x="1" y="49"/>
                    <a:pt x="1" y="47"/>
                  </a:cubicBezTo>
                  <a:cubicBezTo>
                    <a:pt x="0" y="44"/>
                    <a:pt x="0" y="38"/>
                    <a:pt x="0" y="32"/>
                  </a:cubicBezTo>
                  <a:lnTo>
                    <a:pt x="0" y="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CB3208EC-D1D8-4357-8E99-FA8284347B27}"/>
                </a:ext>
              </a:extLst>
            </p:cNvPr>
            <p:cNvSpPr>
              <a:spLocks/>
            </p:cNvSpPr>
            <p:nvPr userDrawn="1"/>
          </p:nvSpPr>
          <p:spPr bwMode="auto">
            <a:xfrm>
              <a:off x="717550" y="1281113"/>
              <a:ext cx="76200" cy="95250"/>
            </a:xfrm>
            <a:custGeom>
              <a:avLst/>
              <a:gdLst>
                <a:gd name="T0" fmla="*/ 0 w 49"/>
                <a:gd name="T1" fmla="*/ 41 h 62"/>
                <a:gd name="T2" fmla="*/ 12 w 49"/>
                <a:gd name="T3" fmla="*/ 40 h 62"/>
                <a:gd name="T4" fmla="*/ 16 w 49"/>
                <a:gd name="T5" fmla="*/ 49 h 62"/>
                <a:gd name="T6" fmla="*/ 25 w 49"/>
                <a:gd name="T7" fmla="*/ 52 h 62"/>
                <a:gd name="T8" fmla="*/ 34 w 49"/>
                <a:gd name="T9" fmla="*/ 49 h 62"/>
                <a:gd name="T10" fmla="*/ 37 w 49"/>
                <a:gd name="T11" fmla="*/ 43 h 62"/>
                <a:gd name="T12" fmla="*/ 36 w 49"/>
                <a:gd name="T13" fmla="*/ 40 h 62"/>
                <a:gd name="T14" fmla="*/ 31 w 49"/>
                <a:gd name="T15" fmla="*/ 37 h 62"/>
                <a:gd name="T16" fmla="*/ 22 w 49"/>
                <a:gd name="T17" fmla="*/ 34 h 62"/>
                <a:gd name="T18" fmla="*/ 8 w 49"/>
                <a:gd name="T19" fmla="*/ 28 h 62"/>
                <a:gd name="T20" fmla="*/ 2 w 49"/>
                <a:gd name="T21" fmla="*/ 16 h 62"/>
                <a:gd name="T22" fmla="*/ 5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2 w 49"/>
                <a:gd name="T35" fmla="*/ 12 h 62"/>
                <a:gd name="T36" fmla="*/ 24 w 49"/>
                <a:gd name="T37" fmla="*/ 10 h 62"/>
                <a:gd name="T38" fmla="*/ 16 w 49"/>
                <a:gd name="T39" fmla="*/ 12 h 62"/>
                <a:gd name="T40" fmla="*/ 14 w 49"/>
                <a:gd name="T41" fmla="*/ 16 h 62"/>
                <a:gd name="T42" fmla="*/ 16 w 49"/>
                <a:gd name="T43" fmla="*/ 19 h 62"/>
                <a:gd name="T44" fmla="*/ 27 w 49"/>
                <a:gd name="T45" fmla="*/ 23 h 62"/>
                <a:gd name="T46" fmla="*/ 40 w 49"/>
                <a:gd name="T47" fmla="*/ 28 h 62"/>
                <a:gd name="T48" fmla="*/ 47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3" y="44"/>
                    <a:pt x="14" y="47"/>
                    <a:pt x="16" y="49"/>
                  </a:cubicBezTo>
                  <a:cubicBezTo>
                    <a:pt x="18" y="51"/>
                    <a:pt x="21" y="52"/>
                    <a:pt x="25" y="52"/>
                  </a:cubicBezTo>
                  <a:cubicBezTo>
                    <a:pt x="29" y="52"/>
                    <a:pt x="32" y="51"/>
                    <a:pt x="34" y="49"/>
                  </a:cubicBezTo>
                  <a:cubicBezTo>
                    <a:pt x="36" y="47"/>
                    <a:pt x="37" y="45"/>
                    <a:pt x="37" y="43"/>
                  </a:cubicBezTo>
                  <a:cubicBezTo>
                    <a:pt x="37" y="42"/>
                    <a:pt x="36" y="41"/>
                    <a:pt x="36" y="40"/>
                  </a:cubicBezTo>
                  <a:cubicBezTo>
                    <a:pt x="35" y="39"/>
                    <a:pt x="33" y="38"/>
                    <a:pt x="31" y="37"/>
                  </a:cubicBezTo>
                  <a:cubicBezTo>
                    <a:pt x="30" y="37"/>
                    <a:pt x="27" y="36"/>
                    <a:pt x="22" y="34"/>
                  </a:cubicBezTo>
                  <a:cubicBezTo>
                    <a:pt x="15" y="33"/>
                    <a:pt x="10" y="31"/>
                    <a:pt x="8" y="28"/>
                  </a:cubicBezTo>
                  <a:cubicBezTo>
                    <a:pt x="4" y="25"/>
                    <a:pt x="2" y="21"/>
                    <a:pt x="2" y="16"/>
                  </a:cubicBezTo>
                  <a:cubicBezTo>
                    <a:pt x="2" y="13"/>
                    <a:pt x="3" y="10"/>
                    <a:pt x="5" y="8"/>
                  </a:cubicBezTo>
                  <a:cubicBezTo>
                    <a:pt x="7" y="5"/>
                    <a:pt x="9" y="3"/>
                    <a:pt x="12" y="2"/>
                  </a:cubicBezTo>
                  <a:cubicBezTo>
                    <a:pt x="16" y="0"/>
                    <a:pt x="20" y="0"/>
                    <a:pt x="24" y="0"/>
                  </a:cubicBezTo>
                  <a:cubicBezTo>
                    <a:pt x="32" y="0"/>
                    <a:pt x="37" y="1"/>
                    <a:pt x="41" y="5"/>
                  </a:cubicBezTo>
                  <a:cubicBezTo>
                    <a:pt x="45" y="8"/>
                    <a:pt x="47" y="12"/>
                    <a:pt x="47" y="18"/>
                  </a:cubicBezTo>
                  <a:cubicBezTo>
                    <a:pt x="35" y="18"/>
                    <a:pt x="35" y="18"/>
                    <a:pt x="35" y="18"/>
                  </a:cubicBezTo>
                  <a:cubicBezTo>
                    <a:pt x="35" y="15"/>
                    <a:pt x="33" y="13"/>
                    <a:pt x="32" y="12"/>
                  </a:cubicBezTo>
                  <a:cubicBezTo>
                    <a:pt x="30" y="10"/>
                    <a:pt x="28" y="10"/>
                    <a:pt x="24" y="10"/>
                  </a:cubicBezTo>
                  <a:cubicBezTo>
                    <a:pt x="21" y="10"/>
                    <a:pt x="18" y="10"/>
                    <a:pt x="16" y="12"/>
                  </a:cubicBezTo>
                  <a:cubicBezTo>
                    <a:pt x="15" y="13"/>
                    <a:pt x="14" y="14"/>
                    <a:pt x="14" y="16"/>
                  </a:cubicBezTo>
                  <a:cubicBezTo>
                    <a:pt x="14" y="17"/>
                    <a:pt x="14" y="18"/>
                    <a:pt x="16" y="19"/>
                  </a:cubicBezTo>
                  <a:cubicBezTo>
                    <a:pt x="17" y="21"/>
                    <a:pt x="21" y="22"/>
                    <a:pt x="27" y="23"/>
                  </a:cubicBezTo>
                  <a:cubicBezTo>
                    <a:pt x="33" y="25"/>
                    <a:pt x="37" y="26"/>
                    <a:pt x="40" y="28"/>
                  </a:cubicBezTo>
                  <a:cubicBezTo>
                    <a:pt x="43" y="29"/>
                    <a:pt x="45" y="31"/>
                    <a:pt x="47"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AED62BAF-78A1-44C9-A0DF-84CA4F5E3286}"/>
                </a:ext>
              </a:extLst>
            </p:cNvPr>
            <p:cNvSpPr>
              <a:spLocks/>
            </p:cNvSpPr>
            <p:nvPr userDrawn="1"/>
          </p:nvSpPr>
          <p:spPr bwMode="auto">
            <a:xfrm>
              <a:off x="803275" y="1282700"/>
              <a:ext cx="73025" cy="92075"/>
            </a:xfrm>
            <a:custGeom>
              <a:avLst/>
              <a:gdLst>
                <a:gd name="T0" fmla="*/ 18 w 46"/>
                <a:gd name="T1" fmla="*/ 58 h 58"/>
                <a:gd name="T2" fmla="*/ 18 w 46"/>
                <a:gd name="T3" fmla="*/ 9 h 58"/>
                <a:gd name="T4" fmla="*/ 0 w 46"/>
                <a:gd name="T5" fmla="*/ 9 h 58"/>
                <a:gd name="T6" fmla="*/ 0 w 46"/>
                <a:gd name="T7" fmla="*/ 0 h 58"/>
                <a:gd name="T8" fmla="*/ 46 w 46"/>
                <a:gd name="T9" fmla="*/ 0 h 58"/>
                <a:gd name="T10" fmla="*/ 46 w 46"/>
                <a:gd name="T11" fmla="*/ 9 h 58"/>
                <a:gd name="T12" fmla="*/ 30 w 46"/>
                <a:gd name="T13" fmla="*/ 9 h 58"/>
                <a:gd name="T14" fmla="*/ 30 w 46"/>
                <a:gd name="T15" fmla="*/ 58 h 58"/>
                <a:gd name="T16" fmla="*/ 18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8" y="58"/>
                  </a:moveTo>
                  <a:lnTo>
                    <a:pt x="18" y="9"/>
                  </a:lnTo>
                  <a:lnTo>
                    <a:pt x="0" y="9"/>
                  </a:lnTo>
                  <a:lnTo>
                    <a:pt x="0" y="0"/>
                  </a:lnTo>
                  <a:lnTo>
                    <a:pt x="46" y="0"/>
                  </a:lnTo>
                  <a:lnTo>
                    <a:pt x="46"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59AF050A-9C35-4D26-A112-A2BBE0643833}"/>
                </a:ext>
              </a:extLst>
            </p:cNvPr>
            <p:cNvSpPr>
              <a:spLocks noEditPoints="1"/>
            </p:cNvSpPr>
            <p:nvPr userDrawn="1"/>
          </p:nvSpPr>
          <p:spPr bwMode="auto">
            <a:xfrm>
              <a:off x="884238"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0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0"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7504DE86-854A-4403-97F4-7E948CB910F9}"/>
                </a:ext>
              </a:extLst>
            </p:cNvPr>
            <p:cNvSpPr>
              <a:spLocks/>
            </p:cNvSpPr>
            <p:nvPr userDrawn="1"/>
          </p:nvSpPr>
          <p:spPr bwMode="auto">
            <a:xfrm>
              <a:off x="990600" y="1282700"/>
              <a:ext cx="74612" cy="92075"/>
            </a:xfrm>
            <a:custGeom>
              <a:avLst/>
              <a:gdLst>
                <a:gd name="T0" fmla="*/ 0 w 47"/>
                <a:gd name="T1" fmla="*/ 58 h 58"/>
                <a:gd name="T2" fmla="*/ 0 w 47"/>
                <a:gd name="T3" fmla="*/ 0 h 58"/>
                <a:gd name="T4" fmla="*/ 12 w 47"/>
                <a:gd name="T5" fmla="*/ 0 h 58"/>
                <a:gd name="T6" fmla="*/ 35 w 47"/>
                <a:gd name="T7" fmla="*/ 39 h 58"/>
                <a:gd name="T8" fmla="*/ 35 w 47"/>
                <a:gd name="T9" fmla="*/ 0 h 58"/>
                <a:gd name="T10" fmla="*/ 47 w 47"/>
                <a:gd name="T11" fmla="*/ 0 h 58"/>
                <a:gd name="T12" fmla="*/ 47 w 47"/>
                <a:gd name="T13" fmla="*/ 58 h 58"/>
                <a:gd name="T14" fmla="*/ 34 w 47"/>
                <a:gd name="T15" fmla="*/ 58 h 58"/>
                <a:gd name="T16" fmla="*/ 11 w 47"/>
                <a:gd name="T17" fmla="*/ 20 h 58"/>
                <a:gd name="T18" fmla="*/ 11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5" y="39"/>
                  </a:lnTo>
                  <a:lnTo>
                    <a:pt x="35" y="0"/>
                  </a:lnTo>
                  <a:lnTo>
                    <a:pt x="47" y="0"/>
                  </a:lnTo>
                  <a:lnTo>
                    <a:pt x="47" y="58"/>
                  </a:lnTo>
                  <a:lnTo>
                    <a:pt x="34" y="58"/>
                  </a:lnTo>
                  <a:lnTo>
                    <a:pt x="11" y="20"/>
                  </a:lnTo>
                  <a:lnTo>
                    <a:pt x="11"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A4FD94C0-22BF-43A6-81BC-C9131CF5625F}"/>
                </a:ext>
              </a:extLst>
            </p:cNvPr>
            <p:cNvSpPr>
              <a:spLocks/>
            </p:cNvSpPr>
            <p:nvPr userDrawn="1"/>
          </p:nvSpPr>
          <p:spPr bwMode="auto">
            <a:xfrm>
              <a:off x="1076325" y="1281113"/>
              <a:ext cx="36512" cy="95250"/>
            </a:xfrm>
            <a:custGeom>
              <a:avLst/>
              <a:gdLst>
                <a:gd name="T0" fmla="*/ 0 w 23"/>
                <a:gd name="T1" fmla="*/ 60 h 60"/>
                <a:gd name="T2" fmla="*/ 14 w 23"/>
                <a:gd name="T3" fmla="*/ 0 h 60"/>
                <a:gd name="T4" fmla="*/ 23 w 23"/>
                <a:gd name="T5" fmla="*/ 0 h 60"/>
                <a:gd name="T6" fmla="*/ 8 w 23"/>
                <a:gd name="T7" fmla="*/ 60 h 60"/>
                <a:gd name="T8" fmla="*/ 0 w 23"/>
                <a:gd name="T9" fmla="*/ 60 h 60"/>
              </a:gdLst>
              <a:ahLst/>
              <a:cxnLst>
                <a:cxn ang="0">
                  <a:pos x="T0" y="T1"/>
                </a:cxn>
                <a:cxn ang="0">
                  <a:pos x="T2" y="T3"/>
                </a:cxn>
                <a:cxn ang="0">
                  <a:pos x="T4" y="T5"/>
                </a:cxn>
                <a:cxn ang="0">
                  <a:pos x="T6" y="T7"/>
                </a:cxn>
                <a:cxn ang="0">
                  <a:pos x="T8" y="T9"/>
                </a:cxn>
              </a:cxnLst>
              <a:rect l="0" t="0" r="r" b="b"/>
              <a:pathLst>
                <a:path w="23" h="60">
                  <a:moveTo>
                    <a:pt x="0" y="60"/>
                  </a:moveTo>
                  <a:lnTo>
                    <a:pt x="14" y="0"/>
                  </a:lnTo>
                  <a:lnTo>
                    <a:pt x="23" y="0"/>
                  </a:lnTo>
                  <a:lnTo>
                    <a:pt x="8" y="60"/>
                  </a:lnTo>
                  <a:lnTo>
                    <a:pt x="0" y="6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E2425809-D5CD-453F-B74F-29042A2CB41E}"/>
                </a:ext>
              </a:extLst>
            </p:cNvPr>
            <p:cNvSpPr>
              <a:spLocks/>
            </p:cNvSpPr>
            <p:nvPr userDrawn="1"/>
          </p:nvSpPr>
          <p:spPr bwMode="auto">
            <a:xfrm>
              <a:off x="1119188" y="1281113"/>
              <a:ext cx="87312" cy="95250"/>
            </a:xfrm>
            <a:custGeom>
              <a:avLst/>
              <a:gdLst>
                <a:gd name="T0" fmla="*/ 30 w 57"/>
                <a:gd name="T1" fmla="*/ 39 h 62"/>
                <a:gd name="T2" fmla="*/ 30 w 57"/>
                <a:gd name="T3" fmla="*/ 29 h 62"/>
                <a:gd name="T4" fmla="*/ 57 w 57"/>
                <a:gd name="T5" fmla="*/ 29 h 62"/>
                <a:gd name="T6" fmla="*/ 57 w 57"/>
                <a:gd name="T7" fmla="*/ 52 h 62"/>
                <a:gd name="T8" fmla="*/ 45 w 57"/>
                <a:gd name="T9" fmla="*/ 59 h 62"/>
                <a:gd name="T10" fmla="*/ 31 w 57"/>
                <a:gd name="T11" fmla="*/ 62 h 62"/>
                <a:gd name="T12" fmla="*/ 14 w 57"/>
                <a:gd name="T13" fmla="*/ 58 h 62"/>
                <a:gd name="T14" fmla="*/ 4 w 57"/>
                <a:gd name="T15" fmla="*/ 46 h 62"/>
                <a:gd name="T16" fmla="*/ 0 w 57"/>
                <a:gd name="T17" fmla="*/ 30 h 62"/>
                <a:gd name="T18" fmla="*/ 4 w 57"/>
                <a:gd name="T19" fmla="*/ 14 h 62"/>
                <a:gd name="T20" fmla="*/ 16 w 57"/>
                <a:gd name="T21" fmla="*/ 3 h 62"/>
                <a:gd name="T22" fmla="*/ 30 w 57"/>
                <a:gd name="T23" fmla="*/ 0 h 62"/>
                <a:gd name="T24" fmla="*/ 48 w 57"/>
                <a:gd name="T25" fmla="*/ 4 h 62"/>
                <a:gd name="T26" fmla="*/ 56 w 57"/>
                <a:gd name="T27" fmla="*/ 17 h 62"/>
                <a:gd name="T28" fmla="*/ 44 w 57"/>
                <a:gd name="T29" fmla="*/ 20 h 62"/>
                <a:gd name="T30" fmla="*/ 39 w 57"/>
                <a:gd name="T31" fmla="*/ 13 h 62"/>
                <a:gd name="T32" fmla="*/ 30 w 57"/>
                <a:gd name="T33" fmla="*/ 10 h 62"/>
                <a:gd name="T34" fmla="*/ 18 w 57"/>
                <a:gd name="T35" fmla="*/ 15 h 62"/>
                <a:gd name="T36" fmla="*/ 13 w 57"/>
                <a:gd name="T37" fmla="*/ 30 h 62"/>
                <a:gd name="T38" fmla="*/ 18 w 57"/>
                <a:gd name="T39" fmla="*/ 46 h 62"/>
                <a:gd name="T40" fmla="*/ 30 w 57"/>
                <a:gd name="T41" fmla="*/ 51 h 62"/>
                <a:gd name="T42" fmla="*/ 38 w 57"/>
                <a:gd name="T43" fmla="*/ 50 h 62"/>
                <a:gd name="T44" fmla="*/ 44 w 57"/>
                <a:gd name="T45" fmla="*/ 46 h 62"/>
                <a:gd name="T46" fmla="*/ 44 w 57"/>
                <a:gd name="T47" fmla="*/ 39 h 62"/>
                <a:gd name="T48" fmla="*/ 30 w 57"/>
                <a:gd name="T49"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62">
                  <a:moveTo>
                    <a:pt x="30" y="39"/>
                  </a:moveTo>
                  <a:cubicBezTo>
                    <a:pt x="30" y="29"/>
                    <a:pt x="30" y="29"/>
                    <a:pt x="30" y="29"/>
                  </a:cubicBezTo>
                  <a:cubicBezTo>
                    <a:pt x="57" y="29"/>
                    <a:pt x="57" y="29"/>
                    <a:pt x="57" y="29"/>
                  </a:cubicBezTo>
                  <a:cubicBezTo>
                    <a:pt x="57" y="52"/>
                    <a:pt x="57" y="52"/>
                    <a:pt x="57" y="52"/>
                  </a:cubicBezTo>
                  <a:cubicBezTo>
                    <a:pt x="54" y="55"/>
                    <a:pt x="50" y="57"/>
                    <a:pt x="45" y="59"/>
                  </a:cubicBezTo>
                  <a:cubicBezTo>
                    <a:pt x="41" y="61"/>
                    <a:pt x="36" y="62"/>
                    <a:pt x="31" y="62"/>
                  </a:cubicBezTo>
                  <a:cubicBezTo>
                    <a:pt x="25" y="62"/>
                    <a:pt x="19" y="60"/>
                    <a:pt x="14" y="58"/>
                  </a:cubicBezTo>
                  <a:cubicBezTo>
                    <a:pt x="10" y="55"/>
                    <a:pt x="6" y="51"/>
                    <a:pt x="4" y="46"/>
                  </a:cubicBezTo>
                  <a:cubicBezTo>
                    <a:pt x="1" y="42"/>
                    <a:pt x="0" y="36"/>
                    <a:pt x="0" y="30"/>
                  </a:cubicBezTo>
                  <a:cubicBezTo>
                    <a:pt x="0" y="24"/>
                    <a:pt x="2" y="19"/>
                    <a:pt x="4" y="14"/>
                  </a:cubicBezTo>
                  <a:cubicBezTo>
                    <a:pt x="7" y="9"/>
                    <a:pt x="11" y="5"/>
                    <a:pt x="16" y="3"/>
                  </a:cubicBezTo>
                  <a:cubicBezTo>
                    <a:pt x="20" y="1"/>
                    <a:pt x="24" y="0"/>
                    <a:pt x="30" y="0"/>
                  </a:cubicBezTo>
                  <a:cubicBezTo>
                    <a:pt x="38" y="0"/>
                    <a:pt x="43" y="1"/>
                    <a:pt x="48" y="4"/>
                  </a:cubicBezTo>
                  <a:cubicBezTo>
                    <a:pt x="52" y="7"/>
                    <a:pt x="55" y="12"/>
                    <a:pt x="56" y="17"/>
                  </a:cubicBezTo>
                  <a:cubicBezTo>
                    <a:pt x="44" y="20"/>
                    <a:pt x="44" y="20"/>
                    <a:pt x="44" y="20"/>
                  </a:cubicBezTo>
                  <a:cubicBezTo>
                    <a:pt x="43" y="17"/>
                    <a:pt x="41" y="14"/>
                    <a:pt x="39" y="13"/>
                  </a:cubicBezTo>
                  <a:cubicBezTo>
                    <a:pt x="37" y="11"/>
                    <a:pt x="34" y="10"/>
                    <a:pt x="30" y="10"/>
                  </a:cubicBezTo>
                  <a:cubicBezTo>
                    <a:pt x="25" y="10"/>
                    <a:pt x="21" y="12"/>
                    <a:pt x="18" y="15"/>
                  </a:cubicBezTo>
                  <a:cubicBezTo>
                    <a:pt x="14" y="18"/>
                    <a:pt x="13" y="23"/>
                    <a:pt x="13" y="30"/>
                  </a:cubicBezTo>
                  <a:cubicBezTo>
                    <a:pt x="13" y="37"/>
                    <a:pt x="14" y="42"/>
                    <a:pt x="18" y="46"/>
                  </a:cubicBezTo>
                  <a:cubicBezTo>
                    <a:pt x="21" y="50"/>
                    <a:pt x="25" y="51"/>
                    <a:pt x="30" y="51"/>
                  </a:cubicBezTo>
                  <a:cubicBezTo>
                    <a:pt x="33" y="51"/>
                    <a:pt x="35" y="51"/>
                    <a:pt x="38" y="50"/>
                  </a:cubicBezTo>
                  <a:cubicBezTo>
                    <a:pt x="40" y="49"/>
                    <a:pt x="42" y="48"/>
                    <a:pt x="44" y="46"/>
                  </a:cubicBezTo>
                  <a:cubicBezTo>
                    <a:pt x="44" y="39"/>
                    <a:pt x="44" y="39"/>
                    <a:pt x="44" y="39"/>
                  </a:cubicBezTo>
                  <a:lnTo>
                    <a:pt x="30" y="39"/>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2B6C2A9-ADFB-4460-84EB-48D5ABD612AE}"/>
                </a:ext>
              </a:extLst>
            </p:cNvPr>
            <p:cNvSpPr>
              <a:spLocks noEditPoints="1"/>
            </p:cNvSpPr>
            <p:nvPr userDrawn="1"/>
          </p:nvSpPr>
          <p:spPr bwMode="auto">
            <a:xfrm>
              <a:off x="1214438" y="1282700"/>
              <a:ext cx="95250" cy="92075"/>
            </a:xfrm>
            <a:custGeom>
              <a:avLst/>
              <a:gdLst>
                <a:gd name="T0" fmla="*/ 60 w 60"/>
                <a:gd name="T1" fmla="*/ 58 h 58"/>
                <a:gd name="T2" fmla="*/ 47 w 60"/>
                <a:gd name="T3" fmla="*/ 58 h 58"/>
                <a:gd name="T4" fmla="*/ 41 w 60"/>
                <a:gd name="T5" fmla="*/ 44 h 58"/>
                <a:gd name="T6" fmla="*/ 18 w 60"/>
                <a:gd name="T7" fmla="*/ 44 h 58"/>
                <a:gd name="T8" fmla="*/ 13 w 60"/>
                <a:gd name="T9" fmla="*/ 58 h 58"/>
                <a:gd name="T10" fmla="*/ 0 w 60"/>
                <a:gd name="T11" fmla="*/ 58 h 58"/>
                <a:gd name="T12" fmla="*/ 24 w 60"/>
                <a:gd name="T13" fmla="*/ 0 h 58"/>
                <a:gd name="T14" fmla="*/ 36 w 60"/>
                <a:gd name="T15" fmla="*/ 0 h 58"/>
                <a:gd name="T16" fmla="*/ 60 w 60"/>
                <a:gd name="T17" fmla="*/ 58 h 58"/>
                <a:gd name="T18" fmla="*/ 37 w 60"/>
                <a:gd name="T19" fmla="*/ 35 h 58"/>
                <a:gd name="T20" fmla="*/ 29 w 60"/>
                <a:gd name="T21" fmla="*/ 13 h 58"/>
                <a:gd name="T22" fmla="*/ 22 w 60"/>
                <a:gd name="T23" fmla="*/ 35 h 58"/>
                <a:gd name="T24" fmla="*/ 37 w 60"/>
                <a:gd name="T25"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8">
                  <a:moveTo>
                    <a:pt x="60" y="58"/>
                  </a:moveTo>
                  <a:lnTo>
                    <a:pt x="47" y="58"/>
                  </a:lnTo>
                  <a:lnTo>
                    <a:pt x="41" y="44"/>
                  </a:lnTo>
                  <a:lnTo>
                    <a:pt x="18" y="44"/>
                  </a:lnTo>
                  <a:lnTo>
                    <a:pt x="13" y="58"/>
                  </a:lnTo>
                  <a:lnTo>
                    <a:pt x="0" y="58"/>
                  </a:lnTo>
                  <a:lnTo>
                    <a:pt x="24" y="0"/>
                  </a:lnTo>
                  <a:lnTo>
                    <a:pt x="36" y="0"/>
                  </a:lnTo>
                  <a:lnTo>
                    <a:pt x="60" y="58"/>
                  </a:lnTo>
                  <a:close/>
                  <a:moveTo>
                    <a:pt x="37" y="35"/>
                  </a:moveTo>
                  <a:lnTo>
                    <a:pt x="29" y="13"/>
                  </a:lnTo>
                  <a:lnTo>
                    <a:pt x="22" y="35"/>
                  </a:lnTo>
                  <a:lnTo>
                    <a:pt x="37" y="35"/>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695FFBC7-A02C-4AEC-A8B2-FB2C164CE77F}"/>
                </a:ext>
              </a:extLst>
            </p:cNvPr>
            <p:cNvSpPr>
              <a:spLocks/>
            </p:cNvSpPr>
            <p:nvPr userDrawn="1"/>
          </p:nvSpPr>
          <p:spPr bwMode="auto">
            <a:xfrm>
              <a:off x="1319213" y="1282700"/>
              <a:ext cx="66675" cy="92075"/>
            </a:xfrm>
            <a:custGeom>
              <a:avLst/>
              <a:gdLst>
                <a:gd name="T0" fmla="*/ 0 w 42"/>
                <a:gd name="T1" fmla="*/ 58 h 58"/>
                <a:gd name="T2" fmla="*/ 0 w 42"/>
                <a:gd name="T3" fmla="*/ 0 h 58"/>
                <a:gd name="T4" fmla="*/ 12 w 42"/>
                <a:gd name="T5" fmla="*/ 0 h 58"/>
                <a:gd name="T6" fmla="*/ 12 w 42"/>
                <a:gd name="T7" fmla="*/ 48 h 58"/>
                <a:gd name="T8" fmla="*/ 42 w 42"/>
                <a:gd name="T9" fmla="*/ 48 h 58"/>
                <a:gd name="T10" fmla="*/ 42 w 42"/>
                <a:gd name="T11" fmla="*/ 58 h 58"/>
                <a:gd name="T12" fmla="*/ 0 w 42"/>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0" y="58"/>
                  </a:moveTo>
                  <a:lnTo>
                    <a:pt x="0" y="0"/>
                  </a:lnTo>
                  <a:lnTo>
                    <a:pt x="12" y="0"/>
                  </a:lnTo>
                  <a:lnTo>
                    <a:pt x="12" y="48"/>
                  </a:lnTo>
                  <a:lnTo>
                    <a:pt x="42" y="48"/>
                  </a:lnTo>
                  <a:lnTo>
                    <a:pt x="4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AE2A5C36-BD73-43BF-9177-9B70A0B81FB3}"/>
                </a:ext>
              </a:extLst>
            </p:cNvPr>
            <p:cNvSpPr>
              <a:spLocks/>
            </p:cNvSpPr>
            <p:nvPr userDrawn="1"/>
          </p:nvSpPr>
          <p:spPr bwMode="auto">
            <a:xfrm>
              <a:off x="1381125" y="1282700"/>
              <a:ext cx="87312" cy="92075"/>
            </a:xfrm>
            <a:custGeom>
              <a:avLst/>
              <a:gdLst>
                <a:gd name="T0" fmla="*/ 21 w 55"/>
                <a:gd name="T1" fmla="*/ 58 h 58"/>
                <a:gd name="T2" fmla="*/ 0 w 55"/>
                <a:gd name="T3" fmla="*/ 0 h 58"/>
                <a:gd name="T4" fmla="*/ 13 w 55"/>
                <a:gd name="T5" fmla="*/ 0 h 58"/>
                <a:gd name="T6" fmla="*/ 28 w 55"/>
                <a:gd name="T7" fmla="*/ 42 h 58"/>
                <a:gd name="T8" fmla="*/ 42 w 55"/>
                <a:gd name="T9" fmla="*/ 0 h 58"/>
                <a:gd name="T10" fmla="*/ 55 w 55"/>
                <a:gd name="T11" fmla="*/ 0 h 58"/>
                <a:gd name="T12" fmla="*/ 33 w 55"/>
                <a:gd name="T13" fmla="*/ 58 h 58"/>
                <a:gd name="T14" fmla="*/ 21 w 5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8">
                  <a:moveTo>
                    <a:pt x="21" y="58"/>
                  </a:moveTo>
                  <a:lnTo>
                    <a:pt x="0" y="0"/>
                  </a:lnTo>
                  <a:lnTo>
                    <a:pt x="13" y="0"/>
                  </a:lnTo>
                  <a:lnTo>
                    <a:pt x="28" y="42"/>
                  </a:lnTo>
                  <a:lnTo>
                    <a:pt x="42" y="0"/>
                  </a:lnTo>
                  <a:lnTo>
                    <a:pt x="55" y="0"/>
                  </a:lnTo>
                  <a:lnTo>
                    <a:pt x="33" y="58"/>
                  </a:lnTo>
                  <a:lnTo>
                    <a:pt x="21"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6B082D39-6B80-47AA-B1C6-BF0A3947C49F}"/>
                </a:ext>
              </a:extLst>
            </p:cNvPr>
            <p:cNvSpPr>
              <a:spLocks/>
            </p:cNvSpPr>
            <p:nvPr userDrawn="1"/>
          </p:nvSpPr>
          <p:spPr bwMode="auto">
            <a:xfrm>
              <a:off x="1479550" y="1282700"/>
              <a:ext cx="68262" cy="92075"/>
            </a:xfrm>
            <a:custGeom>
              <a:avLst/>
              <a:gdLst>
                <a:gd name="T0" fmla="*/ 0 w 43"/>
                <a:gd name="T1" fmla="*/ 58 h 58"/>
                <a:gd name="T2" fmla="*/ 0 w 43"/>
                <a:gd name="T3" fmla="*/ 0 h 58"/>
                <a:gd name="T4" fmla="*/ 42 w 43"/>
                <a:gd name="T5" fmla="*/ 0 h 58"/>
                <a:gd name="T6" fmla="*/ 42 w 43"/>
                <a:gd name="T7" fmla="*/ 9 h 58"/>
                <a:gd name="T8" fmla="*/ 11 w 43"/>
                <a:gd name="T9" fmla="*/ 9 h 58"/>
                <a:gd name="T10" fmla="*/ 11 w 43"/>
                <a:gd name="T11" fmla="*/ 22 h 58"/>
                <a:gd name="T12" fmla="*/ 41 w 43"/>
                <a:gd name="T13" fmla="*/ 22 h 58"/>
                <a:gd name="T14" fmla="*/ 41 w 43"/>
                <a:gd name="T15" fmla="*/ 32 h 58"/>
                <a:gd name="T16" fmla="*/ 11 w 43"/>
                <a:gd name="T17" fmla="*/ 32 h 58"/>
                <a:gd name="T18" fmla="*/ 11 w 43"/>
                <a:gd name="T19" fmla="*/ 48 h 58"/>
                <a:gd name="T20" fmla="*/ 43 w 43"/>
                <a:gd name="T21" fmla="*/ 48 h 58"/>
                <a:gd name="T22" fmla="*/ 43 w 43"/>
                <a:gd name="T23" fmla="*/ 58 h 58"/>
                <a:gd name="T24" fmla="*/ 0 w 43"/>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8">
                  <a:moveTo>
                    <a:pt x="0" y="58"/>
                  </a:moveTo>
                  <a:lnTo>
                    <a:pt x="0" y="0"/>
                  </a:lnTo>
                  <a:lnTo>
                    <a:pt x="42" y="0"/>
                  </a:lnTo>
                  <a:lnTo>
                    <a:pt x="42" y="9"/>
                  </a:lnTo>
                  <a:lnTo>
                    <a:pt x="11" y="9"/>
                  </a:lnTo>
                  <a:lnTo>
                    <a:pt x="11" y="22"/>
                  </a:lnTo>
                  <a:lnTo>
                    <a:pt x="41" y="22"/>
                  </a:lnTo>
                  <a:lnTo>
                    <a:pt x="41" y="32"/>
                  </a:lnTo>
                  <a:lnTo>
                    <a:pt x="11" y="32"/>
                  </a:lnTo>
                  <a:lnTo>
                    <a:pt x="11" y="48"/>
                  </a:lnTo>
                  <a:lnTo>
                    <a:pt x="43" y="48"/>
                  </a:lnTo>
                  <a:lnTo>
                    <a:pt x="43"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8807D202-4328-4470-ABC0-FFA3E1C9A27A}"/>
                </a:ext>
              </a:extLst>
            </p:cNvPr>
            <p:cNvSpPr>
              <a:spLocks/>
            </p:cNvSpPr>
            <p:nvPr userDrawn="1"/>
          </p:nvSpPr>
          <p:spPr bwMode="auto">
            <a:xfrm>
              <a:off x="1562100" y="1281113"/>
              <a:ext cx="74612" cy="95250"/>
            </a:xfrm>
            <a:custGeom>
              <a:avLst/>
              <a:gdLst>
                <a:gd name="T0" fmla="*/ 0 w 48"/>
                <a:gd name="T1" fmla="*/ 41 h 62"/>
                <a:gd name="T2" fmla="*/ 11 w 48"/>
                <a:gd name="T3" fmla="*/ 40 h 62"/>
                <a:gd name="T4" fmla="*/ 16 w 48"/>
                <a:gd name="T5" fmla="*/ 49 h 62"/>
                <a:gd name="T6" fmla="*/ 24 w 48"/>
                <a:gd name="T7" fmla="*/ 52 h 62"/>
                <a:gd name="T8" fmla="*/ 33 w 48"/>
                <a:gd name="T9" fmla="*/ 49 h 62"/>
                <a:gd name="T10" fmla="*/ 36 w 48"/>
                <a:gd name="T11" fmla="*/ 43 h 62"/>
                <a:gd name="T12" fmla="*/ 35 w 48"/>
                <a:gd name="T13" fmla="*/ 40 h 62"/>
                <a:gd name="T14" fmla="*/ 31 w 48"/>
                <a:gd name="T15" fmla="*/ 37 h 62"/>
                <a:gd name="T16" fmla="*/ 21 w 48"/>
                <a:gd name="T17" fmla="*/ 34 h 62"/>
                <a:gd name="T18" fmla="*/ 7 w 48"/>
                <a:gd name="T19" fmla="*/ 28 h 62"/>
                <a:gd name="T20" fmla="*/ 2 w 48"/>
                <a:gd name="T21" fmla="*/ 16 h 62"/>
                <a:gd name="T22" fmla="*/ 4 w 48"/>
                <a:gd name="T23" fmla="*/ 8 h 62"/>
                <a:gd name="T24" fmla="*/ 12 w 48"/>
                <a:gd name="T25" fmla="*/ 2 h 62"/>
                <a:gd name="T26" fmla="*/ 24 w 48"/>
                <a:gd name="T27" fmla="*/ 0 h 62"/>
                <a:gd name="T28" fmla="*/ 41 w 48"/>
                <a:gd name="T29" fmla="*/ 5 h 62"/>
                <a:gd name="T30" fmla="*/ 47 w 48"/>
                <a:gd name="T31" fmla="*/ 18 h 62"/>
                <a:gd name="T32" fmla="*/ 35 w 48"/>
                <a:gd name="T33" fmla="*/ 18 h 62"/>
                <a:gd name="T34" fmla="*/ 31 w 48"/>
                <a:gd name="T35" fmla="*/ 12 h 62"/>
                <a:gd name="T36" fmla="*/ 23 w 48"/>
                <a:gd name="T37" fmla="*/ 10 h 62"/>
                <a:gd name="T38" fmla="*/ 15 w 48"/>
                <a:gd name="T39" fmla="*/ 12 h 62"/>
                <a:gd name="T40" fmla="*/ 13 w 48"/>
                <a:gd name="T41" fmla="*/ 16 h 62"/>
                <a:gd name="T42" fmla="*/ 15 w 48"/>
                <a:gd name="T43" fmla="*/ 19 h 62"/>
                <a:gd name="T44" fmla="*/ 26 w 48"/>
                <a:gd name="T45" fmla="*/ 23 h 62"/>
                <a:gd name="T46" fmla="*/ 39 w 48"/>
                <a:gd name="T47" fmla="*/ 28 h 62"/>
                <a:gd name="T48" fmla="*/ 46 w 48"/>
                <a:gd name="T49" fmla="*/ 34 h 62"/>
                <a:gd name="T50" fmla="*/ 48 w 48"/>
                <a:gd name="T51" fmla="*/ 43 h 62"/>
                <a:gd name="T52" fmla="*/ 46 w 48"/>
                <a:gd name="T53" fmla="*/ 53 h 62"/>
                <a:gd name="T54" fmla="*/ 37 w 48"/>
                <a:gd name="T55" fmla="*/ 60 h 62"/>
                <a:gd name="T56" fmla="*/ 24 w 48"/>
                <a:gd name="T57" fmla="*/ 62 h 62"/>
                <a:gd name="T58" fmla="*/ 7 w 48"/>
                <a:gd name="T59" fmla="*/ 57 h 62"/>
                <a:gd name="T60" fmla="*/ 0 w 48"/>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2">
                  <a:moveTo>
                    <a:pt x="0" y="41"/>
                  </a:moveTo>
                  <a:cubicBezTo>
                    <a:pt x="11" y="40"/>
                    <a:pt x="11" y="40"/>
                    <a:pt x="11" y="40"/>
                  </a:cubicBezTo>
                  <a:cubicBezTo>
                    <a:pt x="12" y="44"/>
                    <a:pt x="13" y="47"/>
                    <a:pt x="16" y="49"/>
                  </a:cubicBezTo>
                  <a:cubicBezTo>
                    <a:pt x="18" y="51"/>
                    <a:pt x="21" y="52"/>
                    <a:pt x="24" y="52"/>
                  </a:cubicBezTo>
                  <a:cubicBezTo>
                    <a:pt x="28"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4"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4" y="8"/>
                    <a:pt x="46" y="12"/>
                    <a:pt x="47" y="18"/>
                  </a:cubicBezTo>
                  <a:cubicBezTo>
                    <a:pt x="35" y="18"/>
                    <a:pt x="35" y="18"/>
                    <a:pt x="35" y="18"/>
                  </a:cubicBezTo>
                  <a:cubicBezTo>
                    <a:pt x="34" y="15"/>
                    <a:pt x="33" y="13"/>
                    <a:pt x="31" y="12"/>
                  </a:cubicBezTo>
                  <a:cubicBezTo>
                    <a:pt x="29" y="10"/>
                    <a:pt x="27" y="10"/>
                    <a:pt x="23" y="10"/>
                  </a:cubicBezTo>
                  <a:cubicBezTo>
                    <a:pt x="20" y="10"/>
                    <a:pt x="17" y="10"/>
                    <a:pt x="15" y="12"/>
                  </a:cubicBezTo>
                  <a:cubicBezTo>
                    <a:pt x="14" y="13"/>
                    <a:pt x="13" y="14"/>
                    <a:pt x="13" y="16"/>
                  </a:cubicBezTo>
                  <a:cubicBezTo>
                    <a:pt x="13" y="17"/>
                    <a:pt x="14" y="18"/>
                    <a:pt x="15" y="19"/>
                  </a:cubicBezTo>
                  <a:cubicBezTo>
                    <a:pt x="17" y="21"/>
                    <a:pt x="20" y="22"/>
                    <a:pt x="26" y="23"/>
                  </a:cubicBezTo>
                  <a:cubicBezTo>
                    <a:pt x="32" y="25"/>
                    <a:pt x="37" y="26"/>
                    <a:pt x="39" y="28"/>
                  </a:cubicBezTo>
                  <a:cubicBezTo>
                    <a:pt x="42" y="29"/>
                    <a:pt x="44" y="31"/>
                    <a:pt x="46" y="34"/>
                  </a:cubicBezTo>
                  <a:cubicBezTo>
                    <a:pt x="48" y="36"/>
                    <a:pt x="48" y="39"/>
                    <a:pt x="48" y="43"/>
                  </a:cubicBezTo>
                  <a:cubicBezTo>
                    <a:pt x="48" y="47"/>
                    <a:pt x="47" y="50"/>
                    <a:pt x="46" y="53"/>
                  </a:cubicBezTo>
                  <a:cubicBezTo>
                    <a:pt x="44" y="56"/>
                    <a:pt x="41" y="58"/>
                    <a:pt x="37" y="60"/>
                  </a:cubicBezTo>
                  <a:cubicBezTo>
                    <a:pt x="34" y="61"/>
                    <a:pt x="30" y="62"/>
                    <a:pt x="24" y="62"/>
                  </a:cubicBezTo>
                  <a:cubicBezTo>
                    <a:pt x="17" y="62"/>
                    <a:pt x="11" y="60"/>
                    <a:pt x="7" y="57"/>
                  </a:cubicBezTo>
                  <a:cubicBezTo>
                    <a:pt x="3" y="53"/>
                    <a:pt x="0"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8A0FD89-3EA2-46A6-B765-AB14A56D014D}"/>
                </a:ext>
              </a:extLst>
            </p:cNvPr>
            <p:cNvSpPr>
              <a:spLocks/>
            </p:cNvSpPr>
            <p:nvPr userDrawn="1"/>
          </p:nvSpPr>
          <p:spPr bwMode="auto">
            <a:xfrm>
              <a:off x="1647825" y="1282700"/>
              <a:ext cx="73025" cy="92075"/>
            </a:xfrm>
            <a:custGeom>
              <a:avLst/>
              <a:gdLst>
                <a:gd name="T0" fmla="*/ 17 w 46"/>
                <a:gd name="T1" fmla="*/ 58 h 58"/>
                <a:gd name="T2" fmla="*/ 17 w 46"/>
                <a:gd name="T3" fmla="*/ 9 h 58"/>
                <a:gd name="T4" fmla="*/ 0 w 46"/>
                <a:gd name="T5" fmla="*/ 9 h 58"/>
                <a:gd name="T6" fmla="*/ 0 w 46"/>
                <a:gd name="T7" fmla="*/ 0 h 58"/>
                <a:gd name="T8" fmla="*/ 46 w 46"/>
                <a:gd name="T9" fmla="*/ 0 h 58"/>
                <a:gd name="T10" fmla="*/ 46 w 46"/>
                <a:gd name="T11" fmla="*/ 9 h 58"/>
                <a:gd name="T12" fmla="*/ 29 w 46"/>
                <a:gd name="T13" fmla="*/ 9 h 58"/>
                <a:gd name="T14" fmla="*/ 29 w 46"/>
                <a:gd name="T15" fmla="*/ 58 h 58"/>
                <a:gd name="T16" fmla="*/ 17 w 4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17" y="58"/>
                  </a:moveTo>
                  <a:lnTo>
                    <a:pt x="17" y="9"/>
                  </a:lnTo>
                  <a:lnTo>
                    <a:pt x="0" y="9"/>
                  </a:lnTo>
                  <a:lnTo>
                    <a:pt x="0" y="0"/>
                  </a:lnTo>
                  <a:lnTo>
                    <a:pt x="46" y="0"/>
                  </a:lnTo>
                  <a:lnTo>
                    <a:pt x="46" y="9"/>
                  </a:lnTo>
                  <a:lnTo>
                    <a:pt x="29" y="9"/>
                  </a:lnTo>
                  <a:lnTo>
                    <a:pt x="29" y="58"/>
                  </a:lnTo>
                  <a:lnTo>
                    <a:pt x="17"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0C5D7372-70FB-45D7-A22A-921FF224367E}"/>
                </a:ext>
              </a:extLst>
            </p:cNvPr>
            <p:cNvSpPr>
              <a:spLocks noEditPoints="1"/>
            </p:cNvSpPr>
            <p:nvPr userDrawn="1"/>
          </p:nvSpPr>
          <p:spPr bwMode="auto">
            <a:xfrm>
              <a:off x="1728788" y="1281113"/>
              <a:ext cx="90487" cy="95250"/>
            </a:xfrm>
            <a:custGeom>
              <a:avLst/>
              <a:gdLst>
                <a:gd name="T0" fmla="*/ 0 w 58"/>
                <a:gd name="T1" fmla="*/ 31 h 62"/>
                <a:gd name="T2" fmla="*/ 2 w 58"/>
                <a:gd name="T3" fmla="*/ 16 h 62"/>
                <a:gd name="T4" fmla="*/ 8 w 58"/>
                <a:gd name="T5" fmla="*/ 7 h 62"/>
                <a:gd name="T6" fmla="*/ 16 w 58"/>
                <a:gd name="T7" fmla="*/ 2 h 62"/>
                <a:gd name="T8" fmla="*/ 29 w 58"/>
                <a:gd name="T9" fmla="*/ 0 h 62"/>
                <a:gd name="T10" fmla="*/ 50 w 58"/>
                <a:gd name="T11" fmla="*/ 8 h 62"/>
                <a:gd name="T12" fmla="*/ 58 w 58"/>
                <a:gd name="T13" fmla="*/ 31 h 62"/>
                <a:gd name="T14" fmla="*/ 50 w 58"/>
                <a:gd name="T15" fmla="*/ 54 h 62"/>
                <a:gd name="T16" fmla="*/ 29 w 58"/>
                <a:gd name="T17" fmla="*/ 62 h 62"/>
                <a:gd name="T18" fmla="*/ 7 w 58"/>
                <a:gd name="T19" fmla="*/ 54 h 62"/>
                <a:gd name="T20" fmla="*/ 0 w 58"/>
                <a:gd name="T21" fmla="*/ 31 h 62"/>
                <a:gd name="T22" fmla="*/ 12 w 58"/>
                <a:gd name="T23" fmla="*/ 31 h 62"/>
                <a:gd name="T24" fmla="*/ 17 w 58"/>
                <a:gd name="T25" fmla="*/ 46 h 62"/>
                <a:gd name="T26" fmla="*/ 29 w 58"/>
                <a:gd name="T27" fmla="*/ 51 h 62"/>
                <a:gd name="T28" fmla="*/ 41 w 58"/>
                <a:gd name="T29" fmla="*/ 46 h 62"/>
                <a:gd name="T30" fmla="*/ 45 w 58"/>
                <a:gd name="T31" fmla="*/ 30 h 62"/>
                <a:gd name="T32" fmla="*/ 41 w 58"/>
                <a:gd name="T33" fmla="*/ 15 h 62"/>
                <a:gd name="T34" fmla="*/ 29 w 58"/>
                <a:gd name="T35" fmla="*/ 10 h 62"/>
                <a:gd name="T36" fmla="*/ 17 w 58"/>
                <a:gd name="T37" fmla="*/ 15 h 62"/>
                <a:gd name="T38" fmla="*/ 12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0" y="20"/>
                    <a:pt x="2" y="16"/>
                  </a:cubicBezTo>
                  <a:cubicBezTo>
                    <a:pt x="4" y="13"/>
                    <a:pt x="6" y="10"/>
                    <a:pt x="8" y="7"/>
                  </a:cubicBezTo>
                  <a:cubicBezTo>
                    <a:pt x="10" y="5"/>
                    <a:pt x="13" y="3"/>
                    <a:pt x="16" y="2"/>
                  </a:cubicBezTo>
                  <a:cubicBezTo>
                    <a:pt x="19" y="0"/>
                    <a:pt x="24" y="0"/>
                    <a:pt x="29" y="0"/>
                  </a:cubicBezTo>
                  <a:cubicBezTo>
                    <a:pt x="37" y="0"/>
                    <a:pt x="45" y="2"/>
                    <a:pt x="50" y="8"/>
                  </a:cubicBezTo>
                  <a:cubicBezTo>
                    <a:pt x="55" y="13"/>
                    <a:pt x="58" y="21"/>
                    <a:pt x="58" y="31"/>
                  </a:cubicBezTo>
                  <a:cubicBezTo>
                    <a:pt x="58" y="40"/>
                    <a:pt x="55" y="48"/>
                    <a:pt x="50" y="54"/>
                  </a:cubicBezTo>
                  <a:cubicBezTo>
                    <a:pt x="45" y="59"/>
                    <a:pt x="38" y="62"/>
                    <a:pt x="29" y="62"/>
                  </a:cubicBezTo>
                  <a:cubicBezTo>
                    <a:pt x="20" y="62"/>
                    <a:pt x="13" y="59"/>
                    <a:pt x="7" y="54"/>
                  </a:cubicBezTo>
                  <a:cubicBezTo>
                    <a:pt x="2" y="48"/>
                    <a:pt x="0" y="41"/>
                    <a:pt x="0" y="31"/>
                  </a:cubicBezTo>
                  <a:close/>
                  <a:moveTo>
                    <a:pt x="12" y="31"/>
                  </a:moveTo>
                  <a:cubicBezTo>
                    <a:pt x="12" y="37"/>
                    <a:pt x="14" y="43"/>
                    <a:pt x="17" y="46"/>
                  </a:cubicBezTo>
                  <a:cubicBezTo>
                    <a:pt x="20" y="50"/>
                    <a:pt x="24" y="51"/>
                    <a:pt x="29" y="51"/>
                  </a:cubicBezTo>
                  <a:cubicBezTo>
                    <a:pt x="34" y="51"/>
                    <a:pt x="38" y="50"/>
                    <a:pt x="41" y="46"/>
                  </a:cubicBezTo>
                  <a:cubicBezTo>
                    <a:pt x="44" y="43"/>
                    <a:pt x="45" y="37"/>
                    <a:pt x="45" y="30"/>
                  </a:cubicBezTo>
                  <a:cubicBezTo>
                    <a:pt x="45" y="24"/>
                    <a:pt x="44" y="18"/>
                    <a:pt x="41" y="15"/>
                  </a:cubicBezTo>
                  <a:cubicBezTo>
                    <a:pt x="38" y="12"/>
                    <a:pt x="34" y="10"/>
                    <a:pt x="29" y="10"/>
                  </a:cubicBezTo>
                  <a:cubicBezTo>
                    <a:pt x="24" y="10"/>
                    <a:pt x="20" y="12"/>
                    <a:pt x="17" y="15"/>
                  </a:cubicBezTo>
                  <a:cubicBezTo>
                    <a:pt x="14" y="19"/>
                    <a:pt x="12" y="24"/>
                    <a:pt x="12"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2F5601D7-FBD7-42A7-9BE3-DD8596AD00BA}"/>
                </a:ext>
              </a:extLst>
            </p:cNvPr>
            <p:cNvSpPr>
              <a:spLocks/>
            </p:cNvSpPr>
            <p:nvPr userDrawn="1"/>
          </p:nvSpPr>
          <p:spPr bwMode="auto">
            <a:xfrm>
              <a:off x="1833563" y="1282700"/>
              <a:ext cx="74612" cy="92075"/>
            </a:xfrm>
            <a:custGeom>
              <a:avLst/>
              <a:gdLst>
                <a:gd name="T0" fmla="*/ 0 w 47"/>
                <a:gd name="T1" fmla="*/ 58 h 58"/>
                <a:gd name="T2" fmla="*/ 0 w 47"/>
                <a:gd name="T3" fmla="*/ 0 h 58"/>
                <a:gd name="T4" fmla="*/ 12 w 47"/>
                <a:gd name="T5" fmla="*/ 0 h 58"/>
                <a:gd name="T6" fmla="*/ 36 w 47"/>
                <a:gd name="T7" fmla="*/ 39 h 58"/>
                <a:gd name="T8" fmla="*/ 36 w 47"/>
                <a:gd name="T9" fmla="*/ 0 h 58"/>
                <a:gd name="T10" fmla="*/ 47 w 47"/>
                <a:gd name="T11" fmla="*/ 0 h 58"/>
                <a:gd name="T12" fmla="*/ 47 w 47"/>
                <a:gd name="T13" fmla="*/ 58 h 58"/>
                <a:gd name="T14" fmla="*/ 35 w 47"/>
                <a:gd name="T15" fmla="*/ 58 h 58"/>
                <a:gd name="T16" fmla="*/ 12 w 47"/>
                <a:gd name="T17" fmla="*/ 20 h 58"/>
                <a:gd name="T18" fmla="*/ 12 w 47"/>
                <a:gd name="T19" fmla="*/ 58 h 58"/>
                <a:gd name="T20" fmla="*/ 0 w 47"/>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8">
                  <a:moveTo>
                    <a:pt x="0" y="58"/>
                  </a:moveTo>
                  <a:lnTo>
                    <a:pt x="0" y="0"/>
                  </a:lnTo>
                  <a:lnTo>
                    <a:pt x="12" y="0"/>
                  </a:lnTo>
                  <a:lnTo>
                    <a:pt x="36" y="39"/>
                  </a:lnTo>
                  <a:lnTo>
                    <a:pt x="36" y="0"/>
                  </a:lnTo>
                  <a:lnTo>
                    <a:pt x="47" y="0"/>
                  </a:lnTo>
                  <a:lnTo>
                    <a:pt x="47" y="58"/>
                  </a:lnTo>
                  <a:lnTo>
                    <a:pt x="35" y="58"/>
                  </a:lnTo>
                  <a:lnTo>
                    <a:pt x="12" y="20"/>
                  </a:lnTo>
                  <a:lnTo>
                    <a:pt x="12" y="58"/>
                  </a:lnTo>
                  <a:lnTo>
                    <a:pt x="0"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EBF1821F-8F32-41AE-A10E-53F8B5E14AA5}"/>
                </a:ext>
              </a:extLst>
            </p:cNvPr>
            <p:cNvSpPr>
              <a:spLocks noEditPoints="1"/>
            </p:cNvSpPr>
            <p:nvPr userDrawn="1"/>
          </p:nvSpPr>
          <p:spPr bwMode="auto">
            <a:xfrm>
              <a:off x="1966913" y="1282700"/>
              <a:ext cx="71437" cy="92075"/>
            </a:xfrm>
            <a:custGeom>
              <a:avLst/>
              <a:gdLst>
                <a:gd name="T0" fmla="*/ 0 w 46"/>
                <a:gd name="T1" fmla="*/ 60 h 60"/>
                <a:gd name="T2" fmla="*/ 0 w 46"/>
                <a:gd name="T3" fmla="*/ 0 h 60"/>
                <a:gd name="T4" fmla="*/ 19 w 46"/>
                <a:gd name="T5" fmla="*/ 0 h 60"/>
                <a:gd name="T6" fmla="*/ 34 w 46"/>
                <a:gd name="T7" fmla="*/ 1 h 60"/>
                <a:gd name="T8" fmla="*/ 42 w 46"/>
                <a:gd name="T9" fmla="*/ 6 h 60"/>
                <a:gd name="T10" fmla="*/ 46 w 46"/>
                <a:gd name="T11" fmla="*/ 18 h 60"/>
                <a:gd name="T12" fmla="*/ 44 w 46"/>
                <a:gd name="T13" fmla="*/ 27 h 60"/>
                <a:gd name="T14" fmla="*/ 39 w 46"/>
                <a:gd name="T15" fmla="*/ 33 h 60"/>
                <a:gd name="T16" fmla="*/ 32 w 46"/>
                <a:gd name="T17" fmla="*/ 36 h 60"/>
                <a:gd name="T18" fmla="*/ 20 w 46"/>
                <a:gd name="T19" fmla="*/ 37 h 60"/>
                <a:gd name="T20" fmla="*/ 12 w 46"/>
                <a:gd name="T21" fmla="*/ 37 h 60"/>
                <a:gd name="T22" fmla="*/ 12 w 46"/>
                <a:gd name="T23" fmla="*/ 60 h 60"/>
                <a:gd name="T24" fmla="*/ 0 w 46"/>
                <a:gd name="T25" fmla="*/ 60 h 60"/>
                <a:gd name="T26" fmla="*/ 12 w 46"/>
                <a:gd name="T27" fmla="*/ 10 h 60"/>
                <a:gd name="T28" fmla="*/ 12 w 46"/>
                <a:gd name="T29" fmla="*/ 27 h 60"/>
                <a:gd name="T30" fmla="*/ 19 w 46"/>
                <a:gd name="T31" fmla="*/ 27 h 60"/>
                <a:gd name="T32" fmla="*/ 28 w 46"/>
                <a:gd name="T33" fmla="*/ 26 h 60"/>
                <a:gd name="T34" fmla="*/ 32 w 46"/>
                <a:gd name="T35" fmla="*/ 23 h 60"/>
                <a:gd name="T36" fmla="*/ 33 w 46"/>
                <a:gd name="T37" fmla="*/ 18 h 60"/>
                <a:gd name="T38" fmla="*/ 31 w 46"/>
                <a:gd name="T39" fmla="*/ 13 h 60"/>
                <a:gd name="T40" fmla="*/ 27 w 46"/>
                <a:gd name="T41" fmla="*/ 10 h 60"/>
                <a:gd name="T42" fmla="*/ 18 w 46"/>
                <a:gd name="T43" fmla="*/ 10 h 60"/>
                <a:gd name="T44" fmla="*/ 12 w 46"/>
                <a:gd name="T45"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60">
                  <a:moveTo>
                    <a:pt x="0" y="60"/>
                  </a:moveTo>
                  <a:cubicBezTo>
                    <a:pt x="0" y="0"/>
                    <a:pt x="0" y="0"/>
                    <a:pt x="0" y="0"/>
                  </a:cubicBezTo>
                  <a:cubicBezTo>
                    <a:pt x="19" y="0"/>
                    <a:pt x="19" y="0"/>
                    <a:pt x="19" y="0"/>
                  </a:cubicBezTo>
                  <a:cubicBezTo>
                    <a:pt x="27" y="0"/>
                    <a:pt x="31" y="0"/>
                    <a:pt x="34" y="1"/>
                  </a:cubicBezTo>
                  <a:cubicBezTo>
                    <a:pt x="37" y="1"/>
                    <a:pt x="40" y="3"/>
                    <a:pt x="42" y="6"/>
                  </a:cubicBezTo>
                  <a:cubicBezTo>
                    <a:pt x="45" y="9"/>
                    <a:pt x="46" y="13"/>
                    <a:pt x="46" y="18"/>
                  </a:cubicBezTo>
                  <a:cubicBezTo>
                    <a:pt x="46" y="22"/>
                    <a:pt x="45" y="25"/>
                    <a:pt x="44" y="27"/>
                  </a:cubicBezTo>
                  <a:cubicBezTo>
                    <a:pt x="42" y="30"/>
                    <a:pt x="41" y="32"/>
                    <a:pt x="39" y="33"/>
                  </a:cubicBezTo>
                  <a:cubicBezTo>
                    <a:pt x="37" y="35"/>
                    <a:pt x="35" y="36"/>
                    <a:pt x="32" y="36"/>
                  </a:cubicBezTo>
                  <a:cubicBezTo>
                    <a:pt x="30" y="37"/>
                    <a:pt x="25" y="37"/>
                    <a:pt x="20" y="37"/>
                  </a:cubicBezTo>
                  <a:cubicBezTo>
                    <a:pt x="12" y="37"/>
                    <a:pt x="12" y="37"/>
                    <a:pt x="12" y="37"/>
                  </a:cubicBezTo>
                  <a:cubicBezTo>
                    <a:pt x="12" y="60"/>
                    <a:pt x="12" y="60"/>
                    <a:pt x="12" y="60"/>
                  </a:cubicBezTo>
                  <a:lnTo>
                    <a:pt x="0" y="60"/>
                  </a:lnTo>
                  <a:close/>
                  <a:moveTo>
                    <a:pt x="12" y="10"/>
                  </a:moveTo>
                  <a:cubicBezTo>
                    <a:pt x="12" y="27"/>
                    <a:pt x="12" y="27"/>
                    <a:pt x="12" y="27"/>
                  </a:cubicBezTo>
                  <a:cubicBezTo>
                    <a:pt x="19" y="27"/>
                    <a:pt x="19" y="27"/>
                    <a:pt x="19" y="27"/>
                  </a:cubicBezTo>
                  <a:cubicBezTo>
                    <a:pt x="23" y="27"/>
                    <a:pt x="27" y="27"/>
                    <a:pt x="28" y="26"/>
                  </a:cubicBezTo>
                  <a:cubicBezTo>
                    <a:pt x="30" y="25"/>
                    <a:pt x="31" y="24"/>
                    <a:pt x="32" y="23"/>
                  </a:cubicBezTo>
                  <a:cubicBezTo>
                    <a:pt x="33" y="22"/>
                    <a:pt x="33" y="20"/>
                    <a:pt x="33" y="18"/>
                  </a:cubicBezTo>
                  <a:cubicBezTo>
                    <a:pt x="33" y="16"/>
                    <a:pt x="33" y="14"/>
                    <a:pt x="31" y="13"/>
                  </a:cubicBezTo>
                  <a:cubicBezTo>
                    <a:pt x="30" y="11"/>
                    <a:pt x="29" y="11"/>
                    <a:pt x="27" y="10"/>
                  </a:cubicBezTo>
                  <a:cubicBezTo>
                    <a:pt x="25" y="10"/>
                    <a:pt x="22" y="10"/>
                    <a:pt x="18" y="10"/>
                  </a:cubicBezTo>
                  <a:lnTo>
                    <a:pt x="12" y="10"/>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A964A3DF-F5A6-4F2B-A29E-547756DAC29F}"/>
                </a:ext>
              </a:extLst>
            </p:cNvPr>
            <p:cNvSpPr>
              <a:spLocks noEditPoints="1"/>
            </p:cNvSpPr>
            <p:nvPr userDrawn="1"/>
          </p:nvSpPr>
          <p:spPr bwMode="auto">
            <a:xfrm>
              <a:off x="2051050" y="1281113"/>
              <a:ext cx="88900" cy="95250"/>
            </a:xfrm>
            <a:custGeom>
              <a:avLst/>
              <a:gdLst>
                <a:gd name="T0" fmla="*/ 0 w 58"/>
                <a:gd name="T1" fmla="*/ 31 h 62"/>
                <a:gd name="T2" fmla="*/ 3 w 58"/>
                <a:gd name="T3" fmla="*/ 16 h 62"/>
                <a:gd name="T4" fmla="*/ 9 w 58"/>
                <a:gd name="T5" fmla="*/ 7 h 62"/>
                <a:gd name="T6" fmla="*/ 16 w 58"/>
                <a:gd name="T7" fmla="*/ 2 h 62"/>
                <a:gd name="T8" fmla="*/ 29 w 58"/>
                <a:gd name="T9" fmla="*/ 0 h 62"/>
                <a:gd name="T10" fmla="*/ 51 w 58"/>
                <a:gd name="T11" fmla="*/ 8 h 62"/>
                <a:gd name="T12" fmla="*/ 58 w 58"/>
                <a:gd name="T13" fmla="*/ 31 h 62"/>
                <a:gd name="T14" fmla="*/ 51 w 58"/>
                <a:gd name="T15" fmla="*/ 54 h 62"/>
                <a:gd name="T16" fmla="*/ 29 w 58"/>
                <a:gd name="T17" fmla="*/ 62 h 62"/>
                <a:gd name="T18" fmla="*/ 8 w 58"/>
                <a:gd name="T19" fmla="*/ 54 h 62"/>
                <a:gd name="T20" fmla="*/ 0 w 58"/>
                <a:gd name="T21" fmla="*/ 31 h 62"/>
                <a:gd name="T22" fmla="*/ 13 w 58"/>
                <a:gd name="T23" fmla="*/ 31 h 62"/>
                <a:gd name="T24" fmla="*/ 17 w 58"/>
                <a:gd name="T25" fmla="*/ 46 h 62"/>
                <a:gd name="T26" fmla="*/ 29 w 58"/>
                <a:gd name="T27" fmla="*/ 51 h 62"/>
                <a:gd name="T28" fmla="*/ 41 w 58"/>
                <a:gd name="T29" fmla="*/ 46 h 62"/>
                <a:gd name="T30" fmla="*/ 46 w 58"/>
                <a:gd name="T31" fmla="*/ 30 h 62"/>
                <a:gd name="T32" fmla="*/ 41 w 58"/>
                <a:gd name="T33" fmla="*/ 15 h 62"/>
                <a:gd name="T34" fmla="*/ 29 w 58"/>
                <a:gd name="T35" fmla="*/ 10 h 62"/>
                <a:gd name="T36" fmla="*/ 17 w 58"/>
                <a:gd name="T37" fmla="*/ 15 h 62"/>
                <a:gd name="T38" fmla="*/ 13 w 58"/>
                <a:gd name="T3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62">
                  <a:moveTo>
                    <a:pt x="0" y="31"/>
                  </a:moveTo>
                  <a:cubicBezTo>
                    <a:pt x="0" y="25"/>
                    <a:pt x="1" y="20"/>
                    <a:pt x="3" y="16"/>
                  </a:cubicBezTo>
                  <a:cubicBezTo>
                    <a:pt x="4" y="13"/>
                    <a:pt x="6" y="10"/>
                    <a:pt x="9" y="7"/>
                  </a:cubicBezTo>
                  <a:cubicBezTo>
                    <a:pt x="11" y="5"/>
                    <a:pt x="13" y="3"/>
                    <a:pt x="16" y="2"/>
                  </a:cubicBezTo>
                  <a:cubicBezTo>
                    <a:pt x="20" y="0"/>
                    <a:pt x="24" y="0"/>
                    <a:pt x="29" y="0"/>
                  </a:cubicBezTo>
                  <a:cubicBezTo>
                    <a:pt x="38" y="0"/>
                    <a:pt x="45" y="2"/>
                    <a:pt x="51" y="8"/>
                  </a:cubicBezTo>
                  <a:cubicBezTo>
                    <a:pt x="56" y="13"/>
                    <a:pt x="58" y="21"/>
                    <a:pt x="58" y="31"/>
                  </a:cubicBezTo>
                  <a:cubicBezTo>
                    <a:pt x="58" y="40"/>
                    <a:pt x="56" y="48"/>
                    <a:pt x="51" y="54"/>
                  </a:cubicBezTo>
                  <a:cubicBezTo>
                    <a:pt x="45" y="59"/>
                    <a:pt x="38" y="62"/>
                    <a:pt x="29" y="62"/>
                  </a:cubicBezTo>
                  <a:cubicBezTo>
                    <a:pt x="20" y="62"/>
                    <a:pt x="13" y="59"/>
                    <a:pt x="8" y="54"/>
                  </a:cubicBezTo>
                  <a:cubicBezTo>
                    <a:pt x="3" y="48"/>
                    <a:pt x="0" y="41"/>
                    <a:pt x="0" y="31"/>
                  </a:cubicBezTo>
                  <a:close/>
                  <a:moveTo>
                    <a:pt x="13" y="31"/>
                  </a:moveTo>
                  <a:cubicBezTo>
                    <a:pt x="13" y="37"/>
                    <a:pt x="14" y="43"/>
                    <a:pt x="17" y="46"/>
                  </a:cubicBezTo>
                  <a:cubicBezTo>
                    <a:pt x="21" y="50"/>
                    <a:pt x="25" y="51"/>
                    <a:pt x="29" y="51"/>
                  </a:cubicBezTo>
                  <a:cubicBezTo>
                    <a:pt x="34" y="51"/>
                    <a:pt x="38" y="50"/>
                    <a:pt x="41" y="46"/>
                  </a:cubicBezTo>
                  <a:cubicBezTo>
                    <a:pt x="44" y="43"/>
                    <a:pt x="46" y="37"/>
                    <a:pt x="46" y="30"/>
                  </a:cubicBezTo>
                  <a:cubicBezTo>
                    <a:pt x="46" y="24"/>
                    <a:pt x="44" y="18"/>
                    <a:pt x="41" y="15"/>
                  </a:cubicBezTo>
                  <a:cubicBezTo>
                    <a:pt x="38" y="12"/>
                    <a:pt x="34" y="10"/>
                    <a:pt x="29" y="10"/>
                  </a:cubicBezTo>
                  <a:cubicBezTo>
                    <a:pt x="24" y="10"/>
                    <a:pt x="20" y="12"/>
                    <a:pt x="17" y="15"/>
                  </a:cubicBezTo>
                  <a:cubicBezTo>
                    <a:pt x="14" y="19"/>
                    <a:pt x="13" y="24"/>
                    <a:pt x="13" y="3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6F873513-F9A6-46E5-9F81-5CB88DC36033}"/>
                </a:ext>
              </a:extLst>
            </p:cNvPr>
            <p:cNvSpPr>
              <a:spLocks/>
            </p:cNvSpPr>
            <p:nvPr userDrawn="1"/>
          </p:nvSpPr>
          <p:spPr bwMode="auto">
            <a:xfrm>
              <a:off x="2147951" y="1281113"/>
              <a:ext cx="76200" cy="95250"/>
            </a:xfrm>
            <a:custGeom>
              <a:avLst/>
              <a:gdLst>
                <a:gd name="T0" fmla="*/ 0 w 49"/>
                <a:gd name="T1" fmla="*/ 41 h 62"/>
                <a:gd name="T2" fmla="*/ 12 w 49"/>
                <a:gd name="T3" fmla="*/ 40 h 62"/>
                <a:gd name="T4" fmla="*/ 16 w 49"/>
                <a:gd name="T5" fmla="*/ 49 h 62"/>
                <a:gd name="T6" fmla="*/ 25 w 49"/>
                <a:gd name="T7" fmla="*/ 52 h 62"/>
                <a:gd name="T8" fmla="*/ 33 w 49"/>
                <a:gd name="T9" fmla="*/ 49 h 62"/>
                <a:gd name="T10" fmla="*/ 36 w 49"/>
                <a:gd name="T11" fmla="*/ 43 h 62"/>
                <a:gd name="T12" fmla="*/ 35 w 49"/>
                <a:gd name="T13" fmla="*/ 40 h 62"/>
                <a:gd name="T14" fmla="*/ 31 w 49"/>
                <a:gd name="T15" fmla="*/ 37 h 62"/>
                <a:gd name="T16" fmla="*/ 21 w 49"/>
                <a:gd name="T17" fmla="*/ 34 h 62"/>
                <a:gd name="T18" fmla="*/ 7 w 49"/>
                <a:gd name="T19" fmla="*/ 28 h 62"/>
                <a:gd name="T20" fmla="*/ 2 w 49"/>
                <a:gd name="T21" fmla="*/ 16 h 62"/>
                <a:gd name="T22" fmla="*/ 4 w 49"/>
                <a:gd name="T23" fmla="*/ 8 h 62"/>
                <a:gd name="T24" fmla="*/ 12 w 49"/>
                <a:gd name="T25" fmla="*/ 2 h 62"/>
                <a:gd name="T26" fmla="*/ 24 w 49"/>
                <a:gd name="T27" fmla="*/ 0 h 62"/>
                <a:gd name="T28" fmla="*/ 41 w 49"/>
                <a:gd name="T29" fmla="*/ 5 h 62"/>
                <a:gd name="T30" fmla="*/ 47 w 49"/>
                <a:gd name="T31" fmla="*/ 18 h 62"/>
                <a:gd name="T32" fmla="*/ 35 w 49"/>
                <a:gd name="T33" fmla="*/ 18 h 62"/>
                <a:gd name="T34" fmla="*/ 31 w 49"/>
                <a:gd name="T35" fmla="*/ 12 h 62"/>
                <a:gd name="T36" fmla="*/ 24 w 49"/>
                <a:gd name="T37" fmla="*/ 10 h 62"/>
                <a:gd name="T38" fmla="*/ 15 w 49"/>
                <a:gd name="T39" fmla="*/ 12 h 62"/>
                <a:gd name="T40" fmla="*/ 13 w 49"/>
                <a:gd name="T41" fmla="*/ 16 h 62"/>
                <a:gd name="T42" fmla="*/ 15 w 49"/>
                <a:gd name="T43" fmla="*/ 19 h 62"/>
                <a:gd name="T44" fmla="*/ 26 w 49"/>
                <a:gd name="T45" fmla="*/ 23 h 62"/>
                <a:gd name="T46" fmla="*/ 40 w 49"/>
                <a:gd name="T47" fmla="*/ 28 h 62"/>
                <a:gd name="T48" fmla="*/ 46 w 49"/>
                <a:gd name="T49" fmla="*/ 34 h 62"/>
                <a:gd name="T50" fmla="*/ 49 w 49"/>
                <a:gd name="T51" fmla="*/ 43 h 62"/>
                <a:gd name="T52" fmla="*/ 46 w 49"/>
                <a:gd name="T53" fmla="*/ 53 h 62"/>
                <a:gd name="T54" fmla="*/ 38 w 49"/>
                <a:gd name="T55" fmla="*/ 60 h 62"/>
                <a:gd name="T56" fmla="*/ 25 w 49"/>
                <a:gd name="T57" fmla="*/ 62 h 62"/>
                <a:gd name="T58" fmla="*/ 7 w 49"/>
                <a:gd name="T59" fmla="*/ 57 h 62"/>
                <a:gd name="T60" fmla="*/ 0 w 49"/>
                <a:gd name="T61"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2">
                  <a:moveTo>
                    <a:pt x="0" y="41"/>
                  </a:moveTo>
                  <a:cubicBezTo>
                    <a:pt x="12" y="40"/>
                    <a:pt x="12" y="40"/>
                    <a:pt x="12" y="40"/>
                  </a:cubicBezTo>
                  <a:cubicBezTo>
                    <a:pt x="12" y="44"/>
                    <a:pt x="14" y="47"/>
                    <a:pt x="16" y="49"/>
                  </a:cubicBezTo>
                  <a:cubicBezTo>
                    <a:pt x="18" y="51"/>
                    <a:pt x="21" y="52"/>
                    <a:pt x="25" y="52"/>
                  </a:cubicBezTo>
                  <a:cubicBezTo>
                    <a:pt x="29" y="52"/>
                    <a:pt x="31" y="51"/>
                    <a:pt x="33" y="49"/>
                  </a:cubicBezTo>
                  <a:cubicBezTo>
                    <a:pt x="35" y="47"/>
                    <a:pt x="36" y="45"/>
                    <a:pt x="36" y="43"/>
                  </a:cubicBezTo>
                  <a:cubicBezTo>
                    <a:pt x="36" y="42"/>
                    <a:pt x="36" y="41"/>
                    <a:pt x="35" y="40"/>
                  </a:cubicBezTo>
                  <a:cubicBezTo>
                    <a:pt x="34" y="39"/>
                    <a:pt x="33" y="38"/>
                    <a:pt x="31" y="37"/>
                  </a:cubicBezTo>
                  <a:cubicBezTo>
                    <a:pt x="29" y="37"/>
                    <a:pt x="26" y="36"/>
                    <a:pt x="21" y="34"/>
                  </a:cubicBezTo>
                  <a:cubicBezTo>
                    <a:pt x="15" y="33"/>
                    <a:pt x="10" y="31"/>
                    <a:pt x="7" y="28"/>
                  </a:cubicBezTo>
                  <a:cubicBezTo>
                    <a:pt x="4" y="25"/>
                    <a:pt x="2" y="21"/>
                    <a:pt x="2" y="16"/>
                  </a:cubicBezTo>
                  <a:cubicBezTo>
                    <a:pt x="2" y="13"/>
                    <a:pt x="3" y="10"/>
                    <a:pt x="4" y="8"/>
                  </a:cubicBezTo>
                  <a:cubicBezTo>
                    <a:pt x="6" y="5"/>
                    <a:pt x="9" y="3"/>
                    <a:pt x="12" y="2"/>
                  </a:cubicBezTo>
                  <a:cubicBezTo>
                    <a:pt x="15" y="0"/>
                    <a:pt x="19" y="0"/>
                    <a:pt x="24" y="0"/>
                  </a:cubicBezTo>
                  <a:cubicBezTo>
                    <a:pt x="31" y="0"/>
                    <a:pt x="37" y="1"/>
                    <a:pt x="41" y="5"/>
                  </a:cubicBezTo>
                  <a:cubicBezTo>
                    <a:pt x="45" y="8"/>
                    <a:pt x="47" y="12"/>
                    <a:pt x="47" y="18"/>
                  </a:cubicBezTo>
                  <a:cubicBezTo>
                    <a:pt x="35" y="18"/>
                    <a:pt x="35" y="18"/>
                    <a:pt x="35" y="18"/>
                  </a:cubicBezTo>
                  <a:cubicBezTo>
                    <a:pt x="34" y="15"/>
                    <a:pt x="33" y="13"/>
                    <a:pt x="31" y="12"/>
                  </a:cubicBezTo>
                  <a:cubicBezTo>
                    <a:pt x="30" y="10"/>
                    <a:pt x="27" y="10"/>
                    <a:pt x="24" y="10"/>
                  </a:cubicBezTo>
                  <a:cubicBezTo>
                    <a:pt x="20" y="10"/>
                    <a:pt x="17" y="10"/>
                    <a:pt x="15" y="12"/>
                  </a:cubicBezTo>
                  <a:cubicBezTo>
                    <a:pt x="14" y="13"/>
                    <a:pt x="13" y="14"/>
                    <a:pt x="13" y="16"/>
                  </a:cubicBezTo>
                  <a:cubicBezTo>
                    <a:pt x="13" y="17"/>
                    <a:pt x="14" y="18"/>
                    <a:pt x="15" y="19"/>
                  </a:cubicBezTo>
                  <a:cubicBezTo>
                    <a:pt x="17" y="21"/>
                    <a:pt x="21" y="22"/>
                    <a:pt x="26" y="23"/>
                  </a:cubicBezTo>
                  <a:cubicBezTo>
                    <a:pt x="32" y="25"/>
                    <a:pt x="37" y="26"/>
                    <a:pt x="40" y="28"/>
                  </a:cubicBezTo>
                  <a:cubicBezTo>
                    <a:pt x="42" y="29"/>
                    <a:pt x="45" y="31"/>
                    <a:pt x="46" y="34"/>
                  </a:cubicBezTo>
                  <a:cubicBezTo>
                    <a:pt x="48" y="36"/>
                    <a:pt x="49" y="39"/>
                    <a:pt x="49" y="43"/>
                  </a:cubicBezTo>
                  <a:cubicBezTo>
                    <a:pt x="49" y="47"/>
                    <a:pt x="48" y="50"/>
                    <a:pt x="46" y="53"/>
                  </a:cubicBezTo>
                  <a:cubicBezTo>
                    <a:pt x="44" y="56"/>
                    <a:pt x="41" y="58"/>
                    <a:pt x="38" y="60"/>
                  </a:cubicBezTo>
                  <a:cubicBezTo>
                    <a:pt x="34" y="61"/>
                    <a:pt x="30" y="62"/>
                    <a:pt x="25" y="62"/>
                  </a:cubicBezTo>
                  <a:cubicBezTo>
                    <a:pt x="17" y="62"/>
                    <a:pt x="11" y="60"/>
                    <a:pt x="7" y="57"/>
                  </a:cubicBezTo>
                  <a:cubicBezTo>
                    <a:pt x="3" y="53"/>
                    <a:pt x="1" y="48"/>
                    <a:pt x="0" y="41"/>
                  </a:cubicBez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ACCA4EE1-5075-489D-B4FB-E8DE7531B164}"/>
                </a:ext>
              </a:extLst>
            </p:cNvPr>
            <p:cNvSpPr>
              <a:spLocks/>
            </p:cNvSpPr>
            <p:nvPr userDrawn="1"/>
          </p:nvSpPr>
          <p:spPr bwMode="auto">
            <a:xfrm>
              <a:off x="2236788" y="1282700"/>
              <a:ext cx="74612" cy="92075"/>
            </a:xfrm>
            <a:custGeom>
              <a:avLst/>
              <a:gdLst>
                <a:gd name="T0" fmla="*/ 18 w 47"/>
                <a:gd name="T1" fmla="*/ 58 h 58"/>
                <a:gd name="T2" fmla="*/ 18 w 47"/>
                <a:gd name="T3" fmla="*/ 9 h 58"/>
                <a:gd name="T4" fmla="*/ 0 w 47"/>
                <a:gd name="T5" fmla="*/ 9 h 58"/>
                <a:gd name="T6" fmla="*/ 0 w 47"/>
                <a:gd name="T7" fmla="*/ 0 h 58"/>
                <a:gd name="T8" fmla="*/ 47 w 47"/>
                <a:gd name="T9" fmla="*/ 0 h 58"/>
                <a:gd name="T10" fmla="*/ 47 w 47"/>
                <a:gd name="T11" fmla="*/ 9 h 58"/>
                <a:gd name="T12" fmla="*/ 30 w 47"/>
                <a:gd name="T13" fmla="*/ 9 h 58"/>
                <a:gd name="T14" fmla="*/ 30 w 47"/>
                <a:gd name="T15" fmla="*/ 58 h 58"/>
                <a:gd name="T16" fmla="*/ 18 w 47"/>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8">
                  <a:moveTo>
                    <a:pt x="18" y="58"/>
                  </a:moveTo>
                  <a:lnTo>
                    <a:pt x="18" y="9"/>
                  </a:lnTo>
                  <a:lnTo>
                    <a:pt x="0" y="9"/>
                  </a:lnTo>
                  <a:lnTo>
                    <a:pt x="0" y="0"/>
                  </a:lnTo>
                  <a:lnTo>
                    <a:pt x="47" y="0"/>
                  </a:lnTo>
                  <a:lnTo>
                    <a:pt x="47" y="9"/>
                  </a:lnTo>
                  <a:lnTo>
                    <a:pt x="30" y="9"/>
                  </a:lnTo>
                  <a:lnTo>
                    <a:pt x="30" y="58"/>
                  </a:lnTo>
                  <a:lnTo>
                    <a:pt x="18" y="58"/>
                  </a:lnTo>
                  <a:close/>
                </a:path>
              </a:pathLst>
            </a:custGeom>
            <a:solidFill>
              <a:srgbClr val="001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98677252"/>
      </p:ext>
    </p:extLst>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098799"/>
      </p:ext>
    </p:extLst>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A252244-78C9-4590-AC2E-88C9F87C8538}"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112C-2228-4C72-A8C5-86895BE40DDD}" type="slidenum">
              <a:rPr lang="en-US" smtClean="0"/>
              <a:t>‹#›</a:t>
            </a:fld>
            <a:endParaRPr lang="en-US"/>
          </a:p>
        </p:txBody>
      </p:sp>
    </p:spTree>
    <p:extLst>
      <p:ext uri="{BB962C8B-B14F-4D97-AF65-F5344CB8AC3E}">
        <p14:creationId xmlns:p14="http://schemas.microsoft.com/office/powerpoint/2010/main" val="3509381201"/>
      </p:ext>
    </p:extLst>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A252244-78C9-4590-AC2E-88C9F87C8538}"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112C-2228-4C72-A8C5-86895BE40DDD}" type="slidenum">
              <a:rPr lang="en-US" smtClean="0"/>
              <a:t>‹#›</a:t>
            </a:fld>
            <a:endParaRPr lang="en-US"/>
          </a:p>
        </p:txBody>
      </p:sp>
    </p:spTree>
    <p:extLst>
      <p:ext uri="{BB962C8B-B14F-4D97-AF65-F5344CB8AC3E}">
        <p14:creationId xmlns:p14="http://schemas.microsoft.com/office/powerpoint/2010/main" val="1555835593"/>
      </p:ext>
    </p:extLst>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A252244-78C9-4590-AC2E-88C9F87C8538}" type="datetimeFigureOut">
              <a:rPr lang="en-US" smtClean="0"/>
              <a:t>9/24/2025</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A99B112C-2228-4C72-A8C5-86895BE40DDD}" type="slidenum">
              <a:rPr lang="en-US" smtClean="0"/>
              <a:t>‹#›</a:t>
            </a:fld>
            <a:endParaRPr lang="en-US"/>
          </a:p>
        </p:txBody>
      </p:sp>
    </p:spTree>
    <p:extLst>
      <p:ext uri="{BB962C8B-B14F-4D97-AF65-F5344CB8AC3E}">
        <p14:creationId xmlns:p14="http://schemas.microsoft.com/office/powerpoint/2010/main" val="277040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5000">
    <p:fade/>
  </p:transition>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1666" y="690880"/>
            <a:ext cx="8172448" cy="2159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1666" y="3022600"/>
            <a:ext cx="8172448" cy="354076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1030" y="6667712"/>
            <a:ext cx="1320165" cy="413808"/>
          </a:xfrm>
          <a:prstGeom prst="rect">
            <a:avLst/>
          </a:prstGeom>
        </p:spPr>
        <p:txBody>
          <a:bodyPr vert="horz" lIns="91440" tIns="45720" rIns="91440" bIns="45720" rtlCol="0" anchor="ctr"/>
          <a:lstStyle>
            <a:lvl1pPr algn="r">
              <a:defRPr sz="743" b="1" i="0">
                <a:solidFill>
                  <a:schemeClr val="tx1">
                    <a:lumMod val="75000"/>
                  </a:schemeClr>
                </a:solidFill>
                <a:effectLst>
                  <a:outerShdw blurRad="50800" dist="38100" dir="2700000" algn="tl" rotWithShape="0">
                    <a:srgbClr val="000000">
                      <a:alpha val="43000"/>
                    </a:srgbClr>
                  </a:outerShdw>
                </a:effectLst>
                <a:latin typeface="+mn-lt"/>
              </a:defRPr>
            </a:lvl1pPr>
          </a:lstStyle>
          <a:p>
            <a:fld id="{D3FD726C-3C7D-417B-AB07-17C135E344DD}" type="datetimeFigureOut">
              <a:rPr lang="en-US" smtClean="0"/>
              <a:t>9/24/2025</a:t>
            </a:fld>
            <a:endParaRPr lang="en-US"/>
          </a:p>
        </p:txBody>
      </p:sp>
      <p:sp>
        <p:nvSpPr>
          <p:cNvPr id="5" name="Footer Placeholder 4"/>
          <p:cNvSpPr>
            <a:spLocks noGrp="1"/>
          </p:cNvSpPr>
          <p:nvPr>
            <p:ph type="ftr" sz="quarter" idx="3"/>
          </p:nvPr>
        </p:nvSpPr>
        <p:spPr>
          <a:xfrm>
            <a:off x="941665" y="6667712"/>
            <a:ext cx="6223635" cy="413808"/>
          </a:xfrm>
          <a:prstGeom prst="rect">
            <a:avLst/>
          </a:prstGeom>
        </p:spPr>
        <p:txBody>
          <a:bodyPr vert="horz" lIns="91440" tIns="45720" rIns="91440" bIns="45720" rtlCol="0" anchor="ctr"/>
          <a:lstStyle>
            <a:lvl1pPr algn="l">
              <a:defRPr sz="743"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8674060" y="6667712"/>
            <a:ext cx="454713" cy="413808"/>
          </a:xfrm>
          <a:prstGeom prst="rect">
            <a:avLst/>
          </a:prstGeom>
        </p:spPr>
        <p:txBody>
          <a:bodyPr vert="horz" lIns="91440" tIns="45720" rIns="91440" bIns="45720" rtlCol="0" anchor="ctr"/>
          <a:lstStyle>
            <a:lvl1pPr algn="r">
              <a:defRPr sz="743" b="1" i="0">
                <a:solidFill>
                  <a:schemeClr val="tx1">
                    <a:lumMod val="75000"/>
                  </a:schemeClr>
                </a:solidFill>
                <a:effectLst>
                  <a:outerShdw blurRad="50800" dist="38100" dir="2700000" algn="tl" rotWithShape="0">
                    <a:srgbClr val="000000">
                      <a:alpha val="43000"/>
                    </a:srgbClr>
                  </a:outerShdw>
                </a:effectLst>
                <a:latin typeface="+mn-lt"/>
              </a:defRPr>
            </a:lvl1pPr>
          </a:lstStyle>
          <a:p>
            <a:fld id="{D77DD562-D681-4FE3-A857-FB669A011717}" type="slidenum">
              <a:rPr lang="en-US" smtClean="0"/>
              <a:t>‹#›</a:t>
            </a:fld>
            <a:endParaRPr lang="en-US"/>
          </a:p>
        </p:txBody>
      </p:sp>
    </p:spTree>
    <p:extLst>
      <p:ext uri="{BB962C8B-B14F-4D97-AF65-F5344CB8AC3E}">
        <p14:creationId xmlns:p14="http://schemas.microsoft.com/office/powerpoint/2010/main" val="39324398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377190" rtl="0" eaLnBrk="1" latinLnBrk="0" hangingPunct="1">
        <a:spcBef>
          <a:spcPct val="0"/>
        </a:spcBef>
        <a:buNone/>
        <a:defRPr sz="264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5744" indent="-235744" algn="l" defTabSz="377190" rtl="0" eaLnBrk="1" latinLnBrk="0" hangingPunct="1">
        <a:spcBef>
          <a:spcPct val="20000"/>
        </a:spcBef>
        <a:spcAft>
          <a:spcPts val="495"/>
        </a:spcAft>
        <a:buClr>
          <a:schemeClr val="tx1"/>
        </a:buClr>
        <a:buSzPct val="100000"/>
        <a:buFont typeface="Arial"/>
        <a:buChar char="•"/>
        <a:defRPr sz="16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612934" indent="-235744" algn="l" defTabSz="377190" rtl="0" eaLnBrk="1" latinLnBrk="0" hangingPunct="1">
        <a:spcBef>
          <a:spcPct val="20000"/>
        </a:spcBef>
        <a:spcAft>
          <a:spcPts val="495"/>
        </a:spcAft>
        <a:buClr>
          <a:schemeClr val="tx1"/>
        </a:buClr>
        <a:buSzPct val="100000"/>
        <a:buFont typeface="Arial"/>
        <a:buChar char="•"/>
        <a:defRPr sz="148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90124" indent="-235744" algn="l" defTabSz="377190" rtl="0" eaLnBrk="1" latinLnBrk="0" hangingPunct="1">
        <a:spcBef>
          <a:spcPct val="20000"/>
        </a:spcBef>
        <a:spcAft>
          <a:spcPts val="495"/>
        </a:spcAft>
        <a:buClr>
          <a:schemeClr val="tx1"/>
        </a:buClr>
        <a:buSzPct val="100000"/>
        <a:buFont typeface="Arial"/>
        <a:buChar char="•"/>
        <a:defRPr sz="132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73016" indent="-141446" algn="l" defTabSz="377190" rtl="0" eaLnBrk="1" latinLnBrk="0" hangingPunct="1">
        <a:spcBef>
          <a:spcPct val="20000"/>
        </a:spcBef>
        <a:spcAft>
          <a:spcPts val="495"/>
        </a:spcAft>
        <a:buClr>
          <a:schemeClr val="tx1"/>
        </a:buClr>
        <a:buSzPct val="100000"/>
        <a:buFont typeface="Arial"/>
        <a:buChar char="•"/>
        <a:defRPr sz="115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50206" indent="-141446" algn="l" defTabSz="377190" rtl="0" eaLnBrk="1" latinLnBrk="0" hangingPunct="1">
        <a:spcBef>
          <a:spcPct val="20000"/>
        </a:spcBef>
        <a:spcAft>
          <a:spcPts val="495"/>
        </a:spcAft>
        <a:buClr>
          <a:schemeClr val="tx1"/>
        </a:buClr>
        <a:buSzPct val="100000"/>
        <a:buFont typeface="Arial"/>
        <a:buChar char="•"/>
        <a:defRPr sz="115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074545" indent="-188595" algn="l" defTabSz="377190" rtl="0" eaLnBrk="1" latinLnBrk="0" hangingPunct="1">
        <a:spcBef>
          <a:spcPct val="20000"/>
        </a:spcBef>
        <a:spcAft>
          <a:spcPts val="495"/>
        </a:spcAft>
        <a:buClr>
          <a:schemeClr val="tx1"/>
        </a:buClr>
        <a:buSzPct val="100000"/>
        <a:buFont typeface="Arial"/>
        <a:buChar char="•"/>
        <a:defRPr sz="99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451735" indent="-188595" algn="l" defTabSz="377190" rtl="0" eaLnBrk="1" latinLnBrk="0" hangingPunct="1">
        <a:spcBef>
          <a:spcPct val="20000"/>
        </a:spcBef>
        <a:spcAft>
          <a:spcPts val="495"/>
        </a:spcAft>
        <a:buClr>
          <a:schemeClr val="tx1"/>
        </a:buClr>
        <a:buSzPct val="100000"/>
        <a:buFont typeface="Arial"/>
        <a:buChar char="•"/>
        <a:defRPr sz="99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828925" indent="-188595" algn="l" defTabSz="377190" rtl="0" eaLnBrk="1" latinLnBrk="0" hangingPunct="1">
        <a:spcBef>
          <a:spcPct val="20000"/>
        </a:spcBef>
        <a:spcAft>
          <a:spcPts val="495"/>
        </a:spcAft>
        <a:buClr>
          <a:schemeClr val="tx1"/>
        </a:buClr>
        <a:buSzPct val="100000"/>
        <a:buFont typeface="Arial"/>
        <a:buChar char="•"/>
        <a:defRPr sz="99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206115" indent="-188595" algn="l" defTabSz="377190" rtl="0" eaLnBrk="1" latinLnBrk="0" hangingPunct="1">
        <a:spcBef>
          <a:spcPct val="20000"/>
        </a:spcBef>
        <a:spcAft>
          <a:spcPts val="495"/>
        </a:spcAft>
        <a:buClr>
          <a:schemeClr val="tx1"/>
        </a:buClr>
        <a:buSzPct val="100000"/>
        <a:buFont typeface="Arial"/>
        <a:buChar char="•"/>
        <a:defRPr sz="99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77190" rtl="0" eaLnBrk="1" latinLnBrk="0" hangingPunct="1">
        <a:defRPr sz="1485" kern="1200">
          <a:solidFill>
            <a:schemeClr val="tx1"/>
          </a:solidFill>
          <a:latin typeface="+mn-lt"/>
          <a:ea typeface="+mn-ea"/>
          <a:cs typeface="+mn-cs"/>
        </a:defRPr>
      </a:lvl1pPr>
      <a:lvl2pPr marL="377190" algn="l" defTabSz="377190" rtl="0" eaLnBrk="1" latinLnBrk="0" hangingPunct="1">
        <a:defRPr sz="1485" kern="1200">
          <a:solidFill>
            <a:schemeClr val="tx1"/>
          </a:solidFill>
          <a:latin typeface="+mn-lt"/>
          <a:ea typeface="+mn-ea"/>
          <a:cs typeface="+mn-cs"/>
        </a:defRPr>
      </a:lvl2pPr>
      <a:lvl3pPr marL="754380" algn="l" defTabSz="377190" rtl="0" eaLnBrk="1" latinLnBrk="0" hangingPunct="1">
        <a:defRPr sz="1485" kern="1200">
          <a:solidFill>
            <a:schemeClr val="tx1"/>
          </a:solidFill>
          <a:latin typeface="+mn-lt"/>
          <a:ea typeface="+mn-ea"/>
          <a:cs typeface="+mn-cs"/>
        </a:defRPr>
      </a:lvl3pPr>
      <a:lvl4pPr marL="1131570" algn="l" defTabSz="377190" rtl="0" eaLnBrk="1" latinLnBrk="0" hangingPunct="1">
        <a:defRPr sz="1485" kern="1200">
          <a:solidFill>
            <a:schemeClr val="tx1"/>
          </a:solidFill>
          <a:latin typeface="+mn-lt"/>
          <a:ea typeface="+mn-ea"/>
          <a:cs typeface="+mn-cs"/>
        </a:defRPr>
      </a:lvl4pPr>
      <a:lvl5pPr marL="1508760" algn="l" defTabSz="377190" rtl="0" eaLnBrk="1" latinLnBrk="0" hangingPunct="1">
        <a:defRPr sz="1485" kern="1200">
          <a:solidFill>
            <a:schemeClr val="tx1"/>
          </a:solidFill>
          <a:latin typeface="+mn-lt"/>
          <a:ea typeface="+mn-ea"/>
          <a:cs typeface="+mn-cs"/>
        </a:defRPr>
      </a:lvl5pPr>
      <a:lvl6pPr marL="1885950" algn="l" defTabSz="377190" rtl="0" eaLnBrk="1" latinLnBrk="0" hangingPunct="1">
        <a:defRPr sz="1485" kern="1200">
          <a:solidFill>
            <a:schemeClr val="tx1"/>
          </a:solidFill>
          <a:latin typeface="+mn-lt"/>
          <a:ea typeface="+mn-ea"/>
          <a:cs typeface="+mn-cs"/>
        </a:defRPr>
      </a:lvl6pPr>
      <a:lvl7pPr marL="2263140" algn="l" defTabSz="377190" rtl="0" eaLnBrk="1" latinLnBrk="0" hangingPunct="1">
        <a:defRPr sz="1485" kern="1200">
          <a:solidFill>
            <a:schemeClr val="tx1"/>
          </a:solidFill>
          <a:latin typeface="+mn-lt"/>
          <a:ea typeface="+mn-ea"/>
          <a:cs typeface="+mn-cs"/>
        </a:defRPr>
      </a:lvl7pPr>
      <a:lvl8pPr marL="2640330" algn="l" defTabSz="377190" rtl="0" eaLnBrk="1" latinLnBrk="0" hangingPunct="1">
        <a:defRPr sz="1485" kern="1200">
          <a:solidFill>
            <a:schemeClr val="tx1"/>
          </a:solidFill>
          <a:latin typeface="+mn-lt"/>
          <a:ea typeface="+mn-ea"/>
          <a:cs typeface="+mn-cs"/>
        </a:defRPr>
      </a:lvl8pPr>
      <a:lvl9pPr marL="3017520" algn="l" defTabSz="37719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cid:9544A794-9315-4338-8FAB-B0F8B0C49B87" TargetMode="External"/><Relationship Id="rId7" Type="http://schemas.openxmlformats.org/officeDocument/2006/relationships/image" Target="cid:679F5E98-1FF6-4459-8ED9-940ABFCA760A" TargetMode="External"/><Relationship Id="rId2" Type="http://schemas.openxmlformats.org/officeDocument/2006/relationships/image" Target="../media/image50.jpeg"/><Relationship Id="rId1" Type="http://schemas.openxmlformats.org/officeDocument/2006/relationships/slideLayout" Target="../slideLayouts/slideLayout12.xml"/><Relationship Id="rId6" Type="http://schemas.openxmlformats.org/officeDocument/2006/relationships/image" Target="../media/image52.jpeg"/><Relationship Id="rId5" Type="http://schemas.openxmlformats.org/officeDocument/2006/relationships/image" Target="cid:F134BDE4-B984-43EF-8A20-99ED1FFFAE5A" TargetMode="External"/><Relationship Id="rId10" Type="http://schemas.openxmlformats.org/officeDocument/2006/relationships/image" Target="../media/image54.gif"/><Relationship Id="rId4" Type="http://schemas.openxmlformats.org/officeDocument/2006/relationships/image" Target="../media/image51.jpeg"/><Relationship Id="rId9" Type="http://schemas.openxmlformats.org/officeDocument/2006/relationships/image" Target="cid:DCC6680F-6F6C-417B-8993-E81A16C91F7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cid:67E82E80-3A28-4DD6-85B0-E0E6407DBA22" TargetMode="External"/><Relationship Id="rId3" Type="http://schemas.openxmlformats.org/officeDocument/2006/relationships/image" Target="../media/image55.jpeg"/><Relationship Id="rId7" Type="http://schemas.openxmlformats.org/officeDocument/2006/relationships/image" Target="../media/image57.jpeg"/><Relationship Id="rId2" Type="http://schemas.openxmlformats.org/officeDocument/2006/relationships/image" Target="../media/image54.gif"/><Relationship Id="rId1" Type="http://schemas.openxmlformats.org/officeDocument/2006/relationships/slideLayout" Target="../slideLayouts/slideLayout12.xml"/><Relationship Id="rId6" Type="http://schemas.openxmlformats.org/officeDocument/2006/relationships/image" Target="cid:C64FD053-4D20-4DC7-9EB4-58B4B757F8C8" TargetMode="External"/><Relationship Id="rId5" Type="http://schemas.openxmlformats.org/officeDocument/2006/relationships/image" Target="../media/image56.jpeg"/><Relationship Id="rId10" Type="http://schemas.openxmlformats.org/officeDocument/2006/relationships/image" Target="cid:F4547B30-651A-43B6-B542-91A7DD4AAAD9" TargetMode="External"/><Relationship Id="rId4" Type="http://schemas.openxmlformats.org/officeDocument/2006/relationships/image" Target="cid:362A5A95-2F6C-4323-830D-875C2190AB0E" TargetMode="External"/><Relationship Id="rId9" Type="http://schemas.openxmlformats.org/officeDocument/2006/relationships/image" Target="../media/image58.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emf"/><Relationship Id="rId21" Type="http://schemas.openxmlformats.org/officeDocument/2006/relationships/image" Target="../media/image34.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24" Type="http://schemas.openxmlformats.org/officeDocument/2006/relationships/image" Target="../media/image37.png"/><Relationship Id="rId5" Type="http://schemas.openxmlformats.org/officeDocument/2006/relationships/image" Target="../media/image18.jpe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 Id="rId22" Type="http://schemas.openxmlformats.org/officeDocument/2006/relationships/image" Target="../media/image35.jpe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a:xfrm>
            <a:off x="0" y="943760"/>
            <a:ext cx="10058400" cy="3499946"/>
          </a:xfrm>
        </p:spPr>
        <p:txBody>
          <a:bodyPr>
            <a:noAutofit/>
          </a:bodyPr>
          <a:lstStyle/>
          <a:p>
            <a:r>
              <a:rPr lang="en-US" sz="5400" dirty="0">
                <a:latin typeface="Book Antiqua"/>
                <a:cs typeface="Arabic Typesetting"/>
              </a:rPr>
              <a:t>Welcome</a:t>
            </a:r>
            <a:br>
              <a:rPr lang="en-US" sz="5400" dirty="0">
                <a:latin typeface="Book Antiqua" panose="02040602050305030304" pitchFamily="18" charset="0"/>
              </a:rPr>
            </a:br>
            <a:br>
              <a:rPr lang="en-US" sz="5400" dirty="0">
                <a:latin typeface="Book Antiqua" panose="02040602050305030304" pitchFamily="18" charset="0"/>
              </a:rPr>
            </a:br>
            <a:br>
              <a:rPr lang="en-US" sz="2400" dirty="0">
                <a:latin typeface="Book Antiqua" panose="02040602050305030304" pitchFamily="18" charset="0"/>
              </a:rPr>
            </a:br>
            <a:br>
              <a:rPr lang="en-US" sz="2400" dirty="0">
                <a:latin typeface="Book Antiqua"/>
                <a:cs typeface="Arabic Typesetting"/>
              </a:rPr>
            </a:br>
            <a:r>
              <a:rPr lang="en-US" sz="4000" dirty="0">
                <a:latin typeface="Book Antiqua"/>
                <a:cs typeface="Arabic Typesetting"/>
              </a:rPr>
              <a:t>2025 Veteran’s Event</a:t>
            </a:r>
            <a:endParaRPr lang="en-US" sz="4000" dirty="0">
              <a:latin typeface="Book Antiqua" panose="02040602050305030304" pitchFamily="18" charset="0"/>
            </a:endParaRPr>
          </a:p>
        </p:txBody>
      </p:sp>
      <p:sp>
        <p:nvSpPr>
          <p:cNvPr id="4" name="Rectangle 3"/>
          <p:cNvSpPr/>
          <p:nvPr/>
        </p:nvSpPr>
        <p:spPr>
          <a:xfrm>
            <a:off x="4898539" y="3676912"/>
            <a:ext cx="258653" cy="379876"/>
          </a:xfrm>
          <a:prstGeom prst="rect">
            <a:avLst/>
          </a:prstGeom>
        </p:spPr>
        <p:txBody>
          <a:bodyPr wrap="none" lIns="101882" tIns="50941" rIns="101882" bIns="50941">
            <a:spAutoFit/>
          </a:bodyPr>
          <a:lstStyle/>
          <a:p>
            <a:r>
              <a:rPr lang="en-US"/>
              <a:t> </a:t>
            </a:r>
          </a:p>
        </p:txBody>
      </p:sp>
      <p:sp>
        <p:nvSpPr>
          <p:cNvPr id="5" name="AutoShape 3" descr="data:image/jpg;base64,%20/9j/4AAQSkZJRgABAQEAYABgAAD/2wBDAAUDBAQEAwUEBAQFBQUGBwwIBwcHBw8LCwkMEQ8SEhEPERETFhwXExQaFRERGCEYGh0dHx8fExciJCIeJBweHx7/2wBDAQUFBQcGBw4ICA4eFBEUHh4eHh4eHh4eHh4eHh4eHh4eHh4eHh4eHh4eHh4eHh4eHh4eHh4eHh4eHh4eHh4eHh7/wAARCAAtAF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8s/ab8U/8I98OZbG3k2Xmrt9ljweRH1kP/fPH/Aq9Tr44/aU8U/8ACR/Em4tYJN1lpI+yRYPBcHMjf99cf8BFetkuF+sYqN9o6v8Ar1PIzvF/VsJK28tF+v4HLfDLw5J4s8daVoShjFPMGnI/hiX5nP5Aj6kV93RRpFEkUahERQqqOgA6Cvnv9j7wxsttT8XXEfMh+x2pI/hGDIR+O0fga9/1C7gsLC4vrqQRwW8bSyueiqoyT+Qroz/E+2xPs47R0+fU5uHsL7DC+1lvLX5dD5y/a/8AFHnahpvhG2k+SBftl2Af42yIwfoNx/4EK479njT7aPxFqPjLU1/4l3huze6Yno0pBCL9fvEe4FcP4012fxL4r1LXrknfeXDSAE/dToq/goA/CvQPFP8AxRvwK0bw6v7vUvE0v9pXo6MIFx5an2Pyn8Gr31h/q+EhhY7y0f5y/A+eeJ+sYyeKltHVflH8T6T+Ems3PiH4daPrN4++5uomeU/7W9gf5V1VeY/swXP2j4Paamc+RNPF/wCRCf8A2avTq+LxlNU8ROK6N/mfb4Ko6mGpyfVL8gooormOoKKKKAOY+KniZPCPgPVNb3ATRxFLYH+KZvlQfmc/QGvhUeddXPLF5pn5Zj95mPUn6mvef2vPFButX0/wlasTHaL9qugOhkYYRT9Fyf8AgVeCbW/ut+VfdZBhfY4b2j3l+XQ+C4hxXtsT7NbR0+fX/I+7PhtY6ToPgvTtEsL60nWxtlEzxSqw3nl2OD3Yk151+09480+z8Fv4b0vUYJ7/AFJgsywyBjHAOWJx03YAx3BNecaWp8F/s53l+FMepeLLn7PHgYYW65B/MB/++xXj21gPukfhXHgcojPESrTndRl97X/BOzH5xOGGjQhCzlH7k/8AgHR/DLw2/izx1pWhqCYp5g1wR/DEvzOfyBH412n7U/k/8LLiNrcRy2/9nQrGsbhljALDaMdOnSux/Zr8C6l/wiOt+I0IsdR1K3az0yaaMny0x80oHXk4x/u15p8W/hlffDxtO+1anDqAvvMw0UJTaU25zknOd1d8cVSq5hbn+FWS7vd/cefPC1aOXc3J8Tu32Wy+89x/ZCufN+G15b5/1GpyDHsUQ/1NezV4D+xpOToniK1ORsuYZAP95SP/AGWvfq+UzePLjai8z67J5c2CpvyCiiivNPTOf0jxn4c1XwIPHFjf+boJtZLsXXlOP3SbtzbSN3G08YzxVPSfiP4N1TxNp3hux1qOXVdS0xNUtLfy3BktmGVbJGASOdp5wM4rhdN+B+p6f8Pk8D2vxS8RRaRFG0EMSWlqAsLhxJG3yZcMJCfmOQQCKl0f4B6JpPi/TvFNn4l11b/Tru3kt1aRDELeG3FusBXHIMeQW6/MaAOsuviB4HHji58JTSySazbsi3IGnSvHDuTepklCbFG3nJYVrnWvB4tftR1bQRb+Z5Xm/aItm/Gduc4zjnHXFcH4g+COn6t8RNZ8ZDXp4JtXiEc8BsLeXYBAYf3cjqXTKkk7SK8L/aX+GuhfDHwlpg0uSe4bVJmsRujiVIc2K2xfZsIJIQOTw2c4ZetO7FZH1Xb+KfCF350Lapp0YtbprTbcssQMi7chN+Nw+deVyDkVafUfC6NeK99oymxGbsGWIfZx/wBNOfk/HFeSXH7OfhvVbSaS81q9eS6Sdw3kRnyXnFtl0yDgj7MMd/nanXP7NfhmZ9Yb+3dUDX85nhfCl4GNyLggn/lou9Rwcce/NF2Fkepav4y8K6RYpdXWt2PlsiNGkMokd0dgqsqLksue4GMAntVibXvC8qTvNrOjyJa484vdRkQ5baN2T8uSMc9xivL7f9nfwvDp13arqFz5lxY2toJvIj3ReTdNclkyPl3s2CPQCuA+Ovwp8PfDrwDe+MrWa5vbiC5hZomSJBK7ag1wHbKMGIMhQBlYbQOKQz6Zt7rS0019StJLVrPyzIZrfDKyrnJBXr0NZ3h3xl4X8QWGn3ml65ZSpqMKz2kbShJZEYbgRG2G6Anp0ryz9mTT9QHgOHQ59Ylm0tvDlmYbbyUUQPP57yMpHJyGUYPHy5GM4p9r+zd4Xh/s8yazqMj2UNpAsoSNZDHBBNDtDgZXcJiTjuq0AeyaXqmm6rA0+l6haX0SOUZ7aZZFVh1UlSefaivNNE+Eeq6D4ci0fw98RNS0co6bp7PSrJGkjSJY0Vx5fzEBcljkknsOKKAP/9k="/>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AmAK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rO8Q65o/h3S5dU1zUrbTrKIZeaeQKo/PrXG/HT4q6J8LPC/9o34+1ajcZSwsVbDTP6n0UdzXzv8CNJ8QftBfEC68ZfES7e80HR5R5GnAkW7THlUC9CqjknqaQz6N8OeMtW8c4uPCemyWWhE8avfxlTOPWGI8kf7TYFdvZW/2aARmaWZv4pJDlmNZvirX9D8HeGLnWtZuYrDTLGPLHGAAOAqgdT2AFfFXxf/AGpPF/iW4msPBxbw9pOSqyrg3Uo9S38H0FAH27q2uaLpCFtU1axsgP8AnvOqfzNZNj8QPA99cC3tPFujSynoou0yf1r8vNV1G+1K4a61S/ubyVjlpLiYuSfxNVVVOGVQPQiiwH65IyugdGDKwyCDkEVy3xI8Uax4X0+1udG8H6n4olmlKPBYsqtEMZ3Hd27V8kfsYfFPxDY+P7PwLqV/PfaPqSssCTOXNvKBkbSecHHIr7hJCgknAHUmgDwrxL8e/EPhrR5tY174PeJdOsIcCSeeeIKCeg69a9c8Da5J4m8I6Zr8umXGmNfQLMLWcgyRg9Ace3NeJXBf48fF/wCzKWf4feELjMpH3NSvh291WvYPiNYaveeGvs+ieKI/C2yRTNfGFG2QjqF3cKfegDp6K+adA8eal4T+MXhvw7bfE5PH2i69K1rcJLsaazmAyrBk42mr3jPxF8TdY/aB1z4b+E9eTTLSXTYLgXckQf7An8bIO7scAZ6UWA9Y8W+OV8P+N/Dnhg6Bql8dbdl+2W8eYbbHeQ9q7CvEPGGu+LfCvxR+FPhH/hIpruG+82LVJGjAN4VXhj6fhVDxr4j+I9/+0befD3wrrsWn2Nzo8Vw00sQf7EP45EHdzwBngUWA9+rzvSPH2oXnx51r4ePY262Wn6XDepchj5jM55BHTFcFour+P/hv8b9B8GeJvFk3izQ/EsUn2ae5hVJreZRnHHGKyte8YaN4F/ai8ceJNcnEdtb+G7UIgPzzSE/LGo7kmgD6Woryj4aX/ja28N6z8RPiNqL28E8D3dpokYGyxtwNyhj1ZyMfTNefeHNe8UfEDw+/jC7+Mtn4RuLzdJpmj27w+XBGCdgm3HcScc/WiwHsXxx8ZXngH4Zat4r0+0gu7iyVWSGYkI2WA5I571z/AMS/idqnhXwj4M1q1020uJdfvbW2nSRmCxCUAkrjuM968v8AG/j67+IH7HXiW/1TyDqtjMbG9eD/AFcjxyAb19mHNaf7QjKnwu+FTyMqIuraczMxwAAi5JpgfSZorxbQvFPij4pfEh5vCWqvpXgLQ52hubyJQZNVnH3kTPSMete00gPzi/at8UXnib43a4LiRjb6ZL9htYyeEROpA9zzX0v+wRd2EvwdubS3ZPtkGpSm5UfeG7BUn8K8Z/bM+FWq+H/HF544060kuND1Z/NuJI1z9mmx8wbHQHqDXkXw0+IHij4ea5/bHhfUPs8jgLNE43RTr6Mvf60wPqD/AIKFTa0vhvw5DCsg0VrmRrllB2+aB8gb264z3r41DKSAGBJ6Ack19Pt+11eajpDaf4j+H2l6kjriRPOJjf8A4CwNcVffHi3t2aTwp8L/AAhok56XD2wndT6gHigDW/Zf0DQtBXWvHHxM8NBdAtrQfYbrUEwjy55SONuXYjpxXifivULXVvE+p6pY2Mdja3V08sNtGMLEhPCgfSrfjTxl4n8Z6gt54m1m51GUcRRscRx+yIOB+Ar074Gfs7+KvH11BqWtQT6H4dyGeaZNs06+kannn+8aBm9+wx4EvNa+Ij+M54WXTNGRlikI4knYYAHrgcmveP2uPHereG/Cdt4b0GC/W+10mKa9trd5Pslv0kYbR94g4Ar1rwh4c0fwn4etNB0Gyjs7C1TbHGo6+rE9ye5rnNU1zVT8TBocU0qWMVpHOwisBNuLMQQ75+QcUhHmfw5+L3wr8C+DrDwzo+l+Klt7SMBn/sSXdK5+87ccknmqX7ROuL4q0DwF4lGn6zdeAZNR83W7ZLd0lMY4XzIx823PavVrb4jaVLGGbR76JpkDWSNGubrMhjwvodw79uajl+IVpG00s9jeRRW8cqT2RhUuZEkVDg59WFAHiHifUvDmu/FX4Y3XgHwhPaaBYattm1GLTDbxu5Q4ToCQBzk8Zrv/AA7a3S/tj+JbxrWcWzeHrdVmMZ2Fgegbpmu0n+JGk2ka28umXkd6kskclkEBeMR43NxweoxjrSD4paCyXdxDa301vBE7rKkJ/eFCAy+xywxnrTA4r402l3N+0T8KLiG1nlhhnuPNkSMlU+X+IjgfjTrS0uh+2hfXhtZxbHwyiCbyzsLbum7pn2rsz4++zzzxS6Xf3NyZmWO1SNQ0YWISMCc4Py/4VZPxD0t5YHtbC8ubaRoI5LhVAWJ5hlFIPP19KQHBfGm1upv2h/hPcQ2s8kMVxcebIkZKp8v8RHA/Gub8R/DvSfHv7Uni2x8R6XPNYN4dgW2uCjBY5TxuVuhYV674j8TXmh+Lm/tm4Gm6CkatBN9l8xLltpLIZM/IwxwO9Fl8RtPvBbrb6TqD3FzcJBDGExuDruVtx4xjr6UwPM/hnceJJ9E8S/AnxsLo6la2UsGl6q0bGO8tmUhCX6bhx+Fcd8N7z4YeEfDkPhP4q/D0WHiLS828lw2ktMl6oPyyq6g5yK98ufH9hM1ktuk8LNMq3JaIN5HzshRvQnbn6U3UPiFpkVpb3Vxo12yXRdrHcqlp40GWcDkjjoD1pAebfGG38O6j+ypr1x4F8Oz6fZXoDx2qWLQyOQ4Bby8Z7VS/aJ0ibVvhN8NNNewubiN9SsEuY0jYlUKANuxyBXuHh/xVZa3rE+nW1rPH5MKS7512FgwyMKeSB61lan4ym0zxPqGlzWEt9ieCCyht1G8s0Rdsk8dqAPK59PvfgL8VIrvRbG6n+HniSVY7q1t0aT+zLnoHAGSEPevoiN1kjWRDuVgCD6g1zOi+MrXXLq2g0rT7q5WSFJrhyAq2wbOA2ep4PArqKAIru3t7u2ktbqCOeCVSskcihlYehB614T8QP2V/h34juJLzRzdeHbpyWItCGhJ/3D0/CiigDy69/Yz18Tn7D4205oexntXDfpxWx4b/AGNbdXV/EfjOWUDrHY24UH8W5oopgez/AA++BPw08FSJcab4fiu71Ol1fHzpAfbPA/KvTAAAAAAB0AoopALWHqHhfTLzXk1t2uorwIsbNDOUV1ByAwHBFFFAFLVfBOj3GlLa2trFHLDAYbdpCxEY37+3Od3Oaq6D8PdIsdLNtqG6+uJHkkllLEZLuHIHtlRRRQBqXfhDQ7i7a8+zyRXRnafz4pSr7mADDI7HA4pp8HaFi9QW8qwXo/fwCUiNiSCWC9iSBRRQBOfC+inUGv8A7L/pDM7Ftx6tH5bf+O8Vz9/8OrKfWLCa1kW0sLVoXaKPdulMWdmecHr160UUAb2q+FdG1TU/t2owyXJwP3EkpMOQMBtnTOCeaNP8K6RYrarFHO62k3nW4klLeUdu3Az2x2oooAT/AIRLQPtN3cCxUSXd2l5Odx+eVBhW/wDrVVHgXw+sapHDcxCOQyQbLhgYCfvBP7oPcUUUAS33g/SrrUk1FnululKDzBMchFOdg9ATjPrVufw5pE2sDVpLbN4JVm37j99U2A4/3TiiigCnD4L0G3eF7WCa2aKEwZhmZd6HJw2OuMnHpW9ZwR2trFbRbvLiQIu5iTgepPWiigD/2Q=="/>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7" name="AutoShape 5" descr="data:image/jpg;base64,%20/9j/4AAQSkZJRgABAQEAYABgAAD/2wBDAAUDBAQEAwUEBAQFBQUGBwwIBwcHBw8LCwkMEQ8SEhEPERETFhwXExQaFRERGCEYGh0dHx8fExciJCIeJBweHx7/2wBDAQUFBQcGBw4ICA4eFBEUHh4eHh4eHh4eHh4eHh4eHh4eHh4eHh4eHh4eHh4eHh4eHh4eHh4eHh4eHh4eHh4eHh7/wAARCAAhAH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Wv0Q+A//ACRjwh/2CYP/AEAV8gf8K30j/n9vvzX/AArptN/aE8V+CrCHwjpuj6PPZ6Ogs4ZZxJ5jogwC2GAz9BXm4DOsJmU3DDttrXVWPUzHIsXlkFUxCSTdtHcx/wBsH/kuWof9edt/6BXpP7E3/IjeNP8Arsn/AKKavnz4l+MtQ8e+LZvEmqW9tbXM0UcbR24OwBBgdSTX0H+xN/yI3jT/AK7J/wCimr1nseOviPldGZSrKxVhggg4IPrX3f8As0fEhfH3ghYb+YHXdLCw3oJ5lXHyS/8AAgOfcH2r4PHQV13wj8bXvgDxzZeILUs8Ct5V5CDxNAxG5fr3HuBTkrii7MxvGH/I3az/ANhCf/0Y1eq/Fz/k3H4U/S6/nXkniK5hvfEGpXluxMNxdyyxkjBKs5I/Q19qfBrwb4Y8YfAbwZF4m0a31NLa2kaETZ+QtIwJGCPQUm7WBK58O0V7N+1v4V8PeEvHel2PhvSoNNtpdNEskcWcM/mOM8k9gKv/ALIHg/wz4v1zxDB4l0e31OO2toXhWbPyEswJGCPQU76XC2tjN+H/APya58Rf+whaf+hJXkFrb3F3cR21rBLPPIdqRxKWZj6ADk19pfH7wh4a8Ifs/wDie28NaRb6ZFcPbySrDnDsJkAJyT2r5I+HfiFfCfjjSPEj2rXa6fciYwq+0vgEYz260Jg0Ur3Rde0qNbq80nU7FAwxLLbyRgH/AHiBXuX7Lfxf1+18YWPg3xBqM+o6XqLeTavcOXktpcfKAx5Kk8YPQkEd6T4pftIReMPAupeGbbwkbQ38Yiaae6EgjXIJIUKPm445461wf7N3hu88S/F/RFteIdPnW+uXzjbHGc/mTgfjR01Bb6F3/hY2i/8APtff98L/APFVvWH7P3jHxpZxeLdL1HRorHV1F5Ak8sgkVH5AYBCAfoTXhtfoh8B/+SMeEP8AsEwf+gCvHy/JMLls3Ognd6au57WY57i80gqeIasnfRWPhL4keDtT8B+K5vDmrzWs13FGkjPbMWTDjI5IB/SvoX9ib/kRvGn/AF2T/wBFNXm37YP/ACXLUP8Arztv/QK9J/Ym/wCRG8af9dk/9FNXrvY8ZfEfK38P4V2nxN8C3fhCLQtQG+XTNb02G8tpSPuuyKZIyfUE5HsRXF/wfhX3deeBbP4g/s7aFoNxtS5/se1lspyP9VOsI2n6HofYmm3YSVz4Sr9AP2af+SF+Ff8Ar0b/ANGPXwTq2n3mk6pdaZqFu1veWsrQzxMOUdTgivvb9mn/AJIX4V/69G/9GPSnsOG58/8A7cv/ACUrRv8AsEj/ANGvWl+wf/yMfin/AK9Lf/0N6zf25f8AkpWjf9gkf+jXrS/YP/5GPxT/ANelv/6G9H2Q+0ewftXf8kI8Qf8AbD/0clfFvw58Px+K/HWj+G5rp7WPULkQtMihigIPIB69K+0v2rv+SEeIP+2H/o5K+GdE1TUNF1a21bSrlrW+tXEkEygEo3qM8UR2CW59EePP2YbbQfB+p63p3iye5nsbd7jybi2VEdUGSNwPBwOK8F8C6/f+GPF2l69psrx3FrcI42n765wyH1BGRj3ra8Q/Fb4ia/pM2lav4rvrmynG2WH5UDj0O0Ake1bX7PHw21Txz42sbprORNCsZ1nvLplIRtpyI1PdiQBx0GTT2Wot3oeYV+iHwH/5Ix4Q/wCwTb/+gCiilMcNz5O/bC/5LlqH/Xnbf+gV6V+xL/yI3jT/AK7J/wCimooofwgviPlX+D8K/SH4T/8AJL/C3/YItf8A0UtFFEwgfFX7UP8AyXTxH/10i/8ARSV9bfs0/wDJC/Cv/Xo3/ox6KKUtkOO58/ftzf8AJSdG/wCwSP8A0a9af7B//Ix+Kf8Ar0t//Q3oop/ZF9o9g/au/wCSEeIP+2H/AKOSvgyiiiGwT3JLX/j6i/3x/Ov0Y+E3/JPtJ/64CiiiY4H/2Q=="/>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AkAL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ooooA/NzVL69/tO7/0y5/18n/LVv7x96+xP2RZJJfg3bvLI8jfbrjlmJP3h618Z6p/yFLz/AK+JP/QjX2V+yB/yRm3/AOv+4/8AQhX1OcJfVV6o8zCfxGYH7ZPjC50jQdJ8N6ZezWt3fTG5meGQo4iTgDI5wWP/AI7XzB/wkniP/oYdY/8AA6X/AOKrrf2h/E//AAlXxY1e7jk32lo/2K2wcjZHkEj6tuP41T8R+CJtK+FHhnxkyuDqtzcRy56KoP7r8wsh/Kt8FShQoQjJay/N6kVpOc210Pqv9l7xVJ4o+FVot3cPNf6ZI1ncM7FmYDlGJPXKkfka7bx54p0vwb4WvPEOrORb2y8Iv3pXPCovuTXy1+xv4n/sr4hXPh6aTbb6zbnYCePOjyy/mu8flXT/ALb+tTB/Dvh1HIiIkvZVB4YjCJ+Xz/nXj1sDfHey6PX5HXCtahzdUeT/ABE+L/jbxneymfVZ9O08k+XY2chjjVewYjlz7n8hXBCSbeZxJJuB5kBOc/Wuv+CnhS38afEvSdBvN32ORmluQpwWjRSxUHtnAH4193WGgaHY6YmmWej2EFkq7RAsC7Me4xzXp4nG0sA1ThA5qdGVe8mz5b/ZP8TeO9Q8cro6a1cXWgwW7TX0d4xlWJAMLsJOVJYjvjGeKf8AHD4/axqGq3Oh+B71rDTIGMb38X+uuSOCUP8AAnoRyeuRXqHxa0Tw/wDDP4XeMtY8L2Kabd6yscL+UcKrOdnyD+EYZjgd6+MEVmZY0GWYhVHuelRhKVHF1JYjl0WiX5tlVZTpRVO5Yvr6+1Cdpr68ubuY8l5pWkY/iTWn4a8XeJ/DdytxoWvX9iynO2OY7D9UPyn8RX3H8Lvh54f8GeFLPT7fTbZ7wwq15cyRBpJpCPmJJ7Z4A6AV4v8AthfD/RtN0uy8ZaPYw2Uz3Itb1IUCpJuUlXwOA2VIJ75FOlmdGvV9i46Pb/hhSw04R576ne/s8fGBfiBayaPrKRW/iC1j3t5fCXUfQuo7EcZHvke3hX7TOua3Z/GjWrez1nUraFVg2xxXToozEucAHArivhHrc3h74meH9VhcqEvo45MH70bnY4/JjXS/tS/8lw1z/dg/9ErTo4OFHGvlWjX6oJVXOjrumcZa634uuiwtdY1+4K/eEV1M+Prg0k+v+LbWULPrevW8g5CyXcyn64Jr1H9lDxn4Z8G6xr8/iXVY9PjubeFIWdGbeQzEj5QfUVr/ALVHxG8EeMdE0vT/AA5cLqN7b3Jle6WFkEce0goCwBOSQcdOK3daSxHsvZad/wCkZqC9nzc2vYd+zf8AGXxD/wAJbZ+E/FGoTanY6g/k2087bpYJT90burKenPQkV337Tnxav/BSW/hvw5IkesXcXnTXJUMbaLJA2g8biQevQCvAf2d/CupeJvijpElrbyGz065S7u58HbGqHcBn1JAAFdP+2PpN7Z/FOPVpUc2moWUfkyfw7o8qy/UcH/gVclTC4d46MbdL28zWNSoqDZ5zYWfjj4gapMlqus+IrxRvlzI0u0Z6kk4AqrcJ4r8Fa0baY6toOoxYbYHeFwOx4PI9+ldJ8G/ilq3w1vL17Gxtb+1vtn2iGYlTlM4KsOn3j2Ir0bxN8R/hN8VrrTT45sdc0C5swyJPbOskZViMhmClsAjI+Xua7alWrTqcvs7w8t/uMoxjKN+b3jq/2evijrHjzR9U8H65crLrcVo0lpdn5DcR9GVsdGGRyOoOeorrbLwL4pitkjhvxboBxGblgRz6Lkc9eD3o+E3wv+Guj31p4w8G3tzfMI3SK4F95sZDDDAgADPPQ9K9Wr5rFVqftX7FWXZrqejShLlXOzzm6+N/wttyQ3i22cjtHDK38lrs/C2vaZ4m0G11zRrg3FhdBjDIUK7gGKng8jkGvgj4s+Gbnwj8QdX0W4iZI0uGktmI4eFySjD8Dj6g11HgL43eKPB3gWXwpYWtnPF+8+y3Mu7fb7+TgDhsEkjPrXoVcojKkpUHdvv2OeOLak1NHmupkHU7sjoZ5P8A0I19Q/CDxH/wh/7KOoa8XCzRy3K23vK7bE/8eOfwr5YUPJIFVWkkdsAAZLE/zJNezfGp7jwn8J/BPw3l/d3ghbVNSjzyruzbFPuCz/8AfIr08bTVX2dLu/wW5zUZcvNI8es7e4v76G0hDSXFzKsadyzscD9TX1B8bPEHw6X4Q3Xw5g12D+19EjiiggEL/wCvhwGXdtxkjcM56mvH/wBm/Qptc+LGnNHb+eNNSS/KE4DNGv7sEngZcpWxqHwD+LV/qFzfXWl2Tz3MrzSsdQj5ZiSe/qajFSpSrxVSfLy6/P8ApfiOkpqD5Ve55j4a1a50HxDp2t2hInsblLhPcqQcfiOPxr2f9sW5i1TW/CevWh32V/pG+F+xBbd/JhXiuv6TfaFrd5o2pw+Te2crQzpnIDD0I6j3r2PRtLufiX+zotnYqbjXfB105iiHLy2rjdtHqcZx/wBc8VrieWNSnX6bfJk07uMof1oZH7JV3Fa/GqxSUqPtFpcQoW/vbdwx7/Ka+2q/NbSNRvtH1W21PTrh7a9tJRLDIvVHU8f/AKq98tf2ptej0pYrjwtp81+FAM4uGWNj67MZ/DNcGaZfVr1FUpq+hvhq8YR5ZHqX7W1tJcfBW/ePkQXVvK/03hf/AGYV8WWMiw31vM/3Y5Uc/QMDX0Z8IPiHqHxT1DxP4H8a3sZXXrNvsARdqQOoOUQfTDc5JKGvAfFWg6n4Y8QXmhaxbtBeWshRwRww7MvqpHINdGWwdBSw899/kyMQ1NqpHY/Ry2mjuLaK4hYNHKgdGHcEZBrxn9sm8jt/hJHasV8y61KFUGeflDMT+n615B8Nf2h/EXhTw/BoeoaXBrVvap5dtI8xjlRB0UnBDAduM4rjPi38TNe+I+pwXGqJDa2lqCLazhJKRk9WJPLMcDmuDC5VWp4hSl8Ke5tVxUJU2luzm/CMEl14s0e3iUtJJfwKoHUkyLXd/tS/8lw1z/dg/wDRK1sfso+BbrxD49g8SXEDDSdGfzfMYcSXGPkQeuPvH0wPWsf9qX/kuGuf7sH/AKJWvV9rGWN5F0i/zRzcrVG/dmP8JvhtrHxIvL+10i9srV7GNJJDclgGDEgY2g+lbfxH+BvjDwR4fk168m0++sISona1kbdECcAkMBxkjp61R+CPxOk+Gd/qd0mjrqf2+KOMqZ/L2bSTnoc9a6P4q/H7V/G/hafw7BodvpdpdFftD+cZXdQQdo4AAyBSqSxn1i0EuTT/AIPmEVR9nruc98Gvivr3w/1S3t1nNxoLzD7XZuAQFJ+Z0PUMOvocV9geOrDwN4t8PnTfE1zpstnIBJG0lysbxsRwysTlTg18CaPpt5rGq2uk6fC013dyrDEijJLMcV6B+0d4MufCPxBfdGWsr+GOa3lx8rMFCyD6hgT9GFYYzB06uIjyy5ZO708i6VaUYO6ujudd/Zta+Et54D8XadqtqrlfLncZU9dvmJkE8jqBXkHjvwL4p8EXkdt4k0uS083Pkyhg8UuOu1hx+HWu3/Z7+LyfDg3mmapYzXmj3kgmPkEeZDIBgsAcAggDIyOgrQ/aJ+Mml/ELSbLRND025htILgXMlxdKquzBSoVQCcD5jnnnirpSxlOv7OS5o9xSVKUOZaPsYv7MvjHUPDPxN03TkuH/ALN1edbS5gJ+Us3COB2YNjn0Jr7ir4W/Zq8L3niT4saVNFExtNKlW+upcfKgQ5QZ9S2P19K+6a8rOuT265d7anVg78mpyHxL+Hnhfx7p6w+ILFnmgU+RdQtsmi9QG9PYgj2r5D8YeAdI0fXnsLW6v2iDYBkdC36KKKK2yipLlavoRioq6dj6D+Bvwh8GaNa2viYWtxf6mPmikvJA6wn1RQAAfc5I7Vx/xh8AaX4m+IuqapqWo6oJiyxqsckYRFVQAAChPv16k0UUqNSbxcm30/yHOK9ktDrv2bfAuj+F7/Wb6xlu555oo4i1wynauSSBtUdSBn6CvaqKK87HtuvK/l+RvQXuI+b/AI4fDPw/rPxFvdVmuNQgmuY4nlWB0CFgu3OChOSAO9a/7O3g+x8KeLL1tNvtQkS6syssc7oVO1gVPCjkZP5miivSnKTwdm+iOdJe2+ZP8d/g/wCC72wvPFENrcadqJJaU2cgSOVv7zIQRn3GM18lyWca6x9iDP5e/bnIziiiu3KZylR953McVFKeiPrz9n/4U+ENH06y8WLb3F5qpG6KW6kDCE46ooAAPPU5Ndz8Sfhz4U8eWYXX9P3XEKkQ3cLbJox6Bu49iCKKK8PEVZ/Wr3d7nbTivZbHxN8SfDdj4a16awsZrmWJHIBmZS36AV6F+z38L/DXjW6M2uvfyJEN3kxTBEf2OF3Y+hFFFfSYiclhnJPU8+CXtLH11oek6boelwaXpFlBZWUC7Y4YV2qo/wAfevnv40fDfRPEHxH1LVby81KOaYRblhkQKMIo4yhPb1oor53LZS9s3fod+IS5Ecd/wp/w3/0ENY/7+xf/ABuruifBXwtealHbzahrOxjziaIH/wBF0UV7bqztuziUVfY94+G/wl8FeBbj7fo9jLLfsm37XdyeZIoPULwAufYCug8b+EPD/jTRm0nxFYLd2+dyHO14m/vIw5Boor5urVm63Nd3PRjFclrHxb8ZvA+k+Ddbms9LuL2WJW4+0OrEc+yiovg14L0vxl4hhsdUnvIoWbB+zuqn8ypoor65Sl9XvfU8qy57H2v4I8IeH/BejDSfDunpaQZ3SNnc8rf3nY8sa3qKK+LnJyk23qexFWWh/9k="/>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9" name="AutoShape 7" descr="data:image/jpg;base64,%20/9j/4AAQSkZJRgABAQEAYABgAAD/2wBDAAUDBAQEAwUEBAQFBQUGBwwIBwcHBw8LCwkMEQ8SEhEPERETFhwXExQaFRERGCEYGh0dHx8fExciJCIeJBweHx7/2wBDAQUFBQcGBw4ICA4eFBEUHh4eHh4eHh4eHh4eHh4eHh4eHh4eHh4eHh4eHh4eHh4eHh4eHh4eHh4eHh4eHh4eHh7/wAARCAA0AF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2vrz9l3/AJJHZ/8AX1P/AOhmvkOvrz9l3/kkdn/19T/+hmqZKPUaz/Ev/Iuan/15y/8AoBrQplxFHcQSQTIHjkUo6noQRgipKPz1HQVtaF4r8TaFKsmk67qFoR/Ckx2fip4P5V9e/wDCp/hzjH/CJ6f+Tf41yfjP4AeFNStZJPD7S6Ne4yg3mSFj6FTyPwP4VVybGB8LPj6bm5h0rxskURchU1GJdq5/6aL2/wB4ce1ev/Ed1k+HHiCRGVkbS7gqwOQR5Z5FfE/ijQdT8Na3caNrFuYLuBsMOoYdmU9wR0Ne/fsweMRrWk3fgTWytyIYS1qJfm8yA8PGc9QM8ex9qGgTPm0EY6inxSPG4eKRkYdCrYNfc3/CAeCP+hV0f/wFT/Cq978NfAV5CYpvCml7SMZSEIR9CuCKLhY+VvBXxS8ZeFrqNrfVp720B+e0u3MiMPQE8r9Qa+sfhz4y0vxv4cj1fTSUYHZcW7H54JO6n+h7ivmH49fDuHwJrltLpryPpN+GMAkOWidcbkJ7jkEH/CtD9lnXZdM+Iraa0hFrqNs6yL23oNyt9cBh+NDBHktew/Cz40w+CfB8OgP4fkvTHLJJ5ouQgO5s4xtNePV0/h74f+MvEOmJqei6DcXlm7MqyoyAEg4I5INMSPZP+Glrf/oUZv8AwNH/AMTT7f8AaSt5biOL/hE5hvcLn7YOMnH92vKf+FS/Eb/oVbz/AL7j/wDiqlsvhP8AEVLyB28K3YVZVJO+PgAj/apWQ9T7PU7lDeozS0kfEag+gpako8J/a78PwTeHtN8SxxgXNtP9llYDlo3BIB+jD9TXjHwX1KTSvil4fuUYqHvFgf3WT5D/ADr3z9rO/ht/hxb2LMPOu7+PYvqEBJP8vzr53+F1s958SPDtvGCWbUYTx6BgSfyBqlsS9z7porl/in4oj8H+B9Q1pmHnqnl2yn+KZuFH58/QGvj/AFDx742v7dre88VavLE/3k+0sAfrikkNs9O/ax8V6bqup6b4d06eO4fT2eW6dDkK7AAJn1ABJ+orlv2bNLm1P4pWrRhvLtbeaWVh/CChQfqwriPD2g614h1BLHRtOub64c9I0JA92boB7mvrn4JfDuLwFoDi4eOfV7zDXcq/dXHSNfYc89zT2FufGdfXn7Lv/JI7P/r6n/8AQzXyHX15+y7/AMkjs/8Ar6n/APQzQwR6jRRVHxC7x6BqMkbMjpaysrKcEEIcEVJRerK8TeItF8Nac+oa3qMFnAoyN7fM59FXqx9hXxP/AMJv4yK4PirWiD/0+P8A41jX15eX05nvrue5l/vzSF2/M1VhXOw+Mnj2fx74n+2KjwadaqY7KFuoUnlm/wBpuPyArs/2UvCkuoeLJvFFxGfsmmoY4WI4eZxjj6KT+Yrj/hh8MfEPji9jeGB7LSg376+lXC47hAfvt9OPWvr/AMKaBpvhnQbbRdJg8m1t1wO7Me7Me5J5JobEir488KaV4y8OzaLq0ZMb/NFKv34ZADh19xn8RkV8Z/ELwfq3gnxBJpOqx5HLW9wo+SePsy/1Havuqud+IPg/SPGvh+TSdVj55aCdR88D9mX+o70kxtHzh8BPiqfCFyuha382iTvlZQvzWrHv6lPUduo9K+rbaaG5t47i3lSWGRQyOhyrKehB7ivhXx54S1fwZ4gl0fVocMPmhmUfJOnZlP8ATtXpv7N/xA8QWF//AMIsdPvdZ00o0kSQDdJakc8ZwNhPYnqePSm0JM9M/wCFA/D3/nhqX/gWf8K7vwX4Z0vwjoUei6Osy2kbs6iWTe2WOTzRRSYzaqK8t47q0mtZs+XNG0b4ODgjBoopDPLx8Afh7/zw1L/wMP8AhW3oPwj+H2jyrNb+HoJ5VOQ907TYP0Y4/SiimxHcRokcaxxoqIowqqMAD0Ap1FFIYUUUUAcd8YPDGkeJvBN9HqluWe1hee3lTAeJ1GeD6HGCO9WPhl4T0Pwp4ZtrfR7QRmeJJJ5nO6SViM5Zvx4HQUUU+gH/2Q=="/>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0" name="AutoShape 8" descr="data:image/png;base64,%20iVBORw0KGgoAAAANSUhEUgAAAPcAAAAgCAYAAAG5sN5SAAAAAXNSR0IArs4c6QAAAARnQU1BAACxjwv8YQUAAAAJcEhZcwAADsMAAA7DAcdvqGQAACCJSURBVGhD7VsHnFT1tT6zs733xi67NEFUFFFBVARRFNEgEbBFo0aN0RhNYkmeiSaaxPKsidEYY4k+BaQpoqD0DkIERWkC25fdne0zszuzU+4737n3Mn13Zpf2M3463Lr33n8553zn/M8hS/m7io72/a/JD3BYKhSXvUmxVM7jc//0+QGe49cUt7NTqVo0WDuv/r1+nzdMm2/T9hSl6sNBCmn7gvK5mUr5nGTtyIOOmk9kW734VNl6o233c9qeonQ2rFPKZsXKfvXi4bItn5MiWx14ftnsRNmPIi8Y+L9IYN7/GrV89ah2RBSfc76254vyOUmyrVt1GZXMNFPpNVYqfz+FfF5OBj7Ezw9RcVnangcV76dSyuDbqf8P67QzRPbGz7U9FVUf9OeXtVPJdJMc509YSrb6VbJfyh9hwNikDLqdbHXLqcv8LaUO+ZlcNB/4l2yJFG2rIiZpIMXnT+Trr8lxYtFVZFp/HeWMfYeMCQVkqZhNySXXSq/g43S0ff0nctkbKXPUC1T1YQkVXbmfv27REOl/f5TNTuDxi5N988G3ZeuP8vdTtT0V5iCTTB9z/7EHAvs4LLipevEwKpnRph2raNz2S21PRfnsOG1PRfmcRNna6lfKtpcvj6KiK/bIXu1n58kWKJ7KXemF0mvtMuaV89Q5U3pNB1V/NJTi8y5Sz6H5wboeYifbIKKHIZEtD4vb7ZB9iKP38HiLJfSAtqdtVbhsJn5WPD8nXjvjgS6O+tDr0EVYh73lS6Xm09HakQrvIdanRtWHA2QLNG67t7dD7oHBEK3thYb5wBvU8uXDvOdRIxj+qLhs3ovi0elUT3pBVIFMEV9h80ds+ghKzL+U7Kb12hlfcK/LNiZl6OHRz2KBC9lwg8Go7ihuddsHpJ50F2Wc/mfZtzdtpYq56TL1BIr6YcHRfaMVd5ds00f8UXRnMOjtyJuwhPpPb5L9irlpesNDvyD/krVUtbBQOyKqX3OFtueLqLhMbU9HoJGoYGUel3U2K4cWPsI7Fep/dQNVLiik1p2Pyz2A4uwgS9lb3DnaTNA6x92Fv8Nz3dRZ+8nh80DJTIs0yB+Q86oPSsjKalcHZgHr9deUhLzxFJ08WDut6vS4jDPJ3vIFJeTytRTva6+x3YkjFlDexrKOcGhX8EHeHeg5ht0ALGXv8Ettsu+Bga/fRm17niXzt/+kpOKrKeOMv8gVm2kNOdq/leuA01JOnfXL+fgnfKR2LDogofBy2QdEpHgmuLraKHnAjRSfe4Gct1bOp6atP+NnP6H+va6ovAGFA/jbDKDyA1VJ1K2ZqrhdNtkH/G2Gv1IKBig1t8uudNQu1c6oqF58CjSi7JfPzZKtjrL3YrQ9Ff7K19a4mbnN87KPQW3c+nPF1rBRjr3RN+WmdC+D3aH2s3Mp/bRHhI4kFFyqnVXRb8rXogd6AqZ+v8u3M4/6vXbGF5gpUKytu5/mI99v7bNWDweHlk8gt9PC73bJscO8nxytOyl9+IOUcdof5Jw/vKdvKFSwloaItu/9q3bGF52HllD+xGWUN24hd2QGuR0e4tFtwyHL/jDG5Wh74aPg4lUskfwqTcPWLhklyggdEJ08UM75I2XgzdTV5EtE/REVkyozBh3qdrRqZ4nav32FGtb+kOrXXk3x2WPlXMmMVqqcn0emDdfLcfcNj1aplg8ClXVY0J8FzV4yU+35mNSh1Lz9Adn3h7VqAcVmnaMdBaKCbTwaI4ycOxGN0gEFmTtuAUUnlVBH9QfaWbA5G9mbt/H0f7P7hqcPf4BsDau1Ix2hWt6zvFctLKLs0W9oRypcdtWN8Iel7G1tLzgKJm3U9nSoTYGlcdnrZb/oit1k2nij7OsounIftWx/sPuGpwy5m4nBZHLbYT8Bhc2ESgLUDgh/+JnSsi50UlLJdD5CJ8EzdVHhZVuZ1MfLPTogj+DaKtR7gY6aj+WV7JFQbMYZ1PrNE3IeyLtwIdV8fBrrEivf4/kuOISYZTo6quYzkTGRAaq9fE4Cy0s6O3qHtMvBgfsMUfFCQBS3Q5UvRjDK6Q0QCPhmoKHAoWUX8JT7jziWtZ+OZnt7A59Vx8DJPiKmeULhZKGjPmDH1bzvFdbmTZR+6u+l4wT8LdbqD6nf5C/UYw3VH51EyQNv4b3gs7Hz0FLqavmKjImFVDRlF9WtmEgxacMp66y/aXeocLTvpdqlZzOfGaS9w9OxGDSDMS7AY9MBB9llq/cayEBUzE2lwks/Z9Efpp3xRUfNItZNP6KMkU+y/3yXnLMc/Dc1fv5TMsbnUfFVFXIOqP1kJN/3BFtKD5Nt3/s3atv9v3xfJXcFAxwmlG/sDfAa3WkDwG+COW/+AOfx5kngPuLYHXbaPICTBy4Uyg+H0xcON+oJajwmQXFaKqVNpk23ale6R9n7KUrFvGztCBwsLoBjeQPOpD/n8gaCUfhJf2iczR/gZOgTnZd5A20o1xzZ+rU/VGo+OV32Q6Fb1fZdRNvuZ8WViWZDKqGJT06j6MRiyh7zunZH9yid0c6kwS7PUNGzLQuFupWXUOao56noB/tBSdhpztCuRAIDGWLVb0k7+X5yWMqo6sNSOQ6GwwMOtVP2nqHbnz+Ng8E8EWDadBO7da+y3Z0kwa7yWbFsfpKpiVWeNxD0BKlH3KrfZdvI1VHF4+WmzJEg8uEj6+y/izlxWj2qNFI0bbuHEvtdKT+gZDrMpFNiYyER5Yn42BrWiDlJHXIH9Z9WK+fiss8V0xLPrjbsd/nsBDGP3jg84LAFA65Xuv0pbvvhaIaK8MiLMT5ybh8Jcs59m4nWTyl/wmdiK0uv62LptVDWOa/K9eYvHmCJTKc4pr+QasSCATXspTClXSTH4UImPnulvZ3w5v2vMg9po9Shv9DO4JnRVDBxBQteHTWsn6Gd9YWrQx1YANwD3MFm2qCd8SBnzFtC2kpmNFPj5lul7TWsyYA+qXRjYpGQtyMJdfWg92rSF4rM8vZ9L1Hx1HJxEL1hMCawVIwh88E3fLzVntD4+R0Uww6lPnEiga1hrZConLGBbggkNHnAzUwmlwkj94fi0kKUjNSh94g0Y+CF7esE1gton/hw/HOYD1DlgoK+DbjOiivm+YcYfeG0Mjs8xoA/BjcnofAy8SKiYoPHcvIvWkZZZz4nPqPlgK/PGAzl7ydR+mmPUr8pO7Uz4QMmAGFaxJZCIeusF3nS57JW+jU5LeryiFHTRG6nWY69ASc7ofBSGYP2Pc9rZ4Mjbfj9ZGjf+7LSuusJsUkYQKj2YIAviPAkYrp5E5ZSbNqp6gWG4uqk+tVXUGf9Kv64LHXmswuVWDiF0k/5DVV9NExUVnLpjdxZv1ejBQYcXxfgAtUuHcXEo4LNVQK7EWxjvYDgWvXHp8qzUlgSEEgPALeDvQeZ3fhWEKyQYL9VDwkVTtpAxqRialg9lWyNGylt2H3s2rAv7mxnoveMhHlyz5/Lt3p8Z6hTtBt/z0479yEWHzTtxCq//9V1VLmwWFX9AdfdmjsbaBYbN/9E3EzAGJfJLi1iAHwf92kJ7LWXLfdG4+ZbyFL2Lk+YdHbxhvPtcawBvqDo5EHcvo3y94b2b//BxsjIH+Ok1MF3an/qB/442B0wScSq43MncGPXyQPQwSmDfcmRN+Tv0CF8HwbcWjlHJheemVg0le0nN8wrYMAH2jaUWg9ynZ/l/w1u7iRr9XzeC+xQD7RrTJZShqhttzdupra9L5KLpRFEFrFA2FqdXHmgMFH8h/QJzBrWi6P9VLyoZekjN8Wzuo5JV+2oP/BOmJZgMB94ndydiI8YyCEkkYeL+xPxAqxDqxPbAwRzm7bcQR11y0hxWCT8lnbKQxTL7zY0bvmpYqmYJVGfmJSTtD8JRNueF6l15yNsd/5PGg5WjIHKHvOGPDAUXPyhCH7E5ZwnK/IuW4O4DHGZZ4mkW8rf4/cOUW9miW/b9RTPCxtljHiU+8h3KQ2rSbB90SkDKam/TmoMEjPMPOMJn+9v3/cyq88yVuPB3RwDD1LLTtYOLIXC1nlgRdVevpMHeIB2l4qmrXcTCwXlXvC+T1sxmIiPZo58xicBQIcerEEAKff8OdpZX4BpN265XcJ/oVA5P5v5hUVUN4D+qflkhJhJPBdCAzgtB6j2s/N9gmdYUqycn8tu3wFmrtsfkuCDs6NG9chDwFI5VwIstoYNcoyACIIAHdWL5TgU3E6bPL9h443acacEFxAcCBZwqZiXGzJA4bSZ5Fn162ZqZzxwO6zangqXo13bC47a5eOlPS07H1eatt2rVMzP164Eh71pG393rNL0xf3aGe6T8tn8PamKtepD7YwvHJZyvp7kk+3jj4qFRUoZ3+N2+n6/NyoWFAQNMuH71fNqlgH6hkmZ7HuDJwqPb+3xDbZ428C+wn+VIyraEzv2h/nbV6irme1ZUgm7Z2exFvh7j6Hk2MxR7HO/LH/bWfeZdrZvAHEzsPkEezCx6o0UqWy60IcdVQvl2M2aL5q5hz8M0UnCpY7rYB8PuDqqiaVTTES/y79i1T2N7bWaz9UTsHZuiE6VtTfAmJAv296iYf10yrvwYzIwAeyonKedDR+6nXdYy2UL8tq8/TeyHwz/dYNdtfhk2RZdsYt920+5hwxsc5+Uc+Ega9SzUElkN2FprvexAcVpJUfbHtYYZ1L2WS/xQMUKGYsE4AQgf7rNNrA2AyHurPlIjv0R9mD7RtJOLEgUat1MltIfsJfgSegCI/dGzZIzuR1RQuagwtuZdYOgGYxBFrpDIJGJIdh36zdqBk5vYdpyq4RigcTiaeINwceOBG17X2BnIIVi2L0CMIFByBo2XB80/0MdbB5I+ITBYuT6r36db0hPZbm9n9lHCmCkZmbeMWlDiUkU1a28lMpmxVDlAvbnvXzSVmbeTstBcUH0sCUiUTwlZD9cSJYiD4zD/C1ESTsbOToq51PygJu0I6T6TpUBd7SHZuU6ED84tPxCsdHCsjUY43OpeFoNj4pbvBYk00LydaiDzX5v/2lVQePj+i/3/PflVk8Hdue/egCNoBzFSRGd1J/SRzzGrtrjTLJqCWvxpTMtvF/Ps15dJXK0fU2tu56Whhdc4pF8dEq47fAGCA/UsPjQvUDLzj9wP8ZJvoD+66xh282Tp3GzZwJ4A2oeSReYzHC7ulq+lOCPP8lFzlHpTKu4oXB7kfHuxCIQI4KvVWeIMVYLkfoEQrpB5H3ZJ6BTsGDgjZolo/hfN0sBS6MXophs9WbAFGcnkypm+15SEwmgZZD5r+YgeX7oU3vzDu0uX8B05E9YQvkXfco+OWy1U5ZxER8IhsLLPufJcD8/0kDVi4ZQV+uO3hO0aFYZkFionhMZyKJB6DD7nFcDwsHIWIXm6WoNHbMOAAaYOzAeTLgXbUcEMQ61KEEmGZZfMVFbvvyddiY0+k3ezv9GsapWCWcwIGiVO47JGmvj2k/H9n6wY9JP5cYqatj0CMJfKvsChA2xsqWuLAWqx9Rh9/LYgRjdp53pGZ11y/jfKMo4/U/qiQjRuPl2yj3339qRL5CmDXvczsQrAH4aMjplCKUMvk0mHyJwoZCQP4ESCy7nuRXT+8FGrhpmtuXAm9qZEwu2hlVkqXiP96JE9QVDVHQyxeeN4wm7ScK44aBx822SRmpM6KedCR9drUwIWcpC5d4CWMmC1OuFXoAs2ASxh1IewvwB4W5H+27tbCAyRjzCY4We6APShv1KbAkKBkLBjkX3vr0mYiCGXrfqclY8IJ7dL7PmT4CvbVSZaw9o2/M8M+C2gMTHcNGw9mrKHq0X4gVH1lkvi8Y0bb5VO8OICu329rtyD9MRF9UuDZ2n7Oxs4HGyRz4KsmKlARUZMSmDZfkTS4H+AAtu+UqzPzqZCZfY9QFViwbxa2Io97w5wpxlWgf5YXkWjDWV1WEUa6rK+Tms9vUUY1+0735OfkgpOgweFAgcnoPFCR0KtxU+vJ7aBd8XnZ3YfxolFSP6pmjlP4HJB9GJ0BgKaxoTu5VqZExxqfVRwYCwcN64BXiJLDAF41CmjdfLcrIBWY+4AaG33PM89UT+wFqy4rSwq1NKBRf7JpxL9Rs78bIkyOoN6tGYUMiz+B/i8kikij8GCXfNO35DloNv82x0sk9YJUEBHSggQ3IeFE72mH9pHeMB1myxbq4/K1iakGnjDdRRq6ptDEJ3QIAFUo0EB2S1IILV8sWvychqNv2UhyV5wGZaK5orc9SLlFg4WftLFdUfn8KThdkwOpgHDoPMO/zMKMo683kpb+o8tEK+lxSH5zrPkIT8iynvQnXd2htw6SoWFKht4/tlTbsLpRIKpZ/6O9amvkWnOuCf162YQE42R7Fsz5G27LDsl3hAzth3pS8N5oPvKM3/+ZXkaqPhUMvJpdfyTHhJSxeKDPbGLdzhP5LlNgQd8Lz4vAspZ8ybPLDJ1Lb3JWrb9aQ0BI3G9aSiKyhr9OsSFIgUbke7LDNa9rN6xOBJRCxOKhCRxgNNhMR7FN7BDcE7MTDppz8my6R1Ky7hDqmUPw0OJF96gif6Wny4UP9W02b8d96a0R+4lFAwjvInrvB5pz+wLHpo+UR+nKvXitIgpsHTaH2cci+YL0koWFJFPrvl4JtSE4CCRuSqIzVL9e2j+Hut3HcH5T4ItMveQrEZp8nEwjpCqGQYAPzFtOEG1v7f8Meo8yQ2YwRlnvmMEGoojO6AnL7m7feTmccd5BN9i8UwJLUkl97A70YeZHidA6XQsO5q/pt8WbKPFI62XUKSbY2bD38L1k0S8lGncArfYWDBO0B20wYRSmh6Y3yWKNj04b+V9oZCV+tObueD0l8JBZMkvQBZ0hh4FLrYm7dKTmVXy3Z+Zx4rpCu4D5/lMUpQi0ZadvxWEjTgdkIDQ1P3JrdOh7Vqvgi4aCM2n/njF0tDdGDdv+k/v5T3cU+IeU3o13MFXCigs+ByulmLQXggtDleHg5MasOGa9lULpXjxH5TZBJbK2azwkmXlLVQwKQ1bfqx8D5MAuRvJJVco13tHhCKuhUXsaIrk8mLqGioPAYA7bBKPgfyPdSCtgDwxDGzwMVljpKKod4AAlW/fga5rAiusQDwhMwZ/Rp/3zS2vE8wPXmGBSWZJ8nz3Jehc1MCwH0PQcfiGygHnpE29BeUNvwhTSH4wlo5V5snfA3fcO5bPDbBq6qDQdL7Vk+Rd4HaJA+8mdlDYN5mT0BSLvJogIwznmJrea/sRwJ70+dUv3YaG2yzjGPmyKfYuAR/DrLfGjf+WJZ1MF/hoOVdsICtr1f+EJ83MXOxls/ib3qS0k7ueemknQ1n+74XqXDSJjbM2brqBnXQofLVvsHveX6WTrSKj2Xq4/vAjfE7jJ6fB4FPKrm2W8EW4NsPPxtMIzQ/Dgqf7+oeUIaYoCEFG2CKAavYG8GGgmncehfVLDlbMtNBz2ENUJlnb/1aKv7gW4GSonosIsEGWFlDQSCoiwgHKDhoeuW8bJ+yxcOQeeFlXf3mSXiIbNz90QK3ofxd6XswPgS0O6rVlJDIgHd7vb+bcUclcuHkbTyGI+XYZa2kQytVI6Cj+cvfiWAjezEUNfdH6tCfU8HE1axUVdcnJBn9Ht8tYMG/etEgspa9LYoVwYC8CxcJDT302VhqY+EDlS24eK0sHvQV8bnjZR02kRkZrFPr14+xKzFe/HgdnmDI8QEYSuuupyhl8J3i3yKGDl+5cevdQnOPJrA0mzLoFmavLIL8A8W2akoFDBH54FB8bmZ/9gi+xZjYT5QU8L1wf8ehuG1MO2+WOnXEJ3T3AMEtpHbXr54s/lxUbKqEdWOx2HWEALcLLldi8VUiw/amLVS3Zip/BwJGmODd+9VHExZWcs1fPszsbab4+WnDH6QkLZkE/WTaeBMLlkm7+yjBK0AI/hKTpK6fgNnGpo9Qhb6rlepXTmJ2ETr4GQrfC/d3GIgXVC0sYd92Ps+TGIoyJkrdRs7Yd/g4ln20v0pmF+h0Qv4kpuiXan95BMETFGVtxsRCFvYYydtEBtXxBPoFdZvxORdIgbAEwRgoqRehYvcAkWfTppul4OaogNmMlQUWrAaWGrUo3vEGpDqgcBluIO5p2nKb1GxayoKvlgeDr3BrmgKDjgFo3/NC5D/+O3y0GiwLAVARb1/re1Bn3XKpsi6fFU1ls4xU9p5RCnXhB6MCu27VZey3/pn9wQ+os2ax5LdYDgRfQJUA4vrpkn+L9Tex1v1nUNHUgxSfN0Hucbs6ZMlHX4JJKJwk548GjHG5lDLwFvkWjL21aoF84/GwLbbGTWyVb6TY1OGUcx58bU/6DKL7OaPfEHcB/dJZt1KWyo40kDZbu2ycLJ2h75FjlI0Cb584lIGyRr0oOcRYqQCjQEF309Z7pEi9fs1V5GgLndUABPYudz4cclkqwTpLRD/+n/m+7tB74OtXIUItk+pI+lvdKZMTHKjVjcs4QyoNS69z0oDrXFR6jZXyJy6ntGG/Zvp8Jjkt5SLUHVgc57ZiQiQPuk17ggcdLDiVC4uos/Yz7mO21jGpVMDPwVKkd8Taxc+DgMug8TgY43u/OhIOsMyl+oLwI5vJYd7nN5mPPpBfblo/U96bOuyX5GjfQ7b6lT4/JDmkDrxVskQMxlgyswJs2/2c9oQwwc8HO8DfIVMUS79YHapbPUWsL7JnHOwKpZ/yWyqZaeZt6ERERNLzL1pGJTPaJC4gtW8sa7aG1VT76VmSmNG68zFNWfrCV7hZi2AywNFPGXKXhPIj+91HKYPvYJ9uilAJQJbXZM3x6AGKCIv/RzNv/WgC68pYuvAGBDE+53xJeMyfuJKKrtxDBZM2UfY5/5TSYG+LA4hvtupyatj4Ix5H1vJsrZMH/JiKr6pQs1z9IAr88PBH9WgF+gqVyeF9PEa8rzKGYzdeqP3DWjYSPRNyx0nuH/IqkWDj/TPv/5csYcZmniHfh+9s3floZBF0nvtI1E096W5KHXInb+9hK/w8ZZz2qChctS8MUmjqnYPYHaAY005+QFY2YM2RYIPuQ3va9jzH7C5NCkq6Wr/U/sJfuI8afF9jjE2TTvMII6zH9+gtLAf/TVUfDlRL4Jh5RcVmsiJYr5WZBe9bpMGhQlmUMKhyLwpMI0FX2x6hlRBuJFsgo0oyvY4BUO9RzxbbYT5A2ee+yXR8tqwSZJ/7VvDfmNclRzWelYC+9Nm07V5Zyw4L0F8GFmJhsUzxZVWAmF6fw4K5RxJRFIV9aRbM+jVT2apHtq6OrMGc82YJu8O6flRsFr8wWgqIapeOFhcOyv4YCbcvkJGtNxgNdNq6L5M/rgB1lBjBiQckQWB5qXHrnXyE7LcuSh18JxVPPSBJLt2C24TEiCimeViO6WreRlLzehSA6DMCQSrbUNjV+JV64bByP3pAsMq06QayN26mzJHPsMWbol3pHpifqDFCRp7CJtLd1SLJTOFWH4QCaHXOee9JIE9nMOb9r0t1n55rHAmQq4HxRnIVnoWfrWEdIS33uMza6OQB4oPBDWAzLqmjwXyGEwFYj1SjqceOQoYDUDqp6GvZLvQ6OqGACi/dKss6PGvUm3oALBNSFWUcWIm17HiYrBVaOe8RRPMX8G/3sZA4xW9EBuGxQtPWu8hatVASQVKG3KGdDQ9YM4aFj0KsgBUg4h6mTTcxE7Bqd3jDa36wT+yyB6/I1JHUfyYVsxVHjTkUs9NSwQJ+OpmZhfUGScXThKnBHcN8hYAfN5OUMeJP7Gvm8DQ0kL1lBzVuQSFb72gaNCsYwH8DuZdI69KzJZ8eEw60EcGhflN2aRMlMqAoEoE7VJ/ATTJtvpmF8X6+0ndlhm9rWD+D3YZ3pAwahSoo0DhWQFq1+eBblMyChBTO3gBUOuP0v6AxbGjZKtavZhodWCwqczlCIxCFpKFJGyidfXGV/huo6fM7pM+Q7hwpkKOAohg8Cy7XcRNuFEyirjwG64rcIdbqD9hvHEAdNR/L9XAB36Jh3XSphoHfET7CVQUnjspo++ZJqlk8VI0083cZE/tLhF2qjLFa0UugcAFJLRkj/ih+Yvu+l6hyfr748r0F/rZyXg511C6VYo6Sq02SPOMLv28O0/1xO8zqeAeMjee4bdfT1PL1k9y2sZQ1Wisu8UJX225xF8IB1puTSq8XoUGgE3noWJb0Bb69d2OQPvwhKpy8ld3VfH6EUWogqhYNlIh7JGjf+3dy20wUk1QivrhBcTuVhvXXSMK/ytljKG/8Ep9Cj0iBfF1E8PA8IOvsV7pNaXS076XmHQ9yY5Zj5GSQ4TMmFU+n+PzxUqKuVwlBmEFFOw4tJVvdCqY306VaqWHtNClBhBVHJU7BxSsl8g+4OmslcNHV+rUcx6YNp9zxi6RcsSegvLFZC3iAHaSefB9lnvG0HPcEVAsdWnERa2ELTwyHaNP88R+zds3Q7ggP6B+0z2EpUycpVjXisqTqSLUUkVtZBNLcXWZuU4dEh53WKj5ulIgskiladj5KdtMm+W5Ui2E1JLHwMn6/b5TeA4Wt2hoe92eps24ZJRZMZgr+CLdZzZ8OhrY9L1DL9gdFYAAUThgTi1hPRfPYJfE8iFW3LDjwnVWh3i8xgoJL1sp4InikONREE1hClb1EsSXlPuZvRaU7vg3tUJxmcnYekpUBFKnE510kfxcOkHxTt0pP8jGIG4kCooyRzAh4XjQzS+io+Ui+Xfos93zKm7CUjyNbou3kOd287R4e64N8xLyW+wZuTMrAmyg262zf/ud5gLlhqZgtbhoPIKUNf4DZ0f+IkjDYGjfzzNDWtHW4usQvFk0SCXjCoOPcoBRe1eZobHR8njyzJ7jZn3G07mTNuksCDNBEEHZEgGNSBknxOIRXFxC3vUm1ZJoiUcFNcjvFr0e+MOqGBXobZQ3BLRMPNbyhgMnj6qzhZ3tpfX4eKGY8d3R3TEEEhieiz99q34ViAHXS9QwkfuD7oVh8xuhIAwqD+zQu/XT+Zk+74F/am7dJJhvKC53mA9I2+RKeaJgj0cmDpD8w+ZDh5W8lA6Gwgt6hBqd6vDcQ8VmjWdDbVGXt9a1hgduJ740JYy7qcHc1q3Mo2Le6sdrA2wAhViCaTOvHSBAtYrCLam/eTjbTOupq3KLKQ0elzGc8G/Mnho0eDAYSkxLyxouMeED0/xbqPP0UJCiZAAAAAElFTkSuQmCC"/>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1" name="AutoShape 9" descr="data:image/jpg;base64,%20/9j/4AAQSkZJRgABAQEAYABgAAD/2wBDAAUDBAQEAwUEBAQFBQUGBwwIBwcHBw8LCwkMEQ8SEhEPERETFhwXExQaFRERGCEYGh0dHx8fExciJCIeJBweHx7/2wBDAQUFBQcGBw4ICA4eFBEUHh4eHh4eHh4eHh4eHh4eHh4eHh4eHh4eHh4eHh4eHh4eHh4eHh4eHh4eHh4eHh4eHh7/wAARCAA1AF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Q+NHxQ0H4X+G11TVg9zdXDFLKyiIEk7gc8n7qjjLds9zXyD4u/ad+KOtXMh02/tNBtSfkhs7dXYD3eQEk/TFW/24769ufjabO4Zvs1npsC2ynoA2WYj6n+VeTfDybw7b+ONHn8XQyT6El0rX0cYJLR/QckZxkDkjNBSR0f8Awu74r+bv/wCE91fdnpvXH5YxXXeDv2n/AInaLcx/2rd2niC1B+eK6gWNyPZ0AwfqDX0va6d+z94+0I6Xp0Xg6eKWPai2yxQXKccFcAOCK+Z9S/Zh+Ka6xeQabpdpPYJO621zJfxL5sQJ2uRnIyMHGKA0Ox/aE+OF54i8G+Etf8A+IdU0R5pbmLUbWC4MckUiiMhXx1HJIPcGvFv+FufFH/ooHiP/AMDn/wAak+KXwr8XfDWDTn8UR2UY1Bn8lLe4805QDO7jA+8K4WgDtv8AhbnxR/6KB4j/APA5/wDGnRfF74pRuHX4geISR/evGYfkeK+vPhB8HPhhrHwr8L6pqXgzTLm9u9Kt5p5nDbpHaMEseepNeEftj/Dfwj4C1nQ5/CsAsRqMcvn2QlLquwrh13EkA7iMdOOO9AXRufA/9p7xBba7aaL8Qp49R0y5kWIaj5YSa3JOAz7QAy+vGR15rU/ah8ceL9D+K81jofijVbCy+xQOsVtcsiZIOSAPWvlLazfKqlmPAA6k+le7ftEw3Vv400u3vt32uLQNPSfd13iEBs/jmvZyOEZ4q0lfRnmZtJxoXi7alTw78S/iFN4i0yGbxrrskcl5Cjq14xDKXAIP4V984r82vC3/ACNGkf8AX/B/6MWv0mrp4hpwhKnypLf9DnyecpRnzO+x4f8AtR/BWT4lWNtrWgyRQ+IrCMxokp2pdRZzsJ7MCTg9OSD6j4h8VeGfEPhXUGsPEWjXul3CnG24iKhvdW6MPcE19d+OP2q7Xw14p1Xw+3ge8luNOu5LZ3e9VQxRsZA2ng9ak+FP7QWm/FTxxB4L1/wfp9paXkMhhNxOLgPIoyE2sgHK7vxFfOntq58U8Zz39a7fwB8TPiN4XvreDw14k1L55FSOzkczRSMTgL5b5HJ44xX2t4t/Z4+FPiGKTHhxNKuGzifTnMJB9dv3P/Ha+ULb4ReJLL9oZ/Afhm8gubzS7iO8jvphhIol2yK8gHcZUEDqenWgLnuvxq+Hfjf4reG/CVprmoeF9D8VWsdxK+n/AGtj9oDBPuDBII2nP3gPWvj7xNompeG/EF7oOsW5t7+ylMU8ec4YehHUEYIPoa/Ru/sfDWs+JpNfsbfSdZ8c+GrN7dEFzs8mSRN2xuu0HnBIJAY+9fEvx88FfETTdTbx148s7K1l165LBIbhWaN9uRHt6jaoAzyOOtAI5zTfil8RtM06303T/G2t2tnbRrFDDFdFVjQDAUDsAK57Xda1fXr9tQ1vVLzUrtgAZrqZpHwO2SentX3z8GPh14C1D4SeFL6+8HaFc3U+kW0k00tlGzyMYwSxJGSSa87/AGxfhp8P9D+Gn/CR6Ro9jouqxXcUUX2VBGLgMcMhUcHAy2cZG2gLnjX7Ms3wptPGVre+Prq8jvopg1is0S/YVfPytIwJbIPTICg9a639rx1k+Ms8kbK6Np9uVZTkEFTyK+c67AaxfaxY2LahM00lnbLZxuxyfLQnYD9AcfQCvbyD/e/k/wBDy84/3f5l/wALf8jRpH/X/B/6MWv0mr82fC3/ACNGkf8AX/B/6MWv0mrq4k+Kn8/0ObJfhn8j4/8A20PhHqK65L8RvD9lJc2lyijVYoVLNDIowJcD+EgAE9iM96+YLK6uLO7hvLO4kt7iFxJFLExVkYHIII6EGv1E17WI7PUINPDOJJYJZ3xCHVY0xuJywJ64wATz0ryfXvBHwn8W32nSX/hmy+0arlkntrMQN9/YC3lyjOT3AbjknFfNHuXPnK2/aa+LkGlix/tmxlYLtFzJYoZvrnoT7kVj/Bf4taj4H+KM/jLVkn1ltSjeHUiz/vpQ7K25Sf4gVXjpjjivofVfgT8GtN1tdNu7O/WZjgYllMefLZwM+Z3CkD3wO9bnhPwz8MPCRXUtG8JwRyRzvEl3LZpPICiszMN8xZcBT2BPYGgLoxtd8XfCnwPq9p8X5/DPivT9Y8RLL5MDBojPtC7meIvtAORgnr1x3ryb4/8Axw8K/FDwHZWQ8J3Frr0F0xjmmm3LaxcZKMuNxcAAgjAx34r6M+Jnh7wb8QJIbbxRbz6nJpl+bK3SJGhzLIu4kHzFBGEIyT1Ugc9eDb4P/B+K4MNz4T1a2xO8BZ5WIypQMeJySAXTpzz04NAHzLpfxW+JOl6bb6bp3jXWbWzto1ighjnwsaKMBQMdAKxPE/irxL4onSbxFr2o6q8f+rN1OzhPoDwPwr6//wCFJ/Bxjax2+gX1zPdQxzQQRyS73Vw5HWUAYCMTkjHHrUulfBz4SRX88M/g67ieGV4j9sLOrMkXmsBtnP8ADg/jQO58X6HpWpa5q1vpOj2U19fXLhIYIV3MxP8AT36CvSviZ4Kb4f6zZeGpnWS7i06Ca8ZTlTM+WcD2HQfSvrPwfP4K8M7Y/Cvh6106SeQQo1vp0Uby/ezl2lzgbG+8QT2Bp/xI+FfhLxN4jg1bxDDdXep3ieTGLcsm7y0ZguN4AOAfxr0crxcMJX9pPa3Q4cfQliKXJHufGHhf/kaNI/6/4P8A0YtfpPXzno3wu+Ga3FlqCaNrlqFMVyJZnysIMu1GfEp4LKegOO+BX0XW+b4+ljHB009L7mWXYSeHUlPqYnirw3b+Ilgju7u4ihiLNsiCAliMAhiCy4yehGehyKx9N+HenWWpW98NQu5XhlEgVkiAyCpCrhcooK/dXAwSOlFFeOeiaOu+D9N1m6vLi7luAbqHymCEDZ8uAy8ZDDqD6gVVl8A6HJYRWjqx8uaWcS7E3mRwwDE7eq7sqe2BRRQAjeAtNFrdwQ3dzF9uULfNtRzcHezbjuUgNl25GCOMdKsX3gzS7ydJ5nmMkc8lxEx2kxyO0Z3KSOCPKAz6E0UUAR2/guC3aOa31a/jurfatpPiMmCJQ4EYBXDLh25YE9OeKsaj4Vt7xZmXULu3nluWuDNHs3AtCIXUAqRgqPTg8iiikBmv8OtIV0ks55bV1n89v3MUgkbL7dwdSG2iRgCeQMc8Vr3Gj3N9b6XM+rzxXllIZfPjiT95uVlKlSCAMN25460UUwKbeDLXbDCupXiW6W8dvJEAmJVR2ddxK5+8xyBjI4rpYVaOJEeRpGVQC7Yyx9TjiiigD//Z"/>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2" name="AutoShape 10" descr="data:image/jpg;base64,%20/9j/4AAQSkZJRgABAQEAYABgAAD/2wBDAAUDBAQEAwUEBAQFBQUGBwwIBwcHBw8LCwkMEQ8SEhEPERETFhwXExQaFRERGCEYGh0dHx8fExciJCIeJBweHx7/2wBDAQUFBQcGBw4ICA4eFBEUHh4eHh4eHh4eHh4eHh4eHh4eHh4eHh4eHh4eHh4eHh4eHh4eHh4eHh4eHh4eHh4eHh7/wAARCAA3AD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38Y/iX480j4oa/pmmeKL61s7e62Qwpt2ou1TgZHvXJf8AC3PiV/0OOo/+Of8AxNHx6/5LH4n/AOv3/wBkWuHr9SwWCw0sNTbpxvZdF2Pz3FYquq80pvd9X3O4/wCFufEr/ocdR/8AHP8A4mj/AIW58Sv+hx1H/wAc/wDia4ejNdX1DC/8+o/cjD63iP5397O4/wCFufEr/ocdR/8AHP8A4mj/AIW58Sv+hx1H/wAc/wDia4eij6hhf+fUfuQfW8R/O/vZ9Ifsu+OvF/ibx/eWGv69d6hbJpryrHLtwHEkYB4A7E/nX0rXyP8Asbf8lOv/APsEyf8Ao2Kvrivz/iGnCnjXGCsrLY+yySpKeFTk7u7OH8eaB8OtL0/UPFfibw7psqIRJdXD2gkdiSFBPGTyRXL+E9K+CXxGtb210LQdPka3UecEtWt5EDZwwPB7H8q734lX+g6Z4I1K/wDE9n9s0iJENzD5e/eC6gcd/mIrifg94x+G+uXl/ovgTTm0e9aAzORZhCyggbs8g4LDg+tYUHVeGlUjz3T3T91bbmtZU1XUHy2fRrVnnvgD4D2F18Q9dXV5ZZ/D+k3fk26bsNcsVDbWI6BQwBx1Nd3e+O/gj4fvj4bMOkqsbeVJ5OnCSFCOCGYLg+/Wus0/w7rGj/DfV9Hi1Nr/AFiaO8eO8I2tJLJuKMR2PI/KvjTwHaeHo/GUMXji4msdOtXLXUXlM0kjKf8AVkDkZPU+ma9jCxeaOpUr1G1BKyj187eZ5ldrL1CFKCTlu308vkek3sPw+1n9o/Q9N8MaTaPpDT+Xdhfmt7l9jE7V6BRwOOCRXsfjfT/gx4LNqPEXh/RbP7Vu8n/QN27bjPQe4rU8D+CPhzJFp3inw94XgtHI860maJ45F6gNtY8ZHr2NVfjTqHwzsTpn/CxLOO5L+Z9j3RO+Om77vTtXDVxixFenThz2irNX95vU66eFdGjOpLlu3daaLYZ8Lta+E+o+IJoPAtrp8WpC2ZpDb2Zibyty55IHGSvFemV4F8GNc8Ean8ZLu08CaBbafp0GkSFrkIyyXDGSLsTwo/Wvfa8/MqXsq1tdk/e3O3AVPaUr6b9Njyzxx8YPhzp+paj4W8RJdXDQOIrmFrLzI2Iw30Paubs/jX8INAjmn0HRp4p3XBW209Yi/oC2RxXhPx6/5LH4n/6/f/ZFrh6+vwnD2GqUISlKWqTavpt6HzWJzqvCtKKS0bWx7l4f/aD1S2+ImoazqNk0mh3+xDZI2WgVBhXUngtjr6/hXqEnj74E6xOmvXz6S18MNuubBvOB9xt5P518e0V2V+H8LUalBuDtbR7nNRzmvBNStLrqfTPiP9obS5/GOj2mkpc2/h62uRJf3Rj/AHkyBThUTsucdeT7V0GrfG74Qat5f9qWk975ednn6bv2564z0r5GoqJcN4N8trq3ZlLPMTrezv3R9sfCzxt8NvEniGax8H6atrfpbNLI4sBDmMMoI3DryV4r02vkf9jb/kp1/wD9gmT/ANGxV9cV8bnWEjhMU6cG2rLc+nyrESxGHU5JJ3ex8vfFL4H+OfEfxD1rXNNTTTaXlz5kPmXO1tu0DkY46VzX/DOnxG/uaT/4F/8A2NFFdNLiPGUoRhG1krbGNTI8LUk5O935h/wzp8Rv7mk/+Bf/ANjR/wAM6fEb+5pP/gX/APY0UVf+s+O8vuI/sDCef3h/wzp8Rv7mk/8AgX/9jR/wzp8Rv7mkf+Bf/wBjRRR/rPjvL7g/sDCef3npP7PHwo8WeBfGt1q2urYi2lsHt18ife28ujDjA4wpr32iivIxmMqYyq6tTc9PC4WGFp+zp7H/2Q=="/>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3" name="AutoShape 11" descr="data:image/jpg;base64,%20/9j/4AAQSkZJRgABAQEAYABgAAD/2wBDAAUDBAQEAwUEBAQFBQUGBwwIBwcHBw8LCwkMEQ8SEhEPERETFhwXExQaFRERGCEYGh0dHx8fExciJCIeJBweHx7/2wBDAQUFBQcGBw4ICA4eFBEUHh4eHh4eHh4eHh4eHh4eHh4eHh4eHh4eHh4eHh4eHh4eHh4eHh4eHh4eHh4eHh4eHh7/wAARCAAiA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rM8Sa9pPh3Tn1DWL2O1gUcbj8zH0UdSacYuTsgMrxZ4ys/D9/FZyRGaRlDvg42qT/ADrcTVNPawivvtUYglQOjE9QfavMPiLeeHtDsLbx94kSe5ttQuraKO2b5fJicDlgOWIUFsdO1dV4o0+2Wytr/TliFqUUARAbNpHysMdjVypyjFSa0f6EqSvYtaj4xs4Mi1gknPqflX/GpL248QSeH31KGS3tpRGZBAItx29eST1x7VznhnTP7S1ZfMXMEPzyeh9B+Na2jeONL1r4i634Jtgsj6XaRyTSA8F2JDp/wEFc+5I7URpykm4rbVg5JbnF3Pi7xFnI1OQfRFH9KtaD8QNYgv4YtRZLy3dwrHYFdQTjII61gazbNZ6hcWrdYpGT8jW/8OvCs2oX0WrXsZSyhYNGGH+tYdP+Aj9anoMxf2pviZrvguXRtK8MXy2l9ciS4uH8pZCIx8qjDA9Tu/75qbxT8XbjS/2e9I8VRXEZ1/VoFgtztBxOMiV9vTC7ScdMkVwj2P8Awtb9pTxCv+t0/S7Ke3iPVQUQxIf+/jFvwrkPgp4b1PxnqX2TVt76L4Ss7mURMPlEz7iE+pcbj7JivpYYPDxow9otYWlLzvey/I4HVm5vl66I9Z+FHxE8aeIPgr4s1251Szm1uxlZLOa5WOGNPkUgHovUnGe+BXZfB/xdqa/C63174kazpltM9xIiXUk8SK6Z+XcVO3dnPA9K+b/CGoG1/Zp8Z2+75rjVbSH67sE/ohqG4is3134deHvF1zJa+GU0yC4c7iq7Z2eR2yOmSQpbqAKqrl1Oo5xSSXN0WtlG9l95Ma7ik/L9T2v4x/EzWrfx74N0jwPr1q9lqzJ50kCxzrKGmCYDYOOA3Stm/wDjZp8Hxhi8ExRaY+mHAl1Zr8BEbYWK9NuQcL97rXj2maX4Ml/aj8PWPgN0k0eGeOY+XI0kYljVnbYzZJHyr+Oaf4K8D+Hdd/aK8UaLHpvm6Vpi3E0FuZn/ANajIq5bO4/OxOCah4PDKCU09IX2s9X113RSq1G9Huz6h1vxh4V0O5W11nxHpWnzsAVjuLpEbB6HBOcVNceJ/DduLQ3GvaXELwZtS90gEwzjKc/NzxxXyH8J7f4f6tc+LdS+Ld8w1dWJVLiZ0csd3mFccs4YAAdvSub0vQ9V1P4MapriecbPQtVia1Y/wCQYl2+mGEJOO9Y/2PTvyubVmk3bR32sV9ala9v6R903eraXaahbafdajaQXl1n7PBJMqyS/7qk5P4VFca/odvq0ekXGsWEWoyY2Wr3CiVs9MJnJzXxl4g1jxd4jkj+MtwpSDSdQs7O3TnGUXccH03Dn3kr0r4F6Ve6zc+KPjb4kTdcNHcNpwYZCBUO5l9lACD6NWFXKo0afPKe2n/b3b/MuOJcpWS/4Y91m8b+DYbWW6k8VaKsELBJJPtseFY5wDz14PHtWvpuoWOp2MV9p13BeWso3RzQSB0cexHBr4t+HPgnQdV+CfjXxlrEMsl3Y5SwcSsojcKDuwOGJLAc54r3v9kKCSH4NW8kjMVmvriRAey7gvH4qT+NTjcvpUKcpRk207beVx0q8pySa3VztPiZ430/wVo32q42y3kuRbQZxuI6k+ij/AOtXypfeJtY+InxF0vTLm6eeW+vY4cD7scZb5to7ALk10v7Xlr4mg8ajUJLW4bRpLaNLe4VSY0IHzKSPundk89civI/hz4sk8F+L7XxJDY29/PbB/LinchdzKV3cc5GTXrZZgYxw3toaza/pGGIr+/y9D3b9tnVEit/DXhuDCqPMunQdlACJ/wCzflW/+yj42j8TeDZ/BerS773TI8QljzJbHgfih4+m2vn74i+K/EHxT8VR6sdHczJAtvHb2UbyhQCT6E8kmuu+D3w1+LmmeK7DxFo+h/2Y9u3L6m/kpIhGGVl++QR7e9VVwdOGXqjVklJa79f60IjVk6/NFXR9FfETxFa/DD4bXuqMySX75jtVP/LWdshfwA5PsDXzX+zFrV9b/GaPULn7RcR3cM66hOFLBQw373I6fOo5PrX0d4p+GK+PNSsL7x3fmaCyQ+VpmnsyW4c/eZnPzsTgDjbwK67SvC+g6PoUui6Nplrp1pJGUK28YXORjJPUn3Oa8eji6OHw0qSXNKW76I6pUpzqKV7JGLp2j6H4j1y71rc08SyBfIYYUsFHzH1B9K7IKiRbVUKijAA4AFYPhDwxH4cNz5N9PcLPtyJABgjPIx9a3Z1Z4XRW2sykA+hxXknUee/DHT9B03UNRvNH0PSNKSYMbl4JWMzhWyCwOeOSa2/Clv4JtGvdP8PQWUJ1B3uLqOFSPOZvvMSf5U7Q/DV5p2m3Vm15bOJYGiR1t9rAnPLNnJ61Ppfh02N9YXPnK62dkbcKqYLMTktmrlUnK929SVFLoc1H4R+EqWU/h2PR9MFtNdpJLbAPteZQVU9eSNxH41LrvhLwXr87aPrvh3TZtN0K2jW2fcweFMfcyMELgdM1Bo9leSarp+npHcfZra8e4dZbXYY+c/M3Q/hXUTeH5pE1zF2ok1PAVtn+rUDGOvNV7ere/M7+ouSNtjF8KeF/hnba/HqXh3SNMg1K2hwksCFSibdvHbpwf1q74V0jwLZeJb7UfD9nZw6te72uZow26bLbmOTwfm54q9Z+HRBqD3DTr5Z09bMKqYIx1bNVvDvhVtMvY55riKUQxtHFsRg3PckkgcegpSrVJXvJ/eNRS6GNrvgn4W+LPETTalounXmpux3yKGQykdclSA5/M1twWXgyXR5vBsFpp/8AZ4jeGWwSPam0feBA/nUeieEm0/UoZ5LiKWK3ZmiGxt5J9TnA/Ac1o6Por2FnfR+dE9xdTSSCUx527ugI74odao0k5Oy21BQj2MvTNB8C6n4Vk8J2OmWU2iRkFrMRsI/vbs89fmGc5rai0XRbfw9/wj0VlbxaUsH2f7KvCCMjG38c1T8M6JdaNHdE3Mcpkx5cKArGhHpknGav3dncSPceW0W2UJ97OQVP8ql1Jvd+fz7jUV2Mi08E+C7Tw7c+ErbRbGLSrpvMnsVJ2yHIOSM56qv5VseH9F0vw/pMOk6NZRWVjDny4Yx8q5OT+pNSWcE8M8rP5RWVt5IzuBwBj3HFW6JVJyVpNvqCilshrokiFJFV1I5DDINZh8N+HWk8w6BpRf8AvGzjz+eKKK6MN1M6hoQW9vbx7LeCKFR0WNAo/SpRRRXNP4maLYKKKKkYUUUUAFFFFABRRRQAUUUUAFFFFABRRRQAUUUUAf/Z"/>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4" name="AutoShape 12" descr="data:image/jpg;base64,%20/9j/4AAQSkZJRgABAQEAYABgAAD/2wBDAAUDBAQEAwUEBAQFBQUGBwwIBwcHBw8LCwkMEQ8SEhEPERETFhwXExQaFRERGCEYGh0dHx8fExciJCIeJBweHx7/2wBDAQUFBQcGBw4ICA4eFBEUHh4eHh4eHh4eHh4eHh4eHh4eHh4eHh4eHh4eHh4eHh4eHh4eHh4eHh4eHh4eHh4eHh7/wAARCAAwAF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6M0v/PR/++jXpHwg+EHiz4m2F9faNe2dpbWcixNJdyOA7kZIXaD0GM/UV5oFZmCqCzE4AHUmvuvQvCPi7wR+z7pWheCrFZ/EbyQXN0DKseGZxJLksQOgEf0rw8NS9pJuWyP1XO8wlg6UI02lKTsr7JdWeC6b+zf44vtR1fT4tb0dbvS5VSWNpZQXDIHR1+X7rZIGe6n0rzTwJ4R13xh42t/CWnOIb+V3RjMzBItgJYtjJAGDX3v4hdtF8c6F4kZDDBqiDSNQBPCu2Xt2P0femf8ApoK47wP8O7XwZ8ZfHnj28RYNLeATWkhHCCQGS4I+hX8jXVPBxuuXvqfP4fiSt7Oo6lm+X3dOt7Nfr6Hhev8A7M3jrRdCv9Xude0V4bK3kuJFSWXcVRSxAynXiuX+KXwc8UfD3wpZeI9W1bT7m2u50hRLaSQuGZGcZ3KBjCmvrDTvEdx4u/Zy1bxJc5D3+m6hKq/3EzKEX8FAFcV+2ZDNN8E/D6QxSSt/aNucIpJ/495PSlUw1NQco9isFnWNnioUazXxNPRdD5h+FfgvWPiJ4qHh3Sb6C2uTbvPvuXYJtXGR8oJzzXqr/st+OY2Kv4n8PKw7G4lB/wDQKofsXW1xb/GpDPbyxA6ZcY3oVzynrXo3x2vPghD8TdRj8Z6J4mutaEcPny2TuIiPLG3GHH8OO1ZUqUHS5pb372O/MMxxUMd7Ci9OW+kVJ/mjyXRvgL421Xx5qnhW11DTyulLE15qHnP9nXzF3Ko4yzY7Y7Vsah+zj4kk0K61Twv4v0PxKbXcJILOY7iyjJUHJG72JFdV8Adc13Q9b8UXvgLwNqGteA7q64SS5jS5gKRjPDtljg/dPXjBrtvAenfCv4oaVrA8Bf254RvkKm8GnyyWbJI27aWRW8t+Q3H8q0hQpyW2v9bHJis1xtGo25e7Hl1ST335le616Hxrp8ky3LqzyKQpBBJBBzRVvUrCXS/FGp6ZPMJ5bS4lgeUHh2Rypb8cZorhV0fVTcZWkup037PvhxvFHxa0XTke2VopGuwLiMvG5iG8KwBBwSB3r62+Jfw6+JHjS6s5oviJH4fS1Rl8rS4Z4xKSR8zfveTxgV8yfsk2lvffHDS7e6jLxG3uSVDFekTdwa+4f+EZ0leYY7m2b+9Bdyxn9Gr0cFTUqTv3PjeJcXOjjouL2jponvfucNb+BfHX/Cu/+EO1HxVpepgRlV1C5tJmuQwfej7vM5ZWxgn+6KueO/Cnjzxb4MvvDNx4i0OyjvYhFNcW9hL5hXI3AZkx82MH2JrrRpWqQD/Q/EF0QOi3cKTD8wFb9aQx+KVOFvNHkHq1tIp/Lea7eRWsfM/WqnOppq977dfuPOfCelNon7MWpaI0wmax0/UrUyhcByjzLux2zjpXY6Zb+PBplqq3/hoqIUxmynz90f8ATWsCDzf+FDeJPO2GXytW37Adu7zp84zzius01PFX9nW2LjRgPJTH7iU9h/t1MUtPQuvUbcpO13JmRfaD43ute03WG1Tw4sunpMsaLYzbW80KDn95221eex8bu257nwozHu2nzE/+jK0/s3iR/v6tp0Xr5VgxP5tJ/SkOjXsoxdeItSYdxCI4h+i5/Wr5TB1XpdrTy/4Bw1t4I+Idl47v/FOneLtEtk1CKKO507+zJGt2Ma7VYfvMhsdwa0Nd0D4iT6RdWuj+IPDOhSTqTLc2ekuZM45IzJjPuQTXVf8ACNaWw/f/AG24PrNezP8AzamXHhnRRBIUtGQhTgpPIp6ezUvZ/wBXNPrbck3bS32V0/P5n5qQb/7Rn82RpHy25yclju5JopY+NUuB/tN/6FRXgo/WpdDS8AS6hB4iE+l6xdaTdxQSOlxbMVk4XlQRzyOK9ATXvHjxRSx/FHXJvM2KYUvW81GZULAguOF38n2+uPITFL/zzf8A75NHlS/88n/75NOFRxVjOvg1WlzXX3JnsVvrXjqaPcPixrDMsJkkiW9cvnB2hcN82dp6dPxFRxeIfHG+ITfFDX4BJCrhnu3A3MVGzryRn9O1eQ+VL/zyf/vk0eVL/wA8n/75qvbPt+LMP7Nj3X/gKPVBe+LDo0tsnxI1Oa1kjJnsY7k7naVnLKFLYbdgkn3Oe2WWfijx+zSwf8LF8QKIbprbcl4SiBSoBY7/AOLOFAzyPy8u8qX/AJ5P/wB8mjypf+eb/wDfNL2r/plLL463af8A26j1+PxD40aBZJfipr0EhQyNBJeMJIwAuQw3cHn+VRW/ifxlMhmHxV18W2wyC4e6dUf73yDLZ3Dbk8dD9M+S+VL/AM83/wC+TR5Uv/PN/wDvk0/bP+mxf2bDuv8AwGJ6xeeJvHFpFI8nxS1yVkEmUiviWXDfJkb/AOJcn2qePXPHUkskDfFXWouVSOSW8YRTsxUYU7+gzgk9D7dPIPKl/wCeb/8AfNHlS/8APN/++aPbP+mH9mx7r/wFFuFPL1K4jMnmFWZd/wDew3Wim6bFJ57fu3+6f4T6iioijpqOz3P/2Q=="/>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5" name="AutoShape 13" descr="data:image/png;base64,%20iVBORw0KGgoAAAANSUhEUgAAAIoAAAArCAYAAAHQwCC5AAAAAXNSR0IArs4c6QAAAARnQU1BAACxjwv8YQUAAAAJcEhZcwAADsMAAA7DAcdvqGQAABwsSURBVGhD7VsHXFVH1j8U6V2xIyJiQcXejb3EmKLRJJYYe4tRY2JJ3ySbzbqJSeyJUWMSe429F8SGohRRrCBSpIqAIp37nf959z4e8EDIrtlNPv/87o97582dO3PmzGlzxmRZl/ZKXnY2tRs3gc6vWkHTzgfR74HplJP+VMnamtJiYn53I4Cp+l/wXXNv+X/i63lUkJ9Pi9u1lGcA94vaNNffA+l3Y+U/nos0BGSmplK32e+RqZmZWkKUlZYq/01MTWn/3Hflftf0qaTwnwYThaHeC/JzcsjMwkJ9KgV4xcREfdBBGnqYmEjpTKOcRxnk1q49Jd+8QZc2b6Juc+bStX17qVqTJpSRlERWjk5k6+rK9Iwmu6rVyMWjHmUkJ1PqnUgyWdS2hVK3cxeKPH2KzCpVojdPn1e/UX6YYpbwJUz/72kAKELkUwu+oQUtmxSZJSD74UOK8D2mPumAOrj8vvmqaCNX9+yiScdPq086oGLkSV8muiXtf28WKQUFtHfWTPkN93U6dCw5S78H0khC2BWqUt+Los6epko2NuRSrz7lZDykR/fu8ew0pbvBQVxuTdWb+shLd86cIlPuGXMouXh6kckP3Torebk5VJCbS64NGsrUXT+4n0x5pkzNzGmK3xl58Y+Aniw/dOtETm51pDNXdu0g7xdeousH9kklpiJNCwihRS2bkom5ufDbg7i7ZMIrpWbLVnQ3KFCth0Hm09tBl/VLDxi+YQutGzqE+V3H8JiTN7bvojVDBsoz0LD/gJJLUkPY7p00bP1mWVn5ObnSkCmvsOkXQmjsvkNCOdwPWbFalio60XHqdOH9iBPH+YP58juuKl4NZIlrz6Y8IG214vnFhUvoBmZDShj21aqTXbVqPOqq5FC9Os0MCaOD78/hqWsgV1ZamlBEg+G9zytDqWrDRnSTG+w+5z2q160HObvXpdXPPyvXo5R7VLN5S/2zZ/eeZGFrK98CbPm/PX+bxYUO1/btkf+xQYFKpP8ZJWzXDoXlssLCS0m7G6sc/vQT5V74LeX04gXK5W2beeD5yp5ZM5UIP18lKz1dOfL535QHCfFK0s0byu6ZM5SHSUnSXsa9e/L/8OefKMnhN5TQ7VuV6wf2KymRt5UdUycpiWFXlOAN66SeiBfpHgNSwnBB/zuyvaIwxbwX5OWqjzoU5OUJP/yhENoxQBnD/380zNX+lMDC1j765YdVMeGILy/5zvI8/uAxWtmvp9w7u7vT/Tt35B6YeMyPfh34PDHvyDNWVothI1glbZRnoP+X/6J9c2eJOAC4H8YpkpuVpSxs01yeAZRtHT9GWdiyqTyvGzakyO8aFvDvPz3XR+FBKLeOHVFLFeW7Fk2UbZPGy/2q/r2VxR1aKwtbNVP8f/xBytB+qTIFGvjbZo3oO5/GZGlnjwIRbhpgrADLe3QRBudOsKwoNA0gRwwBUQA41qot/4HarVqpd0RGpwaCCAJr7N6DZOngKGX7Zus0V3FkP3ggsmXouo20sk8PZnKd0No4chjVYUtByS8gTHDQhnX0MCFepDKEZHHoKaIJKvyHFGzQqy/teWc6bRs/ijaPGiHqwL56DamDUTnWrCX3kJJWDva0Y8pEocKoHXvo1Z/XsuCyo/grVyjuymV661ygCE4827HQnHomQNqyqewqbdix6aLXPdAHoEJxlFb+n4bZpwzcYIWcWjCfqjb2Jt9//ZOqN/OhqPPnyMLahny//ier/QaUcjtCRnJu+feUeT+FjbI9ZMFmQAKP+ubhQ+RQowZbyisph1dMZc/6dGH1SnKqU4fiL4eQfVUdRVgyk7mlJV3dtZOpZkP5uXm8svIKOxIbeEHsB5DQpnJlIXcOm0lV2FywcXERswGWUK1WbdjuSCaPzs/Qg4QEtgirUg0fH9HK1s7OZFfFlZw9PLiDtvx7PPMMsyHT3IGnM5s76NqwoegXaycXqf+Q24CSLSLiDYEPD127kQ59/IHYLMUBCmLu/4ooYUIuad9KhF1xosCwm37x0h/Cu/9tlCAKDMnczMwSRIEbAdMJuHfrFmuZ2yyuCj0gCztbcmvfUX1iL4r1etSZQkPfntdVFa+G3PYjij5/njlNV+7s7sEeRLqY3yXAlTye6aY+6HDn7BmeoBz1SQelQKF63XvIffKtm/RA9RMN4dqgkUgyaMDIUyf139cAKlTx8iIHlpKlqmGj4DehXGCEisTjlqFK87KzWFVzGf/e++NPxa/Amgdg9FSysaOqjRqxorKhqHNni5R7dutOD+LjKSHsspQLuIPwKs2trOQRwq3Xh5/QmlcGiR6C4WRoTBXk5dPk46do1YC+Ok7mfuRlZTFRpSmqZKVTkFCUQ9dtEtWBfmMM+TnZ8hs8MrxbwGUVIkoeCyEMHI0NQ+Oz3hbK5zFn5WRkCN+AQHB/NcwILBzs+uGvyH8MdopfoUmKNvzmz+P3dDMMR77t6LG0fcoEfjKhh/FxlBodJZMAYozetZ8ca7tJXUOgHTMeGGyhZ96ZrZYSbZswhu6GBEv/TdXljzEMXr6SarVuK8+R7BDufnua/P67BUTuo0c0bM1GGs7EgS81/tAx9tGCxeMQXqwAFrdtQaHbtopq6zz9beoybSZVZU8Wy6Ik1OkvAyCOIcBJj4VBnyvEKdCjzqxfof62TRqnlhYin4Xx2L2H1Kfyoxar0LjQS/QwMYE2jHhNLeXh86wpPMBOb80Qdy6fZYm5pRX9OvhFtYYOIMLrm7eLpYPQ0qUtm+QqDrc2baWPj0MJQfsUxeJLANZ2atQdivLXCcTHIT02hpdShgg/SPXSEPjrLxQTcE7WdXFkJCUy9xaoT+VHwKofxTrUcPm3bZR07Zr6pEPitavqXVHA/3rE1qeGOJY5GkoQBazoVMdd4mDBG9ezM/eAvYOLbFE+oKNffCZm7Mlvv6bg9Wvp2p7drIrtRL5Ax4WxxvH96p/SDjoTvH6dxCSBSlYWVLttezJnh/IBC84DH86l0K2bKMLPl9VxCmWlpolFeWrht7Rj6iRh8/jLl+R7Cpu7ZxYvkHbwO4RkXlYmNXvlNdZaVyg7LU1+a/hsf3JlLRe0Ya08A3EhQdIn2FmxFy9K2ckF37Cp7k+Zycny7DvvS+6vztwI+GnFk1s+GNSVHdvI2tGZvPr2U0uLImjdGrJlL8uTbQx43/8rMGrmY0CI1lsyFyCKV9yKxUy9tHAJubPP8VeEUZUMaw/sCYAAJcAV8suj5v6kkFCbXFB/j11Jiq6ueSUyMwip/NVQRKZABhz9x99FsI0/dJxs2fVe2KqZRFYQ3O772Rdqzb82iiwfOGylWaPVGus27/4/oAinIFK0adQIliP5JTilK/sSzYcOF78kwteXpbGhTFGoevMWUl9D/OVQykzReb6GXuzd4EAJ8AD4cj12CCN8j7MwL+a2Muyr16QqavQSQEAp4TL7UsWq2lSuIhtcaPD2ST8uKTqxiJ7W7dRF7mMvBIizWRwISLp36CT3FRIMiEot6dC6hDYCIJC7zppDLYePpL3sKIYfPyYCGUBYDfuFu6a/KYTXytHe6J17afc707jNwrCuBswX1PXz3yyUwWydONbotxGdG3fgqATYNYevOOCEvnnqHO2d+67sFpWGSextG2/BGHggpxZ8qw8hww/BPbgIwH/suII41w8d0Efn4auYs+tuwrMXdylE57Kz9YoyhBIs7O11gpsFuHbB3wE3oP1w5iIYlPveny3fwLcR24HLr10gKIwuM33fcvW/4V15JytLjEHca1dhGzn6sh1vTiw/p8Btl01+zDLP4PSAEP3m3vbJ4yg2MJAbz6XsB+k8GF2zTV4aRL0+lrCr/l3Mfscp06jd+IlSDhjb2To+7wu6vH2bfBe5AhIfYSAUbqz+oU8+lPZBkAm89LGvCMSyNb5t/BjoWUqNjJQyQDYuL4bKJKDtpZ3aCtHvRYRXgFMAEIQB0z7C7wSt6t+bfnqujxAEMDUz5Y+omwU8eES79FDfRXnl+vV19ypiLpynnby0dk5Tr+lTyefVYVxXrWAgROAJG4XaPnwwjSAAtqILmAACrQ8MBLM1KxpLC1yioWJE0cOE0qLvSN4F8lNAafg/3eZ8oGP9CgC+y/bJE8QBvXP2NN0+5Uc3jxwU4v238PuIwjKhzZjxNPnEGb5O02Tf0zTz0lVq/towntyKDebq7p0yS2Dn5+Z9LXGRMbsP6OVKceQzJ5SFEq8wcY00UyYqRBRzVYYgVeX8ih/4bf6cCTfBg8LWKILSFYW1k7OeK8DO0CTYA9z9znQpA8ytdPFTIC06ioXhJMlD0q6z3y8pXArW1vTroBd0v703i9YirqsuacRhy4NyEwVapc2YcXpJfW7FclrZtydfPfTX5jFv6LVRedFixOsSY4EG2TP7HVr1bG9aPaAvIS0KwLew/j2e6S7PkAvRLINuscrXrrBdO6j1qDEiT4C02Bjdb8eO6vex0W/NVnocihAFGT+6bBDdpimgPVs7OpJro8Y0cOlycq7rIWHJ4ldlT0/xiZDhgXdsqlSRNgC0jd04rS0N2J5GDk0176ZUuZ5nkcutbXuaeBTGGFG/L76kRs/217dteGErEhu6ff72mb6/hpdjjZo0ZOXPwk2w2lHm2tBACTCwpYNyt3YdnoYjjaFCMsUYsPXwV0MRoiBMGHX2DPsXoWI1lgf+SxZRyOaNsgFeFtMh5Q+GlDFEn/dX78qPnIxHlHA1TC9H8O1re3bJRpyGe+G31Lui0MwGJP9puBtS+J5+px848tkn1HbsBFlbsOywo3Zh9Sq6+MvPIjOQ1wnEBJwXuXKehS2yQRCHrd26DVmytXl52xYm0ga6d/MmmVpakBXLDKzl0C2bJF3h7LIlIi8wGLR3lYUknMdQtl5d3OuwIjOTgQWu+ZnuBgWRjYszZaalUxQPAFwJwxFWLVJgjv3jc/Lq149lrwlfptL/xi8OpMC1v4jMQOYJrG4tNHrh51WUz5ONrANs3oVsWCcqHjIuyt+fYi4GsNyrUZRTsLWpIZqNKUlhiI8nW1aTSLmEkLu8dQvlalE5tlfy8nLFv5GtVBP2lpv5kLWzCznWcaNsHgwELFCzRUvy5g5DvVZp2FB8EvgiXn36Uj4bf+iYM1ufyIRC4LzH+x9K+oRz3XpCgLqdn+GBNqag9bqg9IEP5tKAr75lIi8WgoBTsCWKYDgGbMXtKTxgTJiNkxO1GDqCnFkYI42Uey4pHTAhqrHywDt49n5hoKj3EoL2tp+vqMG6XboKpV1Yo4ANazRrThnsumPzuoZPCwr3O84S310XBmBzxYG5AJyQyX7Kg7g4un/7toQ0Xb29mdjedH3/XjKztGQCV6EazVtQZkqKJF7evxNJTV8eAgpTVe8msu0ae+GC2Cto7/7tCClHxA9WL0IEGAB8Kahec7ZBajDBgXDfY5IPibpp0TE8ia7CFdgxcGWt8yglmRxrupGVkwMv5SCpl5WayuNpzs/sqvAkY2xPTPuEbtsskXz3zp3FGy4OJPrCjrB0sCfPbrqcuf8VlJq0YwzY3K7WuAm9sHCJPqB06KP36eq+PeUy2kB/xDueY7ZHcOkp/jwwlcVj7CoNBt63oPhzcRRr9wkt1qd4wjBJj7tbUtLyc2JYGCunxZQSGSlBQUAkCnsoLyxYXChRPv6Aru7dXShR+F0kbLSbPIXFZw8uN9gM5c/AorBm3YE6T/HngSkMAQd2IYtcNWtR/d59qM+nf5dDDUb3TUsBYgAdprxFrV8fLUZM0XZrSjbgUyb586FMDxlBH0iAikKTQE/x10GZFj428n57c6IuE5SN0PKoHkQber7/keyuAnCg/b6bTzHn/MX3wsfKYj18x8rJmZoOGkwtR4xUS3WAX3pi/jxKCL1kNHaNBEiXeh40aNkKce6Tblyjk9/OZ2f/FuHYRnFgL8+jSzfqPGOm+JYp4eFkYlbe6JIJmVtUojodO1OnqdNk19YQNw7tp4BVK8VVFPvsMSjg/jnWqimGPk6BIATuv3SRuHJ52TllE00PE7JycKAWw18nnyGv8qOJuIY4Sou87fKODbvXFjZ2VL9Xb2ozdoKkKD1RRrl19Agd/vQj2Q3SNlA16D7Ll/p1kVwG0gvRDxcPDxrw9XcSfcVBkcOffSKhIfRFD25HGwJ2q+1ZxY3ctE0iM6cXLyjRrmF9hLFxSrjnBx9LivT9yNvcdunSsERbKpC00nXWe5LOjGDI7hlvUeTpk+J/lxd4DyeSBy1dLmPHfmvOQx3dKwq0hfMvSJtG4GXr+NESjyg+B4+F0KqAus1+v4JJ+eUEBofBXtu/R/YWNJsEto6lvT016PushMQQXtNtGhGlRt6RXM+s9DR5H2G6lIhwun5wH7V5Y6wEXTCx2sYO2kIEyfulQXICSSJMVCDh/NysLF7RB4RgWn3cI9jTZNDLvGLV3HUmRGUvL5ZCntTro8949SHHvZSJ4bqQjjg8EH7sqIxPzzT8TtD6NdR4wAt091IwxfFlOCnoq0u9elSva3deqTZoqgRQx4ElCvZ3j/z9U8pKS9f3HQCTIo9Eth8M8lXQDwSYsMWqqXzQL5mlKU75ItpXHJh8HJX36t2XbFwqo0TKkdV968hhEQwyNr5MTMxEsj0RRgEwcENxj+dKbBgPmL+QarduXSQgDiIkh9+k8ONHKDPtPvNN4WQhg0HXlsHeNFMaxGg/YbJexRmCPTkhhga8jwnqOuc98cSMoVarVnKVBwhubxk7qqgtxt+AOkQ/DYU0YtBgxBcXLBEnoTxAfw2BI0ZtRo+jru8WHr4wRKuRo+RESszFC8xcul1Q9EAL5hsCbWPhYmu6dpt2amkhPJiZ98zUnW7RkM9jqrhc+zcACWJpb0uBv66mpZ3b0TJcXdrL/aY3RlBqTAwTv1CFObm5ySo1Y1vA2DIsdfUbA1aIsaXMAPHOr/qRlnZsTQvb+NCits2NXjhre/GX1bKZiWwTTW2WDV2QsfjkVxTofmlA2xWhBRhc1KgRCPMb+e0PZRQQDamAVRs3ofq8sj26dC1yYfPC45mu1OzlITRw8TIaveuAHOMVMf8Egcn3/36pbuWIp8dk4X5a2jmQS11P9aonYt+RmbfMWTOGitY3hse18Z/4Rhn4wxgFHAwdH3nSj2q3bUcDvlkgRvEL3y0qciH9sft7H4oIfNKD1/CAdbOsStW1wIZT/V69aOLRE/T6lu3q9RuN3LqD6vfsLcdBoBLV6mUCjIftzJiAALWk4oCtgv1knDMyhvhLIZR07SqZqdL4SeDJeD3sRSC9y3/5MvL/YZkud1+bdP4cPognye031PMGgBRx79CR+n4xT5hs99tvUfSFAJ2Bhy5zWbd355LPa0PVNwoBG2XPuzMo8SoTj+uDCbBl2/fzf5Bn95KbbbdPnqB9c2fzN3PkWxrwnmHfIQ2RSChPBvXQV0jClxYtE3d067gx9DApoejY1HGXBhjbyNkZ/ONPFHnKj/y++Yo/wevYsD+lT1WJflux0/Ayt4Vsri1jRuq9HvwGew2LUjtIagh4a7vYa8N8awANy5Qo6BgGUPziX3QVGDDeiv+uGZ4dJr1J/T7/UtLWYJDBuNJ+x38kUoIJS7vSYmPFa4Jfb9i+dmHQxlBav0urjzPgOLLkVJs9JnblwTDoK+oj0gzmx4Vy/Xj5d/QfsRu4xf3nzZe2EAMZuPR7SeQyHDOOOKO9si7UxfdbDHudusx4VxaffMOg/6VdWp3cR5nMcNXpufkLRG0XcP/1fdAuXvB4xxikLf7dsD4WQpkSBRWQuiMTzxyLqhbMobauVfUch1N9mWns0mqrjusg5RdZI4aA2oHryxXUkseAq2E1IPED30bASGManUgykTwCY9v16ANSBxHgk37xM44p2HG/H7d9ABc88/59JlDZyagA0pB17qVxIHUJ9AGx0d+yILTllY5sIENkJCfJonksMEZWc9ZOTrwwHdRCHeD25mVmMdmYcFwPZ/hlDo0E4NDXDNSHV6r22dLeoWxGeYqn0PBYRoG+vx8RQRb2dsLZyFKu2byF3ib5d5EeF0cBq5ZT9zkfSEoYkJl6n6L8z1CDvv2L6MryIOn6NbZNwsiK1Z0pu9VubDgj3exxgG2RdP0q1WMbRgKBTxipUZH06H6qSOgqDRqqpYVAwC35ehh7YmwnsY1Qu01JeyLhSqgY1TVbli/+Y4iHCfEUGxxEDfv1V0sKAcmjGfYaiiRDFkfAyh8pPjSEmg15VfQeop7YAcbkYV8Exm56fCxZs/iFiEc2OE71I01OxDKrDUQMZW8mO4evLLHcIV7ToqOlroWdLUWdOUOOtWuzETWVrJ2dydrBSQxBO/4mLPr02Gj2lk5SdsZDqQdxfDcwkJJu3qBE7oNDrVpkrqbZ3zpykImQKEaucx13YWgcTn/ADH/7xAksDfl+Ots/cTw2nPpHBNi+enUyNTEjG2cXOcEHxoGHBoIh3xGLBO2k3LrJlCyQ3Eb0A97MvYibbCzbilpEekbStTDKgqpltRMXHCziHLTQkPsoQ5JM4RBkJCWRi2d9oZ8evHb9vvtK2vTq3UcfqMviBYQDcfeY9nlZj8ja0UkWF44zYAx3Q0IoLSpK1CHUblxIMCVzf/EO5g203zVtCtnXqEVWrKJYSkgaYTzPTxxfCtsmQevWSuTZqU4dUVnof152ZtnGbCKvMGTHFsfFX1dLWnBdtvRdG3rTya//JdHKsJ07eHU0oiYDB1PIpg1yGC5s53axYaycHOnerVsUG6hLJ4bLiNM8mGAcYgEjIkbh3rmL6M7gDeukHEcPcOYCE3/ntB9FB5yjkI0bRA8jdQESz1ACIP8lLzdbjEKcDIRxFrp5ozBH82HDKZgJAcYN2bRejFdk4WLCMxKTZAsBRyzDdvwmbTd5eTDdOHxA8iR3MxPnZWXz6raQfaRL3Kbf/K+kj2b8zYAVyyn5xg3xAJEMa8G20+Ud3B4btAiXa4AAx4E/t/YdeIJCxR5KvHpFvA29cGem6fn+J+TesRMv1hW0b/Y7kiJ5ftVKcu/SlTx79JRYVAzTMurcWbp5+CCdYw/T0taGF0kc026tLKCI48fFy3Nt7E0XflrJY6rFi8qN6nbqTDnMyKHbtkjOqmyP8ELGxqajW22qwRLKkZkzaM0vkisKG6VMRuk2a65IhOv79khGbvT5c3LhKAVURiL77nEsvly8EJBihuKVJqqCB4zwPSbcs2dvnhA3Of+GE5MptyMo8swpJtZRncHIRMlnzwHZwgAmMZM7h3JcWDFmlXRqroDbxe4oGOr6wf0smq9Tbe6LprJ0UGRV4ThZ7MULMvGYXE1V4ptWvLptWUpc2b2DmSSRJ5ZFt/SbP8l/SO6V+uwOw5CHlPPs01ekkqWjI3n16UeNnnuenD08xGCFdGk6+BUxvGEsK+zWWthaixqDy4vxwvMAkN0skjj2rrjUcFnP/bBMdz5PlSpg7svbt1AyS45qTZtStWY+VM3bm41da4rwPSaqNZGlFqrDZa/u05zsatQQpqzs1VBO0SMcINFjAOPguQGNMX5IEDGQebzm3KZXr76yYGJY8mChQTqlRN4mj67dJGka7jq4uFzgD6h3/108TEhQWDwquVlZ8hzw00qFpZvclxcsupVLWzapT4pyZuki5V5EuPr0FCWhKP8HVhOdm0J9JVkAAAAASUVORK5CYII="/>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6" name="AutoShape 14" descr="data:image/png;base64,%20iVBORw0KGgoAAAANSUhEUgAAAH4AAAAsCAYAAAHUYjziAAAAAXNSR0IArs4c6QAAAARnQU1BAACxjwv8YQUAAAAJcEhZcwAADsMAAA7DAcdvqGQAAB19SURBVGhD7VsHfFVF9v7SOwkdEkoINRBCUZp0EQQU6QgEEBdWkSJiUIEFpAgKYmgKSxNBjUAQQRcRgdCRJoSOINJ7CyEh7eXN/3znvRcJhC6/Xf67X34399658+bOzDlz2pzrZAQQWK1WODs78/KBoL9gG7VqPaMFxKYiDbDSqYIcYTjz8zqs9gq3P7kd2oCfny+2bt2KFi1e0kLtEjLgU7kUCjaqA6uTE6xadjtc+e/UqZNYuHAh8uXLp4V52jSE9VoS8kQ0hZPc+1UqZ3tTduAcGGM1GRkWI/Ogd/v27TOFCxc24eHhZtiwYUYaN6GhoWb06NHm0KFDZtSoUeaLL74wuXPnNpmT+LB45AZ0aNJl/Pjjv7RgjffTSDlzASuEAinJKYh1Dscyp2B9lh2ce/V6AxnWNFSrVgMyJpkT24OGZi82+ldF8Pi34e6Uw1aYHZYuXWqESsbPz8c0btzY7H19uEm7mmD2/20IR2f2dhlgks5e1OvsoFQYPfoDU7RoUS1wd3c3rVq1MkuWLDHt27c3gYGBZvjw4XpNbNiwwQQFBZmxY8fq/SNPop0PbMjIyDBubi7mwIH99hIbyB0ZtksF720cI2fhHdu14/xg0A6wkX793jIeHu62QulX+/bt9JqI9XzKbCj8rEk+fd6sRJiWrclZzawtVMfEdYqUsnLm9+GfZenk/ULZ6NSpE6hXrx58ff1QpEhhvPlmb8yZM1fXZ3b4vf8YpF9NRO6XmyI+dhsyvNwR9FpbrBYB8MCwd8R8/vlMc/XqFWECFzN79ixTtWpVJQmxePFis3nzZr0mLl7MnqvOnz9vv7KBMzt16lT7XfbIwgPE++8PtV/9CXJdx44dzcSJE01AQIAZMmSIkRkzXbt2NeXKlTMNGzY0O3fuNLt37zY1a9bU8vz58+tvvby8dADnzp0zzz77rClevLiZMGGCad68uT5/dC5+BGSRkDVqVBONQOH5J4QAehbu1jOhHGp1lFvl3qislvnWsvuGjl+QmJio52PHjso0d9BrB1YgXM/LUFyuy+sR6/eUsVgs5mcUNbG5qmidK1vitN79InPkAQH+cgRgx45fMX/+PHvprTAo9Goz1DO7YbmeDhcXF5kpP7h4+6HKvkUIqPpgnK8vdxLhSS3WsmULvPrqq7BYrBABhISEa1opC0RRU+05iFMnYzfcfLywvVxL/BLenFNpf3JvOB8/fhzBwUURNf4TTJnyGZYs+R6FCgUhb9682LJls73an7i+bR82lmkiV+mioYF1zhUQtmgC3ArlgUlJAbXAfYNznyOHn8mbN7eJiZkva/asapGePd9QunDF7+tm1yAd3lVtsr/PKL0n4n8/arbW7mR2vzrwgUVuJsPJaEXceigjjxr1gb3UhgULFtivbIiNjbVfZcWqVavsVzZBQybevn27veR2ZBE04eHlRcp9br/7EzQ+vL29TXR0tGnatKnp0KGD6du3rxoiNEC6deumnaYw6t+/vylbtqwZOXKkyZUrl5k7d64Rg860aNFCjZYCBQqYPn36aLtZ1vmuXbsREdHJfvcnfv/9d4g0g4hdrF27FtIoXnrpJTz//PMQqQYRwahfv77oCV+8+OKLyJMnj5ogM2fOxEcffQTR3dL2LsgglJd+/PFHbfffKuGyTPvNUN1tzTAVK1Ywv/56Z7o9ybjrzD/7bD2sW7cO7u4eQsb9KFasGCdL5dLN4JKPa9YTzhnpcMvhh3LzopB2OR57W/eBi5en1tG3eLnBt25lBPfoDFdPD5aKvHLCha07cXLQp0iKOywlGfCuWAohH0YiZ5WwO1vofwU4eAccpkTNmjV0kRw8eEDv169fqwuKh1jEWnYraIBRxdAII2iILUOIWSXG2K81I8yRSXPNpqptRB2FylHO7O42WEXTzpd66O/WBdVRsZZ8Ld6scC5rVvhVMPu7vKNtPS5kmdgePV7HpUsXkZaWTkUicEKXLhEoVao05s2LRpMmjfHpp1PQtl0rXL5ySX9zL1Dte5cphpA+nVF9Swx8KpURznHBhTnfqTEQ8tkQuPq6IuX0RcQ6hYtLUUd+lAoPHzEyP3rH1shjgg5RfDuULl0K4rOpkzhg4ACIDSaS6wUsWBAD8S7U75kzZw7E78OSxT+gYIGC2LRpozZyLzjJa8g2aZZ0pB87I1cGLvly6svPT/4aeZo/h2Lj3sZzYjM0MLvgVTwE6ReSsLlkE6TLUrKtmb8eOvizZ8/h2LFjSBH1PGbMR2jdqg2CggohWTzDlJQ0DB78DzRs+LyqffHflDPatm0rpsASbYQQEanrVRaPvYRgGXBi1kLx9cthnVslpF69Bq/woqh1er2agH71quHs14twvP8E/OxUEqvkuHHkDCzWG6iwdArcXNxo/Nia+6tB3qdkJ2heiI5SE2PGjGlm0qQJus5DQ0ub48ePicKcYwYNGmBq166t9R0yItViNenSBFvRQ7QEwf9ZDnloSefZ9j6FXKdnWPS5o5TXFkuG3N9ULxs4+k3cfH2/yFbaT548CZMmTcT69RuE2oUwduwYeHl5y3r/TJV3dhDTCKtXr0bOnDmRnp6O69evo0qVKmogiIsjRuIWMSCD8cILLyA+Pl6cxiJqEh88eBDVqlXDmTNndKlVrlxZy65cuaLOZMuWLXH16lWIwy/WrgU0RKOiomQ5LhAZ1ETbEytH+3Xp0iXhTD+cOHEC4kppn/gOtsvlLD4gcuTIoW0pdArugEGDBpqiRYuYwMCCOrN0Hu4ERiGIGzduGBmYRhsWLVokdkJFNafEwjERERGmUqVKZvny5aZ169ZGJsqMGDFCTLrZxsfHR69pHz711FMmLi5O64eFhWkZ6/fq1UvPDoeVviJjTKKC1Vek6Td//nw1+UqUKCH9H2S+/PJL9UPHjRunNirjUA7cdfCPCg6YTm3nzp3N999/by99eNBhpgPdo0cPe8n944MPPlDb+Gb8e83LfzPuOXhh94cK8z4JuOuovv9+MRo3ft5+9/8QpHx2iI1dqWrO2dnJtG3bxl56O6hgLCIMeeaRRY3dBMdzfXxTFQ2ey9lWZBU1x0OuqEYfQn09CG6jvJTp2cXF8chJ/dQ7QqpfXLEZOxv9DXENXsHlNdu0+OiYGYhr/HfENZFDzjvl2PPaQFzZsRtGbBa+h6+SQeLg0An4pXhTxAbUwJbiTXBo2GRYpPyxQ6fgFuzYsUPPK1euEKq31usaNappTC07Y+L0nH+Js1LGLEdpc37eMi3bHfGeOiw86Mjw4PVPKGaOjJ5mxNYxVJzryr5gVjmFmpVuFczqPE9LnXLSTpjZXMX23seJ2yi/bt1aNTQ6duyABg2eE2NiIerWrY3t27eLg1NKTOGz9pq3gnFLIaWNcewQG97JihIfv43AfhFw8pR7+OLIoAni8l5Fyu/HkbR/n0Y9S3wxEnUvbkOBnm3h5u2CxP2/Ie3UeXs7jweZg5eJQEJCggy0Hry9vfDNN/MwSSw9MVXFWkt01JLrBPv1/YD8bUWhri0QGjUQJScNlrI0Oay48uNaOHt76lw5ObvjUKdB2NW8F3I3rIXq5zajQeIeuBfKz0YeG3TwHPiBAwcwdOhgrF27GjduJKNVqxZo/PzzeDuyH3bs2InixUsiLm4Xzl84L17fu/rje8FJhqaRbBebY+JXtgQs4vwwgHHj8El4BuZHkd7dZIJTRecCl77fgIMt+2J9jrI4PGySTszjhO55itOCihUriE1ugY+Prwx2GwICcqJEiZLSMfHHvXx1cnbu3IG6derpDwP8c2LAgIF6fT/g8CngbBPiBFdnFy0rO3kwgnq2w+F3xiN5+x5xZa/C1ckPfwyfBP+6VZG7XlVZOretzr8E2uqmTZt04K6uzvhx2Y/i25cVp2adDtzDwxUbN24QbkjUKCVBTcDw1r1AqU5fnsELBi7id+6VNS8uqtDfvXghXFqzFb/1eB9HI8chPGY86pzbgHLRY+S9aVLPHdfW74DzYxo4oS3TA2KkpnTpMlgdu1qo74PExCTMnTsb4eEVIU6DlPmJxxagIf1atWqJh/cprl3LZi/hJpCV6YsfHTIRB7q8iyNvjpbJkMF7eCNfi/pIvRKPE9OicX7ZJhx+azTSL10Rfz9R2T0D6fAPL2Vjl8cEHfysWbOUrffu3YeCBQsKtd3Qq1cfOXsqV9jcQzd06BAhaz8EX3/9tZxLiJvLIKRAOmjboZIVbu+sWChyZ9X9reOfzsPZLxmrdoHFKR3hc0fBWWyHAq0awadCOZbi3PRvsTZvFRzqOUzqOSHgmadlgp67LVj6VyLTtg8NDcVrr3VX/7dv334oU6YUNmzYKD56rPjjeyBeEcqWLYs1a1Yjb9786j/znj++uGknrkjnM6wWFOzTAbmqVMDp6QuRsGUXX8HmtZ5XmSII7BkBDx8vLSM4ZSfGz8Hl5RthuX4dbr7eyNW2CYp2b8POKec8NnDwNj/dakJCgnWDeOLEKBMff1V835zss1m69F/iaw8zly9fUr99y5bNauzwYHQmRf45TFRH9IX/aaY6Dt6ni2Vj0Uq2OgSjQelysI4DvGedP2vdHdkZXvcDHTzBTlgs6SZfvjzmm2+izdChQ3TgTFQoUqSwSUi4Znx9fTSMfevL/vjjD/Ptt9/K774xqamp9tKs+OGHH0xycrL97t6g/5+UlGS/ywrH+3/55Rczffp0bfdhJiBTlNJtdXFxxYkTp4T9X0ONGjXQs2cPEXK5sGtXHEJCQhAdHS3Crs5t63DNmjUiMOdpHYaM4uLicOjQIUjnNXwVERGBX3/9VUNbe/fu1TLpLLZt26YhJ4a9qD0YrpKJ1FCVDEzDTqzPetwn43nYsGFqbbJe06ZNRTAnon///hqA5TsZ/uJ+GuszfEaLlH1ytMP3ZsI+CZlg8DEpKdF4enqYVatWmmvX4jWMJULOXuN2ME0pb968GmZi6Ii7hkyyiYyM1BQGpitUr17d/PzzzxrGYtoTdw+ZklCmTBkTFRWlu4tiVps33njDNGjQQENZMTExukMZHBysSTotW7Y0hQoV0ncyJNWpUycNce3Zs0d8jxqmXbt2pkKFCtoH7kgyzDV+/HhtX5wz07t3bzNz5kz9PXGbEnUSverl5YULYslJ50QQlsWIEcNF0ne017gdnOVXXnlF1R+p/dxzz8HNzU25Z9GiRfjwww81+EjQb6D2cHBGx44dlZIMPrZv3165Y+rUqcpdPMLCwhAUFKQBzyNHjiiVCXqaFy5c0GDo0KFDte4///lPpTTff/ToUXh6eqoAd3V1hb+/P+rUqYPz5//0F7K1IDgBvr45tIPvvvsOunX7u5TZH2YDTtaMGTMgwlA7wZcxirt//34cPnwYXbt21QFzQmhDMMLapk0bZe+VK1eiX79+uhRYl78TomiUlR1nfSZKcDCs/9577+HkyZMauT116hT69OkjlmgJHRyXD/cTXn/9dc1t4O+5TcxJoN8yZMgQ3Vp24LHG8LhXzfA1ZQLD2o+CKVOmKIdwAr788kvdRbpfcFLIQb/99pu9xIb/6gBmtmz/34KHojx/wrV948YNVSdc65UqVVRZ4Xj2P/xn44G43sEjJKyobLF3aqo2E5WMli2bqy30ZBL9v0/qPfCKF9cGI0YOw6SJn+m9u7urrvTU1DRN0KImpealhr1fsAMMU6cnJMISnwBnYR4XOTJoiErbLgE54OrnrUEnq0X8/GvXYU1KJgeSG23nm8C2rGKsu4kT7ipOt4u3+JBShbUYQLsZHD4T/mj0WhJvIP1KAtIuX4OIMziJj+rk4gwr28gZAO88ueDs56Pvc87gPhYbzdrek4J7Ep6PabtyJfNwbNqJa4dB//gHNqzfqGZbu3ZtxOEfheDgYmLW7dUoSEhICfm9zYu462YfeyDzd3LWYhzoPkAIlyi37nJOgU++wij9yWAU7NRMq6acOo+DkR/i1IJoYQQhQjawEVfjptqOb1goAnt2QN72TeAuBHQW5oEzVZIrMlKTceH7VTgxaibiRW0JmSHWcGY7vGM7RkPOzvCvXBFFB7+G/C0aanztyST7fYh6Ept2emzsKk3Df/nll3Hw4AHUrl0Xa1avxZ49u7Bv3x589VW0upT87qZcufJyhKFXr57iZJy59w6vffZchIHcPH1l2nn46eHm4QtnVwY87ZBV5uLmmflc68jh4ZkLHrkKwD1Xflnh/vJOH33m4uyJ5P1/4FDPwYirHoGrS9dKey4iSFxhEVv/yIAo7H/5LSTvPQwP+Y2newAC6tdCicnDEDrrIwR2ekmYRVY6PKQ9byTu2I+DL0fi6HCbxHtScU/CM57QoEF9NGr0PDZv3oSFCxegfPny4jB11RhEWFi4OF8B4kS9hvr1n8WmTb9onJMrjl4p9f+sWTNtjT0k7riq5AHXpFVkQ/4uL6LOiVV49vJmNEjaiUqbvoT/c0/r10OwCrOIdEgSB/X4yClI2Lpb7oHUMxdw47c/ZDWLdLC6amKY1dMNXuWKIaDOU8j5Qj2UnD4C5WI+QeHenVEk8hUUHdoTwe/3gn94aVEL8bZ+PIHIQnjqOYp2On8XLpzDxYvnkZh4XTPxCJtS4G6LQcL1a/IsHpcuXVA1N23adCxZ8p3GclNT07Wdtm1bY8OGDejWrbs6oXfe3nw4cEeAioTJjdS5GWmptgeC3NUqI+S9HvAPLSVsIfaAQGQXEncdQvxK27aLd8lg5HyxLpxz5ZZ2pI5Ik4yEVJz7NAbbKrTE+gJVEetdGrsbvYaEzTuQYSwIqF0ZQb0j4N+yoej9u3xy9h+OLISnSD527KiGQPLnL4igoMKaEf/TTz9h1aoVGglgfsq+vXsxPmoiRo4cpcF7pmG/804katashZ0743R/e9u27bqvzUhi48aNNPmOua3Dhg3VcIoNdzUv7gvZSQNHqy7eHkJdj6xvEabOuJGqDOMiKiykVxfUOrgMwaPfhmdYiBiSUl9Vk4tMjqdYCH5wtjqLiD+Cs+PnIa5hV6zPXwvHhk5GRrKtHStXhG1VPDHIJDxXOfNtS5UqidmzZ4u17iYr2WDChIkIDArSnRkSdfHiJZg7d45mLy6M+Raenh5q/I0bF4UyZUL1t7Vr19HE5N69e6Jateri+q1Q8Z+amoLhw0eqVOCeYPZkexhkbcdxl379BoxY/zYTjKaa/LmLrhbLnAM34omkixfBneJi3duh6so5qH1mPeqn70CNYz8h9JuPEdijHTzLFBa6ikEohqqbiw+s8rvTU6Nxbta3+p4n0YXNJDzdLwZPv/6am7SlNaE6Lc2igZlvRa+3adsGI0a8r5uzAwf+Q780KxYSjJSUVCG8BXXq1NKMtWbNXpB6w4RBvhNm+ASffz4LhQoFqvjnB2KUGEuWLEb79h2VYR4FXGNqwYt1nZFuEVcwEanXk5Asuvfcz2txdNQUXD94SFcuFRQ3fL2fKo2cDauD8fMTE+ZiY86nsTpPJazNJ+d8ofi1VgfEb9kL36KFUah9U4ROHYrwxZ8iZ6NqYtcnSp+5xqU1q1gGMkds98kju4zA4c4xAjdy5HBdyZGRkdiyZasSlOL7s88+wyeffJKp6wMDC+D999/XiDuD0YyGP/300xg79mNMnDgpc1uC0oPbFPQGuKebJ09ebX/AgAHw9vbWnGl//wCtS5yZu1RTFCzJSTKZdOdS4Vs4CCU/fgf5Xm6sdfht+OF3o3D66xjR2DZ3zuZ2WeSgjs8QUojOFyucbVBqO1kz5Gk6ctSqglJj3kWuZypKLSDp+BkcGxSFC9Hfyar1EN9frP0M+a2cvcsGw0dEP/36a9sOIP1qPFyc3ETPp8svDQI7vIASYyLhWbiggwOfKGSueH7lRiNsxYqVIorDcPjwISVYTMwCsc6nKNEZrOHBzzGiosarCG/VqjUqVqykCfjTpk1TorOOm5srDh06LKt/hDDRZtSo8YyqiGLFQjSlq2/fvlmITlhFtRhXmUG60aKenZzF2HS1+eNZIM91pTMhQg7jIavOwwUuHt5yiIvnkQPOXuLy+XvALTA3crasj8rLZ6PK+q8QIERPF0ljhKn9igYidM5HKD3/U/hWKQ93H3e4uIsn75SBxH1HcHH+z7i6YjOsCdfgLO07B3ghT8NaqPDTDIRGj7MRnXgSlzxXPHHznvbChQtNsWLB+pnJjBnTzbVrV/WDUj8/Py3/6qu5JiXlhomKGqc7uMHBRc0PPywx586dNf369TVeXp6mZMkSZv78b8yVK5eMGH7Gzc3N1KtX12zbtlXfwfc53skTPyVhIsLNnzBkJjPIvzvl8WYH1nQcbI9tWDKYPJFNG1KUYbHl+LJuihQknbtsEo+cMomHjpuk30+a6+cummSr7fMX1tH84gfoz38iMgl/K7g1Hx39lQkMDDT58+czs2fPsj8xZtq0qcIUubkMjaxuPXjND39jY1doHWatMKHDx8dbt8vFrdPy7MApFH2vGTE833pYmelyXxMtBMywmLS0NG2LY/irCcQ2xRC2Z+88ONgfjslxnZKSkpnAwntbvx8/U92F8LaXsyOzZs1QQvOT8oULY8yFC+dNZGQ/Xe0kOI+goEAjhp+5evWy+fjjsSZHjhyaR8H8CwfuNSjmSTja8/f318/Xu3fvbq5fv26v8SdubYeTx8+LmDNSpUoVzdsQV9L+NCuy64MyWDblt5Yx84f5Hvx86eTJk/bSrHAQ1oGzZ8+arVu3ikQ8p/dsk1K1VKlSxtXVVY/y5cubZctsOer3ws194nV2/b4XMnX8rXC4KNyI+NvfumvaQ//+kZpWwZTLxo0b47ffDuLtt9/C6NEfiLu3V/V6SEhxTJ8+Q/U5v5Bv2LBhZtYPPYe7uT6MI3CLt1u3buI67tQ8k/Hjx6sRyFgB4whM+2jUqJGmbchEabZDyZIlNU9l4MCB+pyuJA++n/1kpJGeClM62N7ly5elz6PV0OSHgsJcGoVknkvnzp31i366nBMmTNDyt956S/Pr+dEesyKYF8P7HTt26PjYL/aB7fM3DFTRQ2JGFsv5oSBTTriJRTAu0rt3bxQvXlzrMrWEhvLp06c1e6pdu3aoXr26vo9j58FsUKawMNWEWRWMirKP8+fP1zQYjpFl7B/7U7t2be1jhw4dNFvrVtyR8A5w543g14jMxGRHO3XqJJ1qpp196aVmOoG2RKUPMHnyZM3dad68hf6OuGes3g4yBQ+mrPTo0QNjxozRiWeiEpln5MiRWsZ8HBKVE8CEJU4QjVN6FzyYakbiMjbBhCNOPJOTypQpg40bN2LSpEnaDonSrFkzTW+h98EvMZlXzPaYgcq02tjYWH2/SBT1RniwTTIl2+eXnyIBNH7BMyOVZEqm75LwZDwSjAlT3MwiGMBKTk5GgQIFlHk4n/SS6CExf5ltyqJUT4oMPXbsWFlgbyvDMK2PjMA6bIN9YN+YiMVr9pVBMzIef8ftc6YM3or7o4jCtlKZfj9kyFCZ3LOoX58x/MZ4772B0vFhylkREZ200w8DUQV6kFOZ98hMMeYhMq+QhOdAeRAkLAdPCcFErS5dumhiFieYdRx94O9E9EL0vn4UTjARjJ/ScmW0bt1aJVilSpV0VYlBq+9lOV1UlnFiuZopCdgO22T7bNdxdhCB12RWMiT7QgaidCGDcWxExYoVxU2uieXLl+si4aqkhHIwOOvxfewjv9Tn+JjIxgQ1ts+6ZCbW52fGXADsIxcNFxn7yBxLMgmZjQx2Kx46A0e0i6oBdpItuLm5a6fvd3VnB65kR2IpwTNDvZQ2XGUkFLN+SHC+hxl1VB9vvvmmSgmKOU4wJREZgpJoz549msnHyeI14wcUo2ScpUuXKmM1aNBAicFxUZJwlXPimdnHyecnFSTkM888o33it9yceKoJRjSZ8cfVTeJwojnpMTExKrLZZ0oSqkr2l9LHMTaudm6CkTBURZRWHCslBndEWZf9pQrgyuVKrlu3rjIk+81+MlWTY+N4mYzHFE9KXX5rTjXERUQ1cCseivD/CSCTkaOp5zmpnDwOtGrVqjpp/06QGCQKv8rg6uMOJTOiKT043Xezcx4FXIRkUgbjqOOzI7gDTyzh/4dHw8PL5f/hCQbwf9yKwOAXfdDAAAAAAElFTkSuQmCC"/>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7" name="AutoShape 15" descr="data:image/png;base64,%20iVBORw0KGgoAAAANSUhEUgAAAIMAAAAcCAYAAAE1qjxmAAAAAXNSR0IArs4c6QAAAARnQU1BAACxjwv8YQUAAAAJcEhZcwAADsMAAA7DAcdvqGQAABMwSURBVFhH7VkHfFRV9v7eZJLMJKSRUEUgawFBEZBiAWSli0pRURQFd0VEF1wRdBcLiMIKFnSpichKJzSxZEGlBynSEgwWegstECE9k2Tefue+N5PJ5E0orv//7v78kjPv9nLuueeecy9Cur6pP/r3tfrRmq10rVeiXlBQcNmEeckp+g8Z53V90zY9Zc9JXYD7EtR30PQU/fT5fL31i8v1rNwilVZcUqoXFJWosHwlbuv/9w2YsCwV2tupaPvKF/Bg/6ls9a3xh3nYduCsCnuw+adT6rtl7ynYg2yAvetYvd+UDXpGzdY6en+oejh8Jlt9s3IK1Vfgdrv1I5k5Zqw8oPVK0I/Waq2PT07X4wfOtZxzZQTFg83b9WNZefrWn06b7er6e8vT1Bc9E9U3/IGP1NfGuPBBeCZfm8xfm7ALn24+jIffXaPmeIB8yMwpUuF6NSLwetIOFRboJMULTcMWxRPOPaPWrfrbK3/S4wfNV70ILuQV6UfOGPM+dDpb8UDosMkLT55ipDSimMmGhKHSmKTFD1qgCgnajPyMv24VTko5oL/36W4VFtT+4zwzpOs5+S6946hkM6brJaVu/fevJnvJVVyqt/eJf/jVj7pdzY0I0d246rY/qvBkd4n6+mJj+km0GWmITEZWHro0q6PC2j3ToX/xNBc0EfonT6HYrWPzHkNkBBwH1qUfR9LwToqFwXYb1u3OwOKXOjIPePD2eNhCKVfO4CDoQXZk7JyNjB2zUMywpEmeLzaOu1fR0G6NVLzpn5fim3d6wlXihnvZQGg9ElW6i60P+3gLaauSW03XVGd9SArMf+C2eJUm0EQkyQScrXcS+Yv+idCbrkfN8LZqwd2LB6CwuFQV/DVh0zXOlh0G8xsEDXZ+JU1nGoKC4XA4YA8OQdexq1VYqPObZeFT2cXo8PpX3nib1770hoW6vLEKd49bo0jaSFi13xvvYraj9tYG2V97Dyl9o6ftUTrHo3cELuoTrZex+wXoYew3AbpO9WoGAbpMNkMGZA/mFRarfZhPGpL4jf7K/O3euMDe9lUKG4XpyY4NMGPNXrS8phq27c8kd7h0S580GcYw43eM/FyYpvIEha4SBDuDMeTuxuj7zmosGN7ByPBD8vZjqs61NSNU/KcT5/H59qMIoZD2aFUP5DtTSRyz+pYjH2iMzxpyJ+Y+196bV2PAXMREO7Fs+xEs3HjASPQHO4+NDEG1iBCEhxqbMSzEruJVq4SquF3tDI7gvcMbMWbnCjhd16N2eBtjxn64tlakGTKQnetC5uzHVfiGZxdh0TcH1QD/MudbuErd7CxIxdvfWBs2nwbjqf3a33SVGZNxcj1lOc7XO4W8pGQ4mjRArNodrG8uh0z82Nlc1I2rouJHM3MRHR6qOoqLMGZDNYbjZ/PUhDSb0aF0zMMCdasZ9QQ8SRDEbRsVFmKmsKvgbmP1Ymd1I8YK/To1xJS965DL7WqsEdTAZg57GSMSNqjBCeLZ8MHpDxuR/wHYvfIo8H4ZEAXmiXsC3jjhGzZRzNUJ6TUDGoXevaxsYwl41OCFmVswiMp2+tNtzFQDD47/Gku+PcIG3Nj5fm80+12cmQP8nOdC1d4fIjzSgdzFxqniCx5NCGY+NTN3a7GZasLtRuFnT2MElfekFT8ApdS7VO5esO6LfVtgfP/WsIv8uh3GxhERqhKk4a+N7sLs39dVaTLfW+Lj8KhWinCW84i4U+TeCmVboBw0qWix4V6dvw1LNh/CX+9vir8t3onmLyxD1tz+iKHYe6GqBWhYQYONYy/mMeq7B8vANE569KMtMapPczOtPOz5rlKU2M1zm41RP1N9acgtKjvLC3iCUW0jT9LMfiQtEES1aj3lOPUMiuyUPStRTxIxf/0+vJm0C91b1sW4x1rhWardOo/OQu3+c1CwxCNRFqJnATfbD+o9w4wRlIbBbG/qIFP6qBNGL9yJ0QvKTLNa1C0nTCVnn/hEa9S6Ws50GaGO+tUj4NKC0L7l71QBQUx4MBrEOrBkhHEuSEkn1W4giHp3L3/KjBmYyK0x7B9bzRiw6cdTePQdw45MpkRo3aepMCiRhaxfjQzJnNefCT6cqwRKIrgdrSWCUBLRIrBEPM/BlYQdMmI+yrLeomTvYlgqS2rvgwkWypJ7UKoJ+Q6JAqUGI9vv0Okc3DF0Ka6qHYnjHz9mFPDByl3H0I2G97UD5+G7KQ+penmUQEPKPNBQiwt0Yt4Alc9zwjPcCqCPoQYgfQeCJnZ2SVj5U2NqgFNj+P/wqaHhgY91rdSlIkGcuOuj3jhapx1sUYb5o7tciNyVjJinl0NzBBtp1L6fvdwZnZrUVvH/dlAnUpw8RJ5ooQ4ygwxhWBG1niNUtHdZOakWTKvb15L+b6bAmu4KsHLnMYxblob2jWthTN9bzFSgiPv6zleSlV27eszdZmoZer31FVIPZ2HGM23RoUmZqSlI/PIHzE05gH5tr8VTXRqaqWX4OvU43lyaRt1aXjmKddmmYXW81LspOoz+J6qEGlLsi2CeIF+O6lpm3Hu1izKg/Eil+5EFTp0vQMp3J7Dn2HkzxYAopq27j2PjnhNmShmOn8vD8nX7cfhMLobO2GSmluHgmRykpJ/AgdMXzJTykD43MH8t21+744iX1tPh2LX/rDLstqVlYK2U8ckXStlJw42wbxvfE4WF+Sqi4HCiztf/YI4pJGSCOzoC697uyaPX4LbY7o3rVVVhX6jc8gviA+uMsYt2AuG08anFvz/6Mw6fzkb9GmVOjFFLfq3rq1QyuRfd+AXD7iq3ZjLe7HzqOxaKpMF3gcdpIe0kf9jaj/oC3d5cqejuMSuQz8Fob6chYlK6opD3v8NpmrTtXysr1+n1Fdgh/ugvxAUOcPpn3yGG2yTxGRo5FOknp6aYuZcHmXAovUUHJyskVq74sv7w5HtIYBOrUKxFoXw60IqRPmnFtNPdYhL6pBWR1PlvBU5kHcW+LZ3zNiRx0jtyT8L0c30xZ+1elX7frfXxwO001ApcWL/7hPITLgsc3vFzuVi25TAWbzqkSMxzX8gN1efbjnrzk+gSH8nMUXkVWVUB1mJYGbJyirDx+5P45vtT2CT0wyllFfpCJvocHS1h2pSn2iCGzv9DHRpCjPehH/noBo98Vwa2sWXvWdxPB63P26sU9XtntZlpoID93TfuS2/+w1TG69ONazt7OUXnCfuneb7+aVbgoDs3q4MEepAlYqnxXzR1g4HzKYtlGnr17gy46bcE0RRvMmypUp7KP6FYz1uzD1PJGAU/rW8Jtt+ucU288UgLuL1SVL5eOLfG6jHdlbRLjgyt0dUxKs/++cjOKCosUBk6/0K4r2aOvte7n0rZQUxECJJoHAXZjDRRjM3qx6qwFao4QpQ/4kEBtw/8JHzgFFqgdItLqW8O5meZqYQoM5rgk5P34E/dG5uJFwEnVD3KiXaNapkJFSFHaOsGNcxYedgfpNh4LEZxSHJn9kGn7vd5LUYUuWBLTcZDE1bD6TRWspiDTH6lCzrHGDfEl4sfj5/HsZPZuK5uDPZOe1hd7HqQeugsWj+/DOOX7CpjAhmzhkfcCx9vVQslEC93QPvrVPiXwiYXvyKGQuoSWESikEwpKlaky1cSfcqVkESc/CFiLxqzVC41fKCKMk03RfVP0zaqiY3t10rFReo81Oq66oiky3s8M1cpWOX8sN3te8/gveVpmLh8t6JJNMr2kJnKbWOZQE6S0TdZF1CTy+wenMVRm74DGyqZ2xfH41rBFm2c1TolIfb7r+D8w2L60uae5sqtGH03uppvBR7IyZGVXYgwavy4SIeZquaAI2dzlMsrd4iHqZU9YSuczytCdkGxcczRqrvAsD9kS8ZFOlXj56iInQ65XS3r0wNhzlGeHHKEXh1r3Z/l6SDC4EvWyqliWhVOXi48fRkgkOr1q0V4J+0btoJcsEp+NU4yygz7Uz22IWZ4OJWt9GnFAIGNk5f+AjFAoNm7jdNLqnBFS42HMgMcNX1xUSZ96V7P6d8UOSMnIidhAWwxUcbS+kCkxdnyJjhmv4cpaecw/AMeT2Kr+/OJ2yG+ZhSm8uTo2rS8j/Ab/v9h09TC+usNMy55iowU0WyVkcCyOQ9UujQWqMDFcSU1L6WO6PULPLHlaSODfl3mhQIO8xeM8xfU/b+GZ6z2X2XIVtr0MiGO8Lz1+/CEPPNTQ9lorvWgv7jsL53MEhWRzzNq2orvMXwqzTHao6E8ePt3uQEJg9uaJawhfSWlHED/D9aadiddMruGAdSK0we3MwoFwM88z8YvTcX42d+qM7RKsB3P3HcTxg9obZaoHOJEzN+wH/3fWaPe1jRxMmRRKuGhznNPsru3ro/FL3ZEbmEJRs/fhslLUmHzeXurrA2ZZyS197M9m2Bcv5YqzVainm2sqZQkJprsZL2ErqaLVpRQsYfMNIYh+R7rRawvv7YUMd1FutRdQ9YoGxtcVJ2kmfZ7IMjcyU9aPlInCDqNDc/jZWVYlXocg6dvNMbOxQR9iCLKxPx1+zFqwTazVCBwlGIMcHzSr/RpDOLSod4OgmWOmnpYqVY1DB1pjHVqfjW/FsT0u5jfLD7We9mjeMMxuPm1cfzxV0Wha6D6pA7N66Jd0zq4zuclWvti7Va9YeMmKCjILydInuWS57KaMWHIOF+AzOwi8rjiRGVtw0I5gLhw5OS7lJoVg8Uf0mYwB3xVTDiqeCzRAJDdOn/9fgz4YJ1aZZlsr1vjsfRF42HICuK0TadmGJbwjbqzCOFYn+jM3e15obLARrr8D9PNzjiTiyCnHbU5tiiOLf0wHTz2G8f5v9q3OYbec5NZozzkPXXCslS8NY9CQycynAvx7L03YvzjhntwMYhmWEit9NjEtSoufOtNDbhoeAdDyC4BZ2mxj0naSbciVWnESI5/WO+mGNWnmVni0mDv8dYqlEb+yFHRgPTtnLtE9mH/Dtdj0pO3Ywwn+9Hn6QB9nQrgbm/RsAaWv9QJn2w9giGT1htuh/9c6ILUrxmJaWJA+rkhF4eIkscyKRNWD6Qru+wMleOT61/QB+lHszB4WgoyTueqXXVNjUgseuEu2r529Bi7EnuPncfZ3CJMoPoVz+CRdv8eJ7ZScCIiEJcqCFaQmqKgLhdlr5sWnaskk5S6rVjEhCh0I1MphEoGckVzZCV5BvpkyxEE9fxQkd2PJM1x/0cYMYs7VM5NTz8B+jt4OgfPJW5C+r5MJQh1qjox9pEWuDk+Dg3rRGMStUmUuIZUexk/5+O1uduwKi3DrO0LStslHnsXBZnn5jyXbDoE5/0zLCm014eIfnAmhiRS+1lB/HBuztcX7LCsLxTcIxHx/edg7rp9ZiUDF5WfK1m7XwvBPFdjokMRE+WoSNEORDPPSVVfmTYQyDE2cvZWrNl+RB0n0WHBeIKGplyYnvw5D6fpSTSqG4NXH6KaFenlEXWAwvP8zM1IO3TObMUD5l+RhAeGmC6FFDArcpHySGU60hollbRRQqIurMAmu1yhKYOvVC7BfSbFETFV3TNKrRIxAOVVR8r6N1PsZjkahvwrcbO8lBODxp9HLONiXqArsoDg4DVdwz231PPaDP4tSFdiMyR8+QOep+pX9xwWyLxQiLGLdyFp9V6A9oDgPMf0RlIq3li4U8UNmItMrWFEg5B+5ByeTkhB0gsd1QXPvx1yNLPL3rfFYyGPK7nwVleZFvBnrRe0QcTmGdb7ZrzWp3nA+gKPNvdAm7JwlR7foBGKCgqMyZvwWPx1q0filnrRKN2zF6UHj0ILrshknQJgi6FV2qIpDl1wIe3AGRqaFZWOCIHcljW9Jg41osPMVGtcsQG5kgbkdGsDUp4sJ372HUbP2qqeR5w09to0qoE7bqhl+Xwp7BA27DmWpR62FJjQuXkdLB7eEZE8jqwMyCE9bsTfzPvliyGQAZlEA7LsDK8c1gbkzTQgm5slLg32oTO30oDkWVhivO16wYWTx0zPDWTezMXInr7QWHRfkDm6S24gmyBszkR8mnYWI95fY7xF+c+FmkEZkPT7uzarXBgMXBozLgVF1GjzU/Zh9ILtimF2Mv3+O+Ix57n2zK28n3M5hdQcO/EBNYrYI2toOwxO2Ih5z99l2EgC2TsUvjxujAlL0/DukjQj3QKiZetwM7w18HY8cue1ZqoJtidNBd7Pvx5smmxgmZDna0n8kYIyc6X+JW6SiptpCpJufCoSFZOXe5VDSoWG2BBN7yWGhlxsZCglvuLTdzmwkoML7WT5GJaP5jfKfCAV4++NpF1McyKW9kWP1vUweeAdRqWLIDbCgeG9bsZj3RrBSY0TWcWBNeknMXrhDkRwF4Y5qIVot1Rjf0Kx0U5Ex1hTDCmK5IwKRSjdcUEotYlh+4SiKucbyTFrlyENwnp5DHJEsX22E8W5S/xyodm7jtVLIuRtwnip8sJXMzzeDNkvT0R2YuVvE2Gz3sXktCyMkLcJS83gRnytCEwdJJrhyt46f8OvBxtsXHIbpcj79aEgO/+5qNxtIfYgyEWnQZoPUbLlS+1gDwmBXWwK1qvQltkebMFGmd/wHwbgX+8r9ItMQymSAAAAAElFTkSuQmCC"/>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8" name="AutoShape 16" descr="data:image/jpg;base64,%20/9j/4AAQSkZJRgABAQEAYABgAAD/2wBDAAUDBAQEAwUEBAQFBQUGBwwIBwcHBw8LCwkMEQ8SEhEPERETFhwXExQaFRERGCEYGh0dHx8fExciJCIeJBweHx7/2wBDAQUFBQcGBw4ICA4eFBEUHh4eHh4eHh4eHh4eHh4eHh4eHh4eHh4eHh4eHh4eHh4eHh4eHh4eHh4eHh4eHh4eHh7/wAARCAApAE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LHSlpB0pa/ZTzzvvBnwf8feMtMGo+GdKg1ODjf5N5Fujz0DKWyp47iq8vws8ZReMYfCD2dmNdlB22f2+HeCP4T82A3oDya93/wCCdLN/wk/itdx2/Y4jjtnfXi/xMkkX9ojWJUkdJB4g4cNhh+8HevFhjcRPGVcPdWirrT/gmnKuVMyfiF8NPG3gFLWTxZoU2nx3RIhkLK6sR1GVJAPsah8D+AfE3jRJz4dt7W6eBS0sbXccbqgGS21iDtHrX3Vaa94S+N1h4s+GPiOGKHU9NuHhCZ+cqv3LiMnuD1H+NfLPhXwNrnw5+MHiDw5rEbLJFoOotBOoIW4iMLbXX6+nY1z4XN6tWlOM0o1Iq/k15ajlTSemx5XpnhfXNV8UL4a0mz/tLU2cosdq6yKcck7gdu0dznFdJafCXxZqF/Jpuivo+s6jESJLKx1GN5lI68EgNjvtJr0/9g2XQn8e69pOpzJDe6lpTW9mxOGOT84Q/wB7HP4VV8e/s/8AxI+FfiGPxV4VMms2Gnzi4hubPIuIlU5+dOp44JXOfSuitmTjiZYdyUWkrXWkn94lD3bnhniHSb7Qdbu9G1KMRXlnKYp0DZCsOozXQfDbrqH/AGy/9mrL8d663ifxjqviCS3+zPf3DTvFnOxj1H55rU+G3XUP+2X/ALNXfVcnh7z3srkrc48dKtaVp9/quoQ6fplncXt3M22KCCMu7n0AHJqqOldn8FvHL/Dn4jab4rWyW9S2LJLATgtGww209jg8Gtq0pxpydNXdtEJb6n0D/wAE+bK807xv4wsdQtZrW6htIklhmQo6Nv6EHkV4d8TT/wAZCaz/ANjAf/Ror1/S/wBoDwf4a8YeMfHekxavqmt+IVRLe0nt0ghtFUcBmDEvgjqAM18+af4r1K08XS+KZILK91GW4a5Ju7dZUEjNu3BW4yD0rxMHQryxNXESjbmilbztqaSaskdb4+8S6v4Q/aF1zxFod01tfWeqyOjDowzyrDuCOCK+tbjxZ4R+LvwS1Hx3bWsSa7pOk3UMiZ/eWrvEQ6+6MOR/iK+IPHvi/U/GutPrOsW+npfyktNNa2qwmZj3fb1PHWm+DfGGveEzqI0a78qLUrR7O7hYbkljYY5HqOx7VeKyp4ijTe1SNvmuqCM7N9jX8DeEb7VvA/iPxdpE92moeHGt5lWA4IjZsM+RyCvXivf/ANlv9ojxhq3jLS/A3izGswXzeTBelf38bYyN5HDr6k8+9fPPw9+I/ivwFbX8Hhm8itRf7PtJeBZN6rn5SGBG055HetKy+LWv6XNNeeHtJ8P6DqUyNG9/p+nJHOA33trfwZ/2cVeNwVTFKcJwTT+F31Wnp3FGSjYtftQ2uj2fx28TwaIsS2wuQXWL7qyFQXAx75/HNYfw266h/wBsv/Zq5O4mmuJ5Li4keWaRi7u5yzMeSSe5rrfhr11D/tl/7NXbKk6WFVNu9kkTe7uccDxRmtn+EUtbe28g5S74a0Ox1PQJriSUJeG8W3jzIAqqUZtxGRwCB7c1pn4eyRyknWLKWHzWiWQcKSADknOB19e1YcX3TXW3X/JL7X/r8b+YrhrVqsJLlluxpIzJPh66u4XXLKVVztaPB3YzkY3fe44Hes7XPCX9n6fLdW2q29+YSokjiABAK7tw5OQO9Rwdv98VJZf8tf8Ark/8qtVKyd3K/wAg0LB8M2rF2iyyHSxcRHz1+abGdvX9KoeKNLsdLt7WO3DTO8KSNciYFGY53JgdMHj8KE6JTZP9Qn1NXGc0027g0YOa7D4bEZ1Dkf8ALL/2askdK6v4d/fv/pH/AOz08TW/dvQIx1P/2Q=="/>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19" name="AutoShape 17" descr="data:image/jpg;base64,%20/9j/4AAQSkZJRgABAQEAYABgAAD/2wBDAAUDBAQEAwUEBAQFBQUGBwwIBwcHBw8LCwkMEQ8SEhEPERETFhwXExQaFRERGCEYGh0dHx8fExciJCIeJBweHx7/2wBDAQUFBQcGBw4ICA4eFBEUHh4eHh4eHh4eHh4eHh4eHh4eHh4eHh4eHh4eHh4eHh4eHh4eHh4eHh4eHh4eHh4eHh7/wAARCAAWAQ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c8F6jfjxf4s8PaldPcNaXUV5ZM/UWs6ZCj2WRJV+gFYHj7xDrFn47trqwv5IdG0D7MdXhUDbOLqQx/N/1zUCT8a2PE4/sj4oeGtcHyw6lFNo903bcR50BP8AwJJF/wCB1V8IaTD4o8EeIby7Hy+Kp7mQMeogI8mAj/tmiMPrQBtfFLWrjQPAOrajZEi+8nyLLHU3EpEcWP8AgbLWxp6tpeg26ajemZrW2UXF1KeXKr8zsffBNea2WpT+Lv8AhXukXeTPE8mo6svpJZfusH63DKf+A1r/ABwvryTQbPwnpNpNe6h4guPs7QQyKjm1X5rhgzEAfINuSerigDO+HniLXpfE9te65dytpfi6KW60i3kUAWflHKRD/rpAVk57q1ej6zI8OkXssbFXS3kZWHUEKcGvL/iHeeLr7wtE2nfDnUbS70eaK/sX+3WpWNoTkrtWTJDJvTA7NXoA1S01zwMdYsJPMtb3TjPE3+y0eR/OgCv8L7271L4beGtRv53uLu50q2mnlf7zu0SlmPuSa0PEOkf2xbRw/wBqanp+x92+xuPKZuMYJwcisf4Of8kl8I/9gW0/9ErXV0AeVroF6fik/h3/AITHxX9hGiC9A/tD5vNM5Trt6YHSuvutPm8O+DdZa31fVLyZbWaaOa9uPNeNhGcbTgYGRms1f+S8yf8AYsL/AOlRrofGn/Ina3/2D5//AEW1AHIeCvCtxqvg3RNUu/GPiw3N5p9vcSldRwC7xqzYG3jkmus8O6D/AGNJM/8AbWs6j5oAxf3XmhMf3eBjrXHfDzwhcT+APDsw8ZeKYRJpVqwjjuYgqZiU4GY+grtvD2kSaRFLHJrOqaoZGDBr6VXKcdF2qvFAHF6fp994k+IHjKC58S6/Z2+nXltDbQWV35SIrWsTtxjqWYn8aj8d6frfgjw5deLNG8W6zd/2aonuLDU5UnhuogRuQEqGRiM4IPXGQag0TS9cv/iZ4+k0rxRcaPGt/aK8cdnDMHP2KH5supI/CoviJpOv6PYW2va/4kk8S6HY3UD3umT2sdurKZFAlzEBvKEhtjZU7fXFAz1dG3IrYIyM4PWloooEeX/DrRb7xN4aOs6j4t8TpcS314hWC/2RqqXMiKAu3gBVAq7cjWfBnjDw9AviDUNY0bWrp7GW31Blklt5fKeRJI5AoJX92QytnqCMVjfCbSfFlz4O87TfF8VhatqV/wCXbtpaSlP9Lmz8xYE85PTvXX6V4OmHiK28QeIteutcv7NHWyV4Uhgtt4wzLGnVyONzEkAkDFAHW15j8bdZ8R6PrXhSTw/dTIEluru7tEAIvYYYg7RH3K7sY74r06uG8agN8U/AIIBBfUMg/wDXtQB2WnXlvqGn29/ZyrLbXMSzROvRkYZB/I15f8SPE2uf8LM8N6Xot/Ja6bZapaw6r5YGLiS43bISfQIhc/761p+FdWtfBdl4m8P6pIY7Tw8rX9mT1awk3Oij12MJI/8AgK+tYGo6Xd6f4b8F3eprt1XVfF9rqN+P7ssochPoi7UH+5QB3fxE8QX2jWlhp+iQwz65rF0LOwSbPlo20s8r452IisxA68DvVODwCZIfM1bxf4pvr5hl7iPUXtlDf7EUWEUegwfcmoPHki2XxL8B6nc/LaGa8sfMPRZpolMefTPlso9yB3ru6AOF0DUda8O+MoPCPiDUH1W01CGSbSNRlRVmLR4MlvNtADMFIZWAGQGyMjJk8WatrWqeLYvBXhu8GnSLbC81XUhGHe1hZisaRq2V8xyrYLAhQpOCcVD49Zbv4k+AtMtzuuoLy51CUDrHAltJGWPoC8qL78+lHh11s/jV4rtLn5ZdR0+xu7Qn/lpHGHjcD/dbBP8AvigCzJ8P41h3Wfi3xbb3o5W6OqvKd3qY3zGR7bcVP8P9e1S9uNV8O+IhD/bmjSIs8sK7Y7qGQExTqv8ADuAYFezKw6YrrK4PQHW/+Nnia8tSDBY6VZ2E7DoZy8ku36qjrn03CgCpa2N94i+I3i21uPEmu2VtpzWiW0Fld+Uih4NzcYOSTTPHGl654O8NX3inRPF+s3EmmRG5lstTlSeC6jXlkOVDISM4ZT1xwar6Zpet6h8VfHL6V4mn0dEexDpHaQzBz9nHOXBI/CoPiTpHiHR9FGva54ml8SaHp80U1/pU9rHbrNGHXLbogNxX72xsq2MGgZ1XxU1S8s/hRrer6bPNZXSae00Mi8PExAwfqM02DwSXgjdvGHi7LKCf+Jn7f7tM+OXzfCDxRhiAdPkwRT7bwZcm2iP/AAm/iwZQdLqH0/65UCN3w7o39jQyx/2rqmo+YwbdfXHmsvHRTgYFFS6Dpr6XZG2k1PUNSJct5166vIM9sqoGPwooAzviD4Zj8XeF7jRWvptPld0kgu4QDJBIjBldc9+MfQmtfSbG30vSrTTbRdlvawpDEvoqgAfoKKKAOe8MeCbPQvGGveI4ryaZ9VZSkDgBLUZLSBP99yXOe9Xk8OxHxw/iqe6eaZbAWNtCVAW3QvvkYHuXITPsgoooA3K53wx4Wh0Hw5eaDb3kkllLNcPbqygfZo5WLeWvqFLHHtxRRQBjeH/B/i/Q9CsNFsfHUItLG3jtod+jIzbEUKuT5nJwBXTeHbPWrOOZda1uPVXZgY2SzFvsHcYDHNFFAEY0CMeN28UfaX806aLDydo27RIZN2euecYq/rFmupaTeae7mNbqB4S4GSoZSM/rRRQByOjeFPGWk6PZaVaeOoPs9nbx28W/RkLbEUKMnzOTgVv+HrDxBZyytrPiCLVEZQI1SwWDYe5yGOaKKADRNAj0vX9e1dLl5X1m4ineMqAIjHCkQAPfITP40eN9Aj8UeFNQ0Ca5e1S8i2ecihmQ5BBAPXkCiigDYXO0bjk45OOtLRRQBjeC9Aj8M6Cukw3L3KLcTz+Y6gHMszykYHoXx+FbNFFABWNq+gR6j4m0PXGuXjfSDOUjCgiTzY9hye2OtFFAGX428C2PinWtI1K4vJ7b7DJi4ijA23sIdZBDJn+HzERvwI71p+K/D8WvtpBluXg/s3U4dQXaoO9o92FPoDu60UUAWPEuh6b4i0W40jVrfz7ScDcAxVlYHKsrDlWBAII5BFc5BoHj6xiFpZeOLO5tlG2OXUdJ825Vfd0kRWPuV575oooA0vCPhO30O7u9Uur651bWr4Kt1qFyAHZV+7GiqAscYycKO5ycnmpPGHhWz8RLaXH2q507U7BzJY6hasBNbsRhhyCGVhwysCD+VFFAGU+h/EKeL7LN4506KE/K09tou25I9i0rID77Pwre8KeHtN8M6QumaYkmze0sssrl5Z5WOWkkY8sxPU/0oooAZo+gR6b4k1zWluXkfV2gZ4yoAj8qPYMHvnrS+NdBh8UeE9S8Pzzvbx38DQmVACyZ6EA9cUUUAM8XeH18ReDL/wAOTXjwC8tTbtcIgJXI+8FPH4Vlx6D44RFRfHVthQAP+JIn/wAcoooA2/DtnrVnFMus61HqrswMbJZiDYO4wGOaKKKAP//Z"/>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20" name="AutoShape 18" descr="data:image/jpg;base64,%20/9j/4AAQSkZJRgABAQEAYABgAAD/2wBDAAUDBAQEAwUEBAQFBQUGBwwIBwcHBw8LCwkMEQ8SEhEPERETFhwXExQaFRERGCEYGh0dHx8fExciJCIeJBweHx7/2wBDAQUFBQcGBw4ICA4eFBEUHh4eHh4eHh4eHh4eHh4eHh4eHh4eHh4eHh4eHh4eHh4eHh4eHh4eHh4eHh4eHh4eHh7/wAARCAAxAE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91DVtL06RY9Q1KztHcZVZ51QsPUZPNeT/En4rarpfjaw0DwvJoN1BcxRk3NxKWjWRmIwWVgFAAGfrXqWr+H9D1iVJtW0exv5I12o1xArlR6DI4rwL4naHo1n8ffDWmWul2cFjN9l823jhVY3zKwOVHByK8/HTqwguV21XqdOHjBy1PTPAviLxfe62YvEF/4NexWB3P8AZt4XlBGOcFj8vXJrs11zRWs3vF1jT2tkYI0wuU2Kx6AtnGfavAZPD+r+G/iz4kvrXwjqb6XcWtzb2n2G03J+8jAXGOAM9fSse38E+LF+Cl1YHw9fi7bXI5hB5R8wxiEqW29cZrGGLqQTjyttX/D5FujCVne2x9KWviDQrq4S3tda06eZzhI47pGZj6AA80yTxJ4djdo5Ne0tGUlSrXaAg+nWvA9C0TV4vGvhSaz8BSW9rCLRbm4m0wxvFIuBI24Nzzk7iO/tWJD4P8aQ3vi24tvCK3KT+YoF5ZlnZGkPzwZ/jGQfpVPHVbfB+fYX1eP8x9OrrWjtZNfLq1gbVW2NOLhNgb03Zxn2ptrr+hXdwlva61p08znCxx3KMzH2AOTXzg3gXW4/gk9raaPq8mpy6xHPc2klqVaMLGyhlH8S8jn/AAq3o/hnUpviJ4Ju9N8GalptvYRWqahLJaeUplQkyOT3+vU01jqt17m9vxD6vCz94+lqKKK9M5DnvFUl+k8As5mjXYdwEgXJz7mvDPiE103xz8LNPIWn22/zFwT/AK58c17d4wSRri38u1E/yHJ2E459q5W9+HsGteJdE8WSkwNp0cgltgCPMKktFj05Jz68V4mJpzqVpRj5foenTlGFGLZrefrn/P4//f8AX/Gjz9c/5/H/AO/6/wCNVvKuP+gYP+/Tf40eVcf9Awf9+2/xrl55d397/wAjr5V2X3L/ADLP2jWu964Hcm4X/GpI7y/YHZd31zj7zxNhR9Mjn9KpiK4zxpoz/wBcm/xpJlyy/a7kRyD7qIuQn1xwPw5p+0kur+8OSL6L7iz9r1RzmDUpJB6NIFYfUGg3GuY/4/H/AO/6/wCNQOt2+N1ul16SBd2R9R/Wm+VcY/5Bo/79t/jRzy7v8QUV2X4f8A7+33fZ493LbBn64ootv+PaLIx8g49OKK+jjsjwnuc340VWubfM4i+Q8EHnn2rMtbyS3sJ7NL1NsuOcNlfXHHet3xNp817PC0dvLLtUglHVcc+9ZH9hXX/Phc/9/krxsRTq+2lKK/M9WhOn7JRk/wAjN8tP+f1fyb/Cjy0/5/V/Jv8ACtL+wrr/AJ8bn/v8lH9hXX/Phc/9/krl+r1f5fzOj29P+b8jNMcfe8X/AL5b/CpYVYoRaRIyA4ZpQMyH0Gf5Dmrv9hXX/Phcn285KZPo+ryFcWWxE+4quML+vX3o9hUX2X+Ie2g/tfkZ5WBmzHMYPVGBOD9RQY0x/wAfq/k3+FaraRqEw3XGnOZO7xyqN31B703+wrr/AJ8Ln/v8lH1ep/L+DD28P5vyOwtf+PaLnPyLz+FFLApWCNSCCFAwfpRX0a2R4T3JKKKKYgooooAKKKKACiiigAooooA//9k="/>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21" name="AutoShape 19" descr="data:image/jpg;base64,%20/9j/4AAQSkZJRgABAQEAYABgAAD/2wBDAAUDBAQEAwUEBAQFBQUGBwwIBwcHBw8LCwkMEQ8SEhEPERETFhwXExQaFRERGCEYGh0dHx8fExciJCIeJBweHx7/2wBDAQUFBQcGBw4ICA4eFBEUHh4eHh4eHh4eHh4eHh4eHh4eHh4eHh4eHh4eHh4eHh4eHh4eHh4eHh4eHh4eHh4eHh7/wAARCAAjAJ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V+KHjyPwlDaafp9k2qeIdTfy9O09Dy7dN7eiD1/+uRlaT8O9V1tV1D4jeIb3U7mT5jp1nO1vZQf7OEIL49SfzrH+EEQ8WfFDxb48vf3v2W5Ol6aG5EUafeK+mRj/AL6PrUep+K2m8U61Dd+PJtDht71oLeFLbzQVXgnjoM1tjcSsAo04r3nu9O17Xe1vzPJVSNZe1qaxbaS6adX3uJPceDNGvriHT9Jj0yS3maICFJhKdpxuLq69fTmux8D+NtN1O5GlyXjfaCP3PndX9g2Bk+xGfc1navq3h/T4dLs7rT08X6xeQeZHJBaoXmj5w56+n6Gsa90rw74r8P3+reGbKbR9a0pi0ttjYysvOCOgPBwR3FeA8RjVNt1FLyd7/fqr+hrF+zfuW9P60PYaK5/4ea4fEXhCx1N8ec6bJsf31OCfxxn8a8u+MPiiS1+JkekT+Mr/AMN6fDpqyu9qrOXlZzgbV74717+Co/W2uR9L/wBWNMXjoYaiqtrp27Lf10PcaK8v8HeKdH8P+AdR8S3nji68T2Eci4eWPbLG/Ty9pOckkdfrVjw98V4L7XNO0vWPDeq6EdU/48JrpRsmJ6D2zkfmK1lgqt5cqul8vwepMMxoWjzuzl038lqrrXpqekUV5hq3xgtIL/Uo9K8Natq9jpTlL69t1AjiI69euMH06Vc134saLZ2Giy6TY3utXetR+ZZ2duuJCucEt6cgjHPQ0fUcRp7u/wDw/wAtO4/7Twuvv7eve2nfXTQ9DorybUvihY6x4P8AEkPk6voGsaXAHngwFnjG9RuQnjqQDnHWp4filb2dhoelabpur+JtYutOiumjjRVk2Fc7nxxuPU4p/UK9ttf+Be99iP7Uw1/i0t+trW3v8j1KivOrf4veG38G3niKeC8tns7gWk1i6DzhOc4QducHn2NP8L/E+DUvEdvoGteH9T8PXt5GZLMXgG2YAE8HscA1LwVdJtx2NFmOGbjFT32+e3p8z0KivKrz40WSSXl3YeGdY1DRLKbyrjU4UHlKc4JAPb8R2rb8XfFLw34f0vTLxftGpS6pEJbK3tU3PIh/i9vT1zQ8DiE0uXf+vl8xLMsK1KXPov6+fyO6oryK1+Illa+ONSvtUvtYtLOPRIb57CVFMce4IcAfeD5YDHcmr+kfF+1uNS0yHVPDOraRZaq4jsL24UGOUkgDp0zkevWqeArpXSvp/wAH5/IiOaYZu0pW1t+Nr+XzPTqK8x1r4v2trrGp2ek+GtV1q30pit9d2wHlxEdfrjB546Gur8O+NvDmuaLbaraahGkNwpZVl+V1IJBBHqCDWc8JWhFSlHRm1PH4epNwjPVf18/keX/B+9vfDd3458G20cLa5b3c15p8M52rcAjj68bT+NbOh+ONFkspopPAmoQa/OCL+1GltsL/AMTNIRgp1PqemCas/Gj4byeJJofEmgXH2LXbRQN6ts85R0+YdGHY/ga8/trj4tWsi28/i37KF/5/Gw3/AI8hLfhmvVVChjY+0uubre+jtbzumfP1cRiMBNUpRbir2aSaab82rNbF2Tw9P4fn0XVNeh17T7N7eZXbTA7SW6tI7pGxQEqQGHXg5xkEc9N8MIf7N03xb4ouLLUrLTpo8276lITPOiKxLuCOpJ4+td54DvtYm8GWd74oWO3vtjGZiNg2gnaxB6ZGD2rjfFOpXHxI1EeFfDbv/YccoOq6ko+RgDnykP8AEf8APSvAq06GGi6agnPZO/5f59j0IUVBQqwb1V1G2rbVtfQ2PgRbSwfDezklUqbmWWdR/ss3H8qwfGnjC18I/EuWbxJ4LEmnS2oFprNraGaZ2wMxue38Qxn07GvVLG1gsrKGztYxHBBGscajoqgYAqatMI40IqMldWtvY9CWGk6UYRlZq3S58qv4P8ReIvBPjXXtJ0S7sbK+1KK70/T2jKSSxozklU9g4x64OK0/CUWh+KvFPh22sdP8fajc2k0c9zJqN7tgsGUgk/MpzyvQYJ4H0+l8UYr05ZpOSa5fTXyt89jgjktOLT5vXTfVv5bngnwhtb4/Dj4kQtZ3AmlvLvykaIhpMxHG0d65TwaNR8Ht4H8eaho+oXOkw2M9ndCGAtJbOZJcEqegO8frX1NXD/EvwLfeKLuw1PRfFF/4f1OxyElhJaORc5wyZAP19zTp5gpTkpqylv8AdYVXK+SEXB3cNvvv/SPBfFWuSeJ/G3jnUbTS761W58PqYIJoSszoHhAcqOecZHtiuq+Blvex/FixkntLiOMeFbdS7xMAG2x8ZI6+1ekfDT4bf8IrreoeI9W1y517XtQQRzXcyBAEyDhVyfRe/YAYr0CqxGYQ5XSpq6ta/wAkv0Iw2VS51WqO0r3t82/1Pk7xF4Z8Qahb+OLi002+d7DxIt00KRsHkiPmgsnHOMg8djmui8HWeh+L/GumHSLPx1em0RpJL/Vrz91Ztg/Lgqd2TjgEZr6PoqJZpKUbW9NfKxpDJqcZc3Np1082/kfIuk2tv4f0vUfCniaw8dNrAuXSKw02Yra3aHGD0I5x1wc8V3nhnRZtK+OHg+x/s28t7a20A/JO3m+Q58w7TIAFLDOO1e/UYpVMzlO/u73vr3Vh0snhTa97Zq2nZ3Pl3462uoSfETxm0FldSo2j2wRkhYhj50HAIHPeur+K1rfSfD74ZtDZ3MhhubLztkZJj/dL97HTp3r3eip/tF2guX4f8rFPKYt1HzfH/nc+ePC+vXHw1ufF3hbWfDurXd7qF5NcafJbWxeO6V1IHzdh3Ppz6V514NuH/wCEctvmI5k4B6fvGr3TxH8KNfuta1O40D4happOnaqT9qsmQzBQfvBCWG0cnp0zjNdJ4V+GfhXQPD9ppEdn9qFupBmm+/ISSSTj3JrseOoxg5LWUrX36Lz/AEucP9mV6k1HaMb2vbq79P1sdoa5Px3Ctjpr3li81rNySYZmQE+u0HH6UUV85W+Bn0NX4GcP4Rs4vFeo+T4ilu9ShDcRTXUhj/FQ2D+Veu2FnaWFqlpY20VtBGMJHEgVR+AoorHBpcl+pz4NLk5upPRRRXWdgUUUUAFFFFABRRRQAUUUUAFFFFABRRRQAUUUUAf/2Q=="/>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22" name="AutoShape 20" descr="data:image/jpg;base64,%20/9j/4AAQSkZJRgABAQEAYABgAAD/2wBDAAUDBAQEAwUEBAQFBQUGBwwIBwcHBw8LCwkMEQ8SEhEPERETFhwXExQaFRERGCEYGh0dHx8fExciJCIeJBweHx7/2wBDAQUFBQcGBw4ICA4eFBEUHh4eHh4eHh4eHh4eHh4eHh4eHh4eHh4eHh4eHh4eHh4eHh4eHh4eHh4eHh4eHh4eHh7/wAARCAAbAI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Pq/oOtapoV+l9pV5LbTIQflb5W9mHQj61Qrp/hx4T/wCEv10af/aNvZqoDuHP7x177B3P8qok+ovC+p/2z4d0/Vdnlm6t0lKjoCRyPzrntI+IWk6z8R7nwdpJF01navNdXKt8iuGVfLX1PJye2MVwH7SHirW/BfhXT/Dfhyyns7C4h8htRU/cVRjylI6MRySe3TvjgP2P/wDkpV9/2DH/APRiVyzrfvFBH0GFyjmwNTF1H00X6v8AyPq+b/Uv/umvjfSNW05vBpkh17xgfG0lyy2EcE8phdt42jng8dRX2S43IyngEYrzZPhh4PPw6Tw3/adw9jbXbXcGoCeMTQSlskq4G0enSnWpylaxjleNo4ZSVS+rW3ZXvfy206nd+Hzf/wDCP6edW2i/+yx/a8Yx5u0b/wBc1816j8SSPiq3jZPEMf8AZttqi6auliY5ktNpVp9vTG7n1r6Ou7Bb/wALSaY2q3BSa1MLXyMnmEFcF8425I74xXNWPwz8Dv4IXw7BptncWxtzAL4RRtcNn+PzAPvZ706kJStyk4DE4eg5yqq/Npp2e+/4HY3kivpk0sTgq0LMrKeo28EV8g6fcaovw/j120XxvFqcVzuOsC7drCJBJglhkkgDrxX1Vo1rpuh6HZ+GX1jzmgtxbxm5mTz3QDAyBjJxgdO1cCvwR8P2ekNp8/i7xOujAlpbN75EgYE5IYBBwTU1YSnaxrlmMoYbnU31XTdK/wDVnoemWuoWv9gxapJeRyW32UXDXC8Kybdxce2Oa+bfBnxFk/4WpbeLLrX0ey12+msZdMMxJtIcqIXK9Bkgcj39a931zTfDuseD38Iw61HZWcsC2q/ZLlPMWMYAVc56gY6Vn+IPht4GufCK6BPp9lp0Xlxwx3kUccdwGXG0iQjljj8eaqpGcrW6GWBxGFoxmqib5tPRf127HdUVTtPJ0+1tLGe98yQIsSPM6iSYqAM9snucCrFzcQW0Xm3E0cMecbpGCjP1NbHlMkoqrb6jp9zKIre+tZpDyFjlVj+QNPur2ztCouruCDd93zJAufpmgRPRUdtcW9zH5lvNFMnTdG4YfmKKAPiipbO5uLO7iu7SZ4J4mDxyIcMpHcVZ+zw/3P1NH2eH+5+pqiT3rwN4s0X4leHZvDHii3ge9eLbLCwwtwB/Gnow64HTqK5/4R/DPUvh/wDGK+I33WjXGnSfZLrHT94h8t/RgPz6+teU2zNZ3Md1au8M8TB45EYhlYdCDX13oE0lzoVhcTtvllto3dsYyxUEnisp04yal1R24fHVaNKdKL92S1X6lyX/AFT/AO6a+bfCFxNLp2h2HiSGWHwe2oSq0iHCTT5yol9EB4/OvpNuVI9q5q38L6CvhCbQv7NjOnOzM0DMxG4nOck5Bz71ZyGxqqRx6BdxwqqRrauqKowAAhwBXK/Ar/kmOl/9tP8A0M11On2lvFoUdiqt9nWExBWcsduMYyTnp71H4Y02x0jRobDToBBbR52IGJxk5PJJNAHjHibRl0rV9f1vVdF0zxRpT3rSy3UV7tubQZ+514xwMV7P5GmeIfDcUc9sJ9OvbdH8qQEZRgCAf0rm9W8A+ELrxAt1PocBllffJtd1V2znJUHafxFdtGqxoscahUUAKoGAB6UwPIvh/wCEfDcnxF8VwvpMDR6ZdW5sl5/cnaTxz6gVqftC2/2vwrpVrv2edq8Ee4D7u5XGf1rtNI0nT7HWdUv7W2EdzeujXDhifMIGBwTgfhR4n0nT9XtrWLUbYTpDcpPGCxG11zg8EetIDx86pqzeOvB/hnxAjHVNH1F1Nxj5biFlGxwfXANdp+0GM/DtxtDZvIPlPf5uldTrOh6Tf61pmp3dlHJeWbkwTZIZPyPP0NO8W6Tp2t6O1jqlsLm2LqxQsV5HTkEGmBx3w20JrPXvtVz4I0jRSkB8q5trzzXLHA249CM/lWd8bI4JfGXhWO50iXWIj5+6yi+9LwOByPr+FdN4W8GeGdG1qK/03S1t7lFYK4ldsAjB4LEVu6ppWn3muabqNxbiS6sy3kSbiNm4c8A4P40AeR/D7Sb/AFrUNbv/AAnnw5p3nRxfY2mJZZFB3ZX+Hr/nFFejX/h3R49Yu72G1eC4uyr3DQzyR+YwHUhWAzyaKLgf/9k="/>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23" name="AutoShape 21" descr="data:image/jpg;base64,%20/9j/4AAQSkZJRgABAQEAYABgAAD/2wBDAAUDBAQEAwUEBAQFBQUGBwwIBwcHBw8LCwkMEQ8SEhEPERETFhwXExQaFRERGCEYGh0dHx8fExciJCIeJBweHx7/2wBDAQUFBQcGBw4ICA4eFBEUHh4eHh4eHh4eHh4eHh4eHh4eHh4eHh4eHh4eHh4eHh4eHh4eHh4eHh4eHh4eHh4eHh7/wAARCAAXA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tsrefUNQgtIfnuLqZYk3N953YAZJ9z1r2D/hmH4v/wDQH03/AMGUdeP6bNc2+pWtxZBjdRTI8AVdx8wMCuB35xxXvB+L37TGf+PXWR/3La//ABqgZyfiv9n74o+GfD15rup6Lamys4zLOYLxJHRB1baOSB1OK9L/AGNPGviC8tPFng++1Ce60630WW9tBLIWNuwIQqpPIU7wcdARx1rjPFPxA/aH8TaDd6Hq1nr72N2nlzpFoJiLp3XcsYOD39a9G/ZM+GXibw1pXirxd4i0+fS0u9Ils7S2uE2Sup+dnKnlR8qgZ65NAHz18E2YfFvwewYg/wBr2vIPP+sFfpvX5j/BT/krXg//ALDFr/6MFfpxQDPC/wBuIkfAyTBIzqlsD78tXi/7DLMvirxhtYj/AIkLHg9945r2f9uP/khr/wDYUtv/AGavF/2Gv+Rr8Y/9gBv/AEYKAPHfhkzL8TvDTqzBv7ZtuQef9ctfp/X5ffDP/kpnhr/sMWv/AKOWv1BoBhXy3/wUHJ/4R7wgMnH2244/7ZrX1JXy3/wUI/5F/wAIf9flz/6LWgSOZ/ZF1668M/CH4pa/aKHn063juYVbld6wykEj6gflXg1tH4s+InjCO3WW713XtRdtnmzDfIwBYgFiAAADxwOK9i/Z3/5N4+Mv/YPX/wBEy1xn7Kn/ACcD4U/67zf+iJKBh/wz/wDGH/oSLr/wKt//AI5R/wAM/wDxizx4Jugex+12/H/kSv0UooC58r/tx+MvEOi6b4c8J6bfTWNtf20k18YZCry7NqhCRzt5JI78V87+CvhZ4/8AGmkNq/hjw5PqVksrQtMk8SDeACRhmB7ivav+Cgv/ACNvhP8A68Lj/wBGLXkXw88P/F3VNCe48CweJX0sTsrHT7po4vNAG7gMOcYoAv8A/DP/AMYf+hIuv/Aq3/8AjlTWnwC+NCbvJ8JXlvnGcX0K7vykq9/wh37SH/Pr45/8D5P/AIuprfwf+0qN3lw+N06Z3aiwz+b0AeX+CIZH8daFbquZDqluoXI6+atfqVRRQDCoL+3S8sbi0kJCTxNGxHowwf50UUCPzQ+I3gvxF8MvGT6RqL+Rc28nmWl1bzDLoD8kilTlT0POCDVH/hOPGv8A0OPiL/waTf8AxVFFAyrqvibxJqtp9k1TxDq9/b7g3lXN7JKmR0O1iRmvq39iX4barpemav4u1kLBb6xaC0s4lkVmaLOWkOM7ecADr1z2oooBnzh8VPAniD4Z+M5dL1BgjRymWxu4JR+8QHKOMHch6dcEH86zP+E48bf9Dj4i/wDBpN/8VRRQAh8ceNcH/isfEX/g0m/+Kr3T9qOW+ufgN8J7rUJpZ7qS3LTSyvvd2MCHJPcn1oooAu/sbeH/APhKPhd8TPDpm8ganHFarL/dZopQD+BIr5+8R6L4k+H/AIum0y+kl03WLFyBLa3PzDqNyuhyMj6HB5oooAP+E48a/wDQ4+Iv/BpN/wDFUo8ceNsjb4x8RZ7f8TSbr/31RRQM+q/20vh7rXiXw1oni7SQtx/Y9s8d7C0iq3lvtPmAsRnBGCOvPFfJGk+JPEWk2xtdJ8Qatp8BYuYrW8kiQsepwpAzx1oooEi5/wAJx41/6HHxF/4M5v8A4qrNh42+ILb/ALJ4w8RHpu/4mkvvjq31oooGf//Z"/>
          <p:cNvSpPr>
            <a:spLocks noChangeAspect="1" noChangeArrowheads="1"/>
          </p:cNvSpPr>
          <p:nvPr/>
        </p:nvSpPr>
        <p:spPr bwMode="auto">
          <a:xfrm>
            <a:off x="0" y="0"/>
            <a:ext cx="335280" cy="3454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24" name="AutoShape 2" descr="data:image/jpg;base64,%20/9j/4AAQSkZJRgABAQEAYABgAAD/2wBDAAUDBAQEAwUEBAQFBQUGBwwIBwcHBw8LCwkMEQ8SEhEPERETFhwXExQaFRERGCEYGh0dHx8fExciJCIeJBweHx7/2wBDAQUFBQcGBw4ICA4eFBEUHh4eHh4eHh4eHh4eHh4eHh4eHh4eHh4eHh4eHh4eHh4eHh4eHh4eHh4eHh4eHh4eHh7/wAARCAApAM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P4iftGeD/BHjLUPC+p6bq013YsiyPDGpQ7kVxjJ9GFQ+D/2nPhv4g1qDS5nv9KkuHCRS3kQERY9AWBO3PvxXzd+0VZw6j+1Pqun3G7ybrULKGTacHa0UIOD64Naf7VHwY0b4ZxaRqvh26vZdPv5Ht5Yrpw7RyBdwIYAcEZ4xxjrzXrxwtBqEXe8kRdn3YDxmvCof2oPAMvilNBWz1UM999jFyY18rJfZvzn7vf6VL4N+IE8X7Ia+MLycve2ejy2+9jy0yFoYyT6k7D+NfEzaDqEfgyHxdk/Zn1JrENjnzVjEmc/ifyrLC4OM3JVOjt8xuR+n+r3sem6TeajMrNFawPO4XqVVSxx+VeX/AAm+Png74jeJv+Ee0u3v7O9aBpohdIFEgXG4Lg9QDn6A1t6P4gXxV8AR4gDbmvfD0kkhz/y08lg4/wC+ga/PHwT4gvvCvifSvEWmttutPnSZB2YDqp9iMg/Wpw2EVWM090Ddj77+MPxu8M/DHXLTSNbsdRuJrq1+0o1sgKhdxXByeuVNWPir8ZPDvw60/RL3WLK/nTWY2kgFugJUKEJ3ZP8AtivmD9tHXLHxN4k8I+INNk32l/4eSeI+gaV+D7g5B9xXUftv/wDIrfDf/r0m/wDRcFVDCwfs0+t7/ITe59O+APGej+NfBVt4q0dpDZzo5KOMPGykhlYdiMVx3wm+Ofhf4keJ5/D+jWGpQXMNs1wzXCKFKqyqRweuWFeA/sT+PP7N1jVfAl9Ni21SF7ixDHhbhU+ZR/vKM/VPeqf7Cv8AyWfUv+wTN/6NjpTwcYe0v02HzbHset/tT+BdJ1m90u40nWmms7iS3kKxLgsjFSRz0yKbpX7VXgTUdUtNPh0nW1kup0hQtEuAzMFGefevmHT7fwtd/tBX1v42uPs/h99YvftknmFNozIV+Ycj5tte+eFvCP7Lt14l0230PWvtGqNdR/Y4lv5iXlDAqMH3Fa1cPQppXi3oJNno3xX+PXhX4ceKx4d1qw1Oa5Nulxvt41KbWJA6nr8prtfEvjTSNF+Hlx44YyXelRWi3gMABaSNsYI/76FfHP7cn/Jbl/7BFv8A+hSVrfDTx5/bP7KnjnwTfTbrzRrEyWuTy1s8i8f8BYkfRlrP6nF0oTXW1x82p9F/Db4x+HfHfhnX9f0qyv4bbREL3CzoAzAIz/Lg+imuBH7W/gAgH+x9d/79L/jXD/sf/wDJHPih/wBe7f8ApNJXl37NOlfDvVvGF9B8SpLSPS004vAbi7eBfO3oBhkYEnaW4zWiwtJSndOysK70Prv4V/HrwP8AELXf7C01ryy1JkLww3cYXzgBkhSCQSBzj0rv/GniCw8J+FdS8SamX+x6fA08oQZZgOgHuTgD618JfDnSLCT9qfTrLwFJLdaRa635trMpL4tkOWYt3XGRk9ePWvof9uXxF/ZXwkh0aOQrNrN8kRAPWKP52/UIPxrGrhYKtGEdmNPQ3/hZ+0B4Q+IXi2Pw1pdnqVreSwvLGblFCtsGSBg9cZP4Gul+MPxM0X4Y6NZaprdreXEV3cfZ0FsoJDbS2Tk9MCvhzwH9u+G3xR8D69esUiuktr4np/o8xKMD/wABzX0R+37z8PvDpHI/tU/+iXq6mEpqvCK+Fiu7Ht/wz8Zad498HWvijSoLiG0uWkVEnADjYxU5x7iuH+Hnx98KeNvHa+D9M0/U4r1vOw80ahP3YOeQfao/2Of+Tf8ARP8Arrc/+jnr5u/ZP/5OZh+t/wDyas44eD9r/d2HfY+gPGP7TXgrwv4q1Tw7faXrElzp1y9vK0calWZepHPSu+8W/EjQfDfwyh8f3a3EumTQQTRJEoMjibbtAHr83P0NfC3xq0+XUPjj47SHloL27uSPVU5P6V33xI8WNqH7IXgDSVkLTT3z20gzyRbbwP8A0KOtpYKFoW62v9wubc+hfhR8evCvxG8Vf8I7o+n6nBc/Z3uN9wihdqkAjg9fmFFfPH7G1jJpf7Q15psv+stbC6hf/eV0B/UUVyYulGlU5Y7FRd0ZXx3/AOTurv8A7C+n/wDouCvWP+CgGpWg8KeGtI85DdvqD3Plg/MEWMrkjsMuK439oX4PfEvxJ8aNe8QeH/Ddxc2NxJC1vcJcRJnbDGpIywIwyn8qwPDX7OPxX8Ta/D/wk8Mmm2u4Ce9vbxZpAmeQgDMSfTOB716MXSapzc17qI1LPi7V5NF/Y28IaDuKS67qU05GeTDHI7fkW2Vxk/jzQJP2frf4dLpF4NUi1I6gb3cvlFyxBGOv3CB9RXsH7Svwm8da94g0HRfBfhiafw7oOlR2dpIJ4lBYnLHDMDnAXJxzivSr39m74cHwjNb2+ggav9gKR3BnfPn+XgPjOPvc0liKMYpy6u+n6jszkv2UPEP9p/s5+KtDkk3S6PHdqoJ6RSxM6/8Aj2/8q8F+B3gUePdA8a6dbxB9Ts9KjvLA9/NSTJUf7y5X8RXrv7N3w3+J3g+78VWWteGZ7ax1jQ5oFYzxMPtAB8sYDHruYfiK2/2N/hp438DeKtcvPFWhSabBc2CRQu00b7nD5I+Vj2pSqxp+0lFro0Fr2PkW+1C9urC0srqVnisY3jt1brGrMWK/99En8TX0t+2//wAir8N/+vOb/wBFwVk/Hn9nzxnL8S9Uv/BPh9r/AEe/b7UnlzRoIZHzvjwzD+LJHsRXoX7Vnw48aeMvD/gi28N6JJfzadbSpdqssa+USkIA+ZhnlW6elaSr05VKck+/5Cs7M8M+JnhS88GaN8PviFoW+3j1LS7aQyJ/yyvI0GT/AMCXB98NXU/sJMW+MeoMep0eYn/v7HXv2o/DS68S/sx6d4H1S1FvrNrpMPkq5BMN1GnyjIOOuVJz0Y15n+yN8LfHvgv4lXereJ/D8unWb6ZJCsrTRuC5dCBhWJ6A1k8RGdCcW9R21PF9D8KW3jj9ou78K3l3NaQX+s3qvNEAXXaZX4zx1XFfSngr9l3w74X8XaV4jt/FGq3E2m3SXKRSRRhXKnODgZxXhniv4I/F+Xx1rOr6T4ZvUWbUbia3nhvIkba0jEEHeCMg/rT9I+Evx9i1ayln0/XxClxG0mdXUjaGBPHm+la1pc6XLUSVhL0Lv7agB+P1oGAIOnWmQe/7x65P49+FLz4Y/FDWNN00vBpmq27Pa4+69tKfmj/4CwI/AGvYf2o/hX498X/GK21zw74flvtOSzto2mWaNQGV2LDDMDwCK9I/av8AhjefEHwLbT6HaC41/S5Q9sm4KZY2wJI8nA9GGT/D71nSxMYKmm9Laja3PJ/2P/8AkjnxQ/692/8ASaSvJv2d/hna/FPxXeaHdapNpqW1gboSRRBySHRcYJH96voX9mv4c+M/Cvwy8faTr+iSWV7qcDLZxNKjGU+Q69VYgckDnFeG6R8EfjlpMpn0vw7qdhMybGkttQijYr6ErJ04FXGpFzqcs0r2sxW2JopNW+Afx/OlaTrH26CCeCO6IQKLmCQKxRlycMA3r1ANdL+3h4g/tH4mad4fjcmLSrAM49JZTuP/AI6E/OpfhV+zn8QNS8d2OseOrf7Dp8FytzdNcXSzT3JU5C/KT1IAJJ6Vo33wb8deNf2iLjXvFfhieLw3e6q8k8j3Ef8Ax7ICEXCtu5CqOB3o9pSVVTck2lr5hZ2PK/jj490HxynhkaHpN5praNpq6e5ndT5iLjYRt9Pm/OvWP2j9bfxZ+zD8PfEWd7PcRpcH0lWF0b/x5DXYfG/9nPw5/wAIDPJ8OvDW3Xo54mjRbg5kjzh1+dsdDn8KrfDH4SeKNZ/Z71v4ceNNNfR7qO+N1pM8kiSBWIDA/ITwGDA+z1Ht6LjCUfsv5jszrv2OtSsR+z7Ys1zGBYzXQuSWx5X7xn59PlINfPP7In+lftIw3EHzxGO9l3D+6QcH9RWLdfBn41aHJc6Tb+HdZNvOdkv2G43QTjpk7WwR/vAV9E/slfBnVPAIvfE3iqKOHWbyIW8FqrhzbQ5BO4jjcxA6dAPelU9nShUkpX5gV3Y8gsdLXXP2ufGejsuRejWIAPdraQD9cV5v8Nze+I/FXgrwTcAm1g1zcEPODI8fmfpH/Ovo/wAEfDXxtp/7XOpeNbzQ5ItAmvL2RLwyxkMrxsFO0Nu5JHasf4Q/BXxZoH7SMmvajorw+HbO8vJ7W6MsZVw28RfKG3Dhs9O1WsRBJ6/ZX36isZP7NeP+GufFGOmdSx/3/FFdb8Dfhr428PftG694o1jQpLXR7o33k3JljYN5koZOAxPI9qK8/GSUqiafRFxO3+IOl/Gi48YX83hXVBDo7FPsyebGMDYu7gqT97dWD/Yv7RH/AEGl/wC/8X/xFfQQpa4PZ36s9OGZShFR9nF2/unz5/Yv7RH/AEGl/wC/8X/xFH9i/tEf9Bpf+/8AF/8AEV9B0UvZebK/tSX/AD6h/wCAnz5/Yv7RH/QaX/v/ABf/ABFH9i/tEf8AQaX/AL/xf/EV9B0Uey82H9qS/wCfUP8AwE+fP7F/aI/6DS/9/wCL/wCIo/sX9oj/AKDS/wDf+L/4ivoOij2Xmw/tSX/PqH/gJ8+f2L+0R/0Gl/7/AMX/AMRR/Yv7RH/QaX/v/F/8RX0HRR7LzYf2pL/n1D/wE+fP7F/aI/6DS/8Af6L/AOIo/sX9oj/oNL/3/i/+Ir6Dop+y82H9qy/59Q/8BPnz+xf2iP8AoNL/AN/4v/iKP7F/aI/6DS/9/wCL/wCIr6Dopey82H9qy/59Q/8AAT58/sX9oj/oNL/3/i/+Io/sX9oj/oNL/wB/ov8A4ivoOin7PzYf2pL/AJ9Q/wDAT58/sX9oj/oNL/3/AIv/AIij+xf2iP8AoNL/AN/4v/iK+g6KPZ+bD+1Zf8+of+Anz5/Yv7RH/QaX/v8Axf8AxNH9i/tEf9Bpf+/8X/xFfQdFHsvNh/akv+fUP/AT58/sX9oj/oND/v8Axf8AxNH9i/tEf9Bpf+/8X/xNfQdFHsvNh/akv+fUP/AT58/sX9oj/oNL/wB/4v8A4ij+xf2iP+g0v/f+L/4ivoOil7LzYf2pL/n1D/wE8o+FenfFq18UGXxrqIuNL+zuAnmRt+8yNpwqg+tFerHrRVxXKrHDiK7rT5nFL0Vj/9k="/>
          <p:cNvSpPr>
            <a:spLocks noChangeAspect="1" noChangeArrowheads="1"/>
          </p:cNvSpPr>
          <p:nvPr/>
        </p:nvSpPr>
        <p:spPr bwMode="auto">
          <a:xfrm>
            <a:off x="233997" y="-163724"/>
            <a:ext cx="33528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
        <p:nvSpPr>
          <p:cNvPr id="25" name="AutoShape 23" descr="SAMElogo.jpg"/>
          <p:cNvSpPr>
            <a:spLocks noChangeAspect="1" noChangeArrowheads="1"/>
          </p:cNvSpPr>
          <p:nvPr/>
        </p:nvSpPr>
        <p:spPr bwMode="auto">
          <a:xfrm>
            <a:off x="171133" y="-163724"/>
            <a:ext cx="335280" cy="3454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Tree>
    <p:extLst>
      <p:ext uri="{BB962C8B-B14F-4D97-AF65-F5344CB8AC3E}">
        <p14:creationId xmlns:p14="http://schemas.microsoft.com/office/powerpoint/2010/main" val="329426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9933C-7EC3-5A48-48C6-530FB981C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27A71-51CD-8F8E-CD6C-6B4A9513123B}"/>
              </a:ext>
            </a:extLst>
          </p:cNvPr>
          <p:cNvSpPr>
            <a:spLocks noGrp="1"/>
          </p:cNvSpPr>
          <p:nvPr>
            <p:ph type="title"/>
          </p:nvPr>
        </p:nvSpPr>
        <p:spPr>
          <a:xfrm>
            <a:off x="1893715" y="1087844"/>
            <a:ext cx="6771182" cy="708139"/>
          </a:xfrm>
        </p:spPr>
        <p:txBody>
          <a:bodyPr/>
          <a:lstStyle/>
          <a:p>
            <a:r>
              <a:rPr lang="en-US" dirty="0">
                <a:solidFill>
                  <a:srgbClr val="000000"/>
                </a:solidFill>
                <a:latin typeface="Arial"/>
              </a:rPr>
              <a:t>Presentations</a:t>
            </a:r>
            <a:endParaRPr lang="en-US" dirty="0"/>
          </a:p>
        </p:txBody>
      </p:sp>
      <p:sp>
        <p:nvSpPr>
          <p:cNvPr id="6" name="Content Placeholder 5">
            <a:extLst>
              <a:ext uri="{FF2B5EF4-FFF2-40B4-BE49-F238E27FC236}">
                <a16:creationId xmlns:a16="http://schemas.microsoft.com/office/drawing/2014/main" id="{2C1F0075-E8C6-B044-F2C6-396F015BE1DF}"/>
              </a:ext>
            </a:extLst>
          </p:cNvPr>
          <p:cNvSpPr>
            <a:spLocks noGrp="1"/>
          </p:cNvSpPr>
          <p:nvPr>
            <p:ph idx="1"/>
          </p:nvPr>
        </p:nvSpPr>
        <p:spPr>
          <a:xfrm>
            <a:off x="691515" y="2377063"/>
            <a:ext cx="8675370" cy="4931516"/>
          </a:xfrm>
        </p:spPr>
        <p:txBody>
          <a:bodyPr vert="horz" lIns="91440" tIns="45720" rIns="91440" bIns="45720" rtlCol="0" anchor="t">
            <a:normAutofit/>
          </a:bodyPr>
          <a:lstStyle/>
          <a:p>
            <a:pPr marL="0" indent="0">
              <a:buNone/>
            </a:pPr>
            <a:r>
              <a:rPr lang="en-US" sz="3200" b="1" dirty="0">
                <a:cs typeface="Calibri"/>
              </a:rPr>
              <a:t>City of Houston Mayor’s Office of Veterans and Military Affairs</a:t>
            </a:r>
          </a:p>
          <a:p>
            <a:pPr marL="0" indent="0">
              <a:buNone/>
            </a:pPr>
            <a:r>
              <a:rPr lang="en-US" sz="3200" b="1" dirty="0">
                <a:cs typeface="Calibri"/>
              </a:rPr>
              <a:t>Dr. Lashondra Jones</a:t>
            </a:r>
            <a:endParaRPr lang="en-US" dirty="0">
              <a:cs typeface="Calibri"/>
            </a:endParaRPr>
          </a:p>
        </p:txBody>
      </p:sp>
    </p:spTree>
    <p:extLst>
      <p:ext uri="{BB962C8B-B14F-4D97-AF65-F5344CB8AC3E}">
        <p14:creationId xmlns:p14="http://schemas.microsoft.com/office/powerpoint/2010/main" val="91125399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FA10A-302F-EB4E-D3FD-85EB7E74BF6E}"/>
              </a:ext>
            </a:extLst>
          </p:cNvPr>
          <p:cNvPicPr>
            <a:picLocks noChangeAspect="1"/>
          </p:cNvPicPr>
          <p:nvPr/>
        </p:nvPicPr>
        <p:blipFill>
          <a:blip r:embed="rId2"/>
          <a:stretch>
            <a:fillRect/>
          </a:stretch>
        </p:blipFill>
        <p:spPr>
          <a:xfrm>
            <a:off x="0" y="1057275"/>
            <a:ext cx="5526986" cy="3414990"/>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C07DD232-47A7-5EFE-C713-60E0C2EE13E6}"/>
              </a:ext>
            </a:extLst>
          </p:cNvPr>
          <p:cNvSpPr>
            <a:spLocks noGrp="1"/>
          </p:cNvSpPr>
          <p:nvPr>
            <p:ph type="title"/>
          </p:nvPr>
        </p:nvSpPr>
        <p:spPr>
          <a:xfrm>
            <a:off x="5507785" y="1375656"/>
            <a:ext cx="4445165" cy="2885706"/>
          </a:xfrm>
        </p:spPr>
        <p:txBody>
          <a:bodyPr>
            <a:normAutofit/>
          </a:bodyPr>
          <a:lstStyle/>
          <a:p>
            <a:pPr algn="ctr"/>
            <a:r>
              <a:rPr lang="en-US" sz="1650" b="1" dirty="0"/>
              <a:t>City of Houston </a:t>
            </a:r>
            <a:br>
              <a:rPr lang="en-US" sz="1650" b="1" dirty="0"/>
            </a:br>
            <a:r>
              <a:rPr lang="en-US" sz="1650" b="1" dirty="0"/>
              <a:t>Office of Veterans &amp; Military Affairs</a:t>
            </a:r>
            <a:br>
              <a:rPr lang="en-US" sz="1650" b="1" dirty="0"/>
            </a:br>
            <a:br>
              <a:rPr lang="en-US" sz="1650" b="1" dirty="0"/>
            </a:br>
            <a:r>
              <a:rPr lang="en-US" sz="1650" b="1" dirty="0"/>
              <a:t>Dr. LaShondra Jones</a:t>
            </a:r>
          </a:p>
        </p:txBody>
      </p:sp>
    </p:spTree>
    <p:extLst>
      <p:ext uri="{BB962C8B-B14F-4D97-AF65-F5344CB8AC3E}">
        <p14:creationId xmlns:p14="http://schemas.microsoft.com/office/powerpoint/2010/main" val="254345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8EB39009-C007-1BC1-6123-3F0D9600050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8967650-2D55-66E4-D00D-88A938B7D963}"/>
              </a:ext>
            </a:extLst>
          </p:cNvPr>
          <p:cNvPicPr>
            <a:picLocks noChangeAspect="1"/>
          </p:cNvPicPr>
          <p:nvPr/>
        </p:nvPicPr>
        <p:blipFill>
          <a:blip r:embed="rId2"/>
          <a:stretch>
            <a:fillRect/>
          </a:stretch>
        </p:blipFill>
        <p:spPr>
          <a:xfrm>
            <a:off x="0" y="1057275"/>
            <a:ext cx="5094093" cy="3147516"/>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3E418131-6AB1-4CED-0850-6D33107797DC}"/>
              </a:ext>
            </a:extLst>
          </p:cNvPr>
          <p:cNvSpPr>
            <a:spLocks noGrp="1"/>
          </p:cNvSpPr>
          <p:nvPr>
            <p:ph type="title"/>
          </p:nvPr>
        </p:nvSpPr>
        <p:spPr>
          <a:xfrm>
            <a:off x="5434780" y="3248377"/>
            <a:ext cx="4412719" cy="3113892"/>
          </a:xfrm>
        </p:spPr>
        <p:txBody>
          <a:bodyPr>
            <a:noAutofit/>
          </a:bodyPr>
          <a:lstStyle/>
          <a:p>
            <a:r>
              <a:rPr lang="en-US" sz="1650" b="1" dirty="0">
                <a:solidFill>
                  <a:schemeClr val="tx1"/>
                </a:solidFill>
                <a:effectLst/>
              </a:rPr>
              <a:t>Mayor John Whitmire serves as the Executive Officer of the City. As the City's chief administrator and official representative, the Mayor is responsible for the general management of the City and for seeing that all laws and ordinances are enforced. Administrative duties include the appointments, with Council approval, of department heads and persons serving on advisory boards.</a:t>
            </a:r>
            <a:br>
              <a:rPr lang="en-US" sz="1650" b="1" dirty="0">
                <a:solidFill>
                  <a:schemeClr val="accent1">
                    <a:lumMod val="75000"/>
                  </a:schemeClr>
                </a:solidFill>
              </a:rPr>
            </a:br>
            <a:endParaRPr lang="en-US" sz="1650" dirty="0"/>
          </a:p>
        </p:txBody>
      </p:sp>
      <p:pic>
        <p:nvPicPr>
          <p:cNvPr id="4" name="Picture 3">
            <a:extLst>
              <a:ext uri="{FF2B5EF4-FFF2-40B4-BE49-F238E27FC236}">
                <a16:creationId xmlns:a16="http://schemas.microsoft.com/office/drawing/2014/main" id="{A53ADA6C-E712-3812-3C1D-E5871B541331}"/>
              </a:ext>
            </a:extLst>
          </p:cNvPr>
          <p:cNvPicPr>
            <a:picLocks noChangeAspect="1"/>
          </p:cNvPicPr>
          <p:nvPr/>
        </p:nvPicPr>
        <p:blipFill>
          <a:blip r:embed="rId3"/>
          <a:stretch>
            <a:fillRect/>
          </a:stretch>
        </p:blipFill>
        <p:spPr>
          <a:xfrm>
            <a:off x="6721283" y="1122168"/>
            <a:ext cx="2031148" cy="2031148"/>
          </a:xfrm>
          <a:prstGeom prst="rect">
            <a:avLst/>
          </a:prstGeom>
          <a:effectLst>
            <a:softEdge rad="31750"/>
          </a:effectLst>
        </p:spPr>
      </p:pic>
    </p:spTree>
    <p:extLst>
      <p:ext uri="{BB962C8B-B14F-4D97-AF65-F5344CB8AC3E}">
        <p14:creationId xmlns:p14="http://schemas.microsoft.com/office/powerpoint/2010/main" val="2668833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2E5A8A45-EB0B-C3C4-1C84-EA2F7E4CC9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F349733-796B-2F78-53B9-665EBECF3669}"/>
              </a:ext>
            </a:extLst>
          </p:cNvPr>
          <p:cNvPicPr>
            <a:picLocks noChangeAspect="1"/>
          </p:cNvPicPr>
          <p:nvPr/>
        </p:nvPicPr>
        <p:blipFill>
          <a:blip r:embed="rId2"/>
          <a:stretch>
            <a:fillRect/>
          </a:stretch>
        </p:blipFill>
        <p:spPr>
          <a:xfrm>
            <a:off x="0" y="1057274"/>
            <a:ext cx="5345553" cy="3302887"/>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7D203FB9-584D-730D-1B3C-2E07FC58DD65}"/>
              </a:ext>
            </a:extLst>
          </p:cNvPr>
          <p:cNvSpPr>
            <a:spLocks noGrp="1"/>
          </p:cNvSpPr>
          <p:nvPr>
            <p:ph type="title"/>
          </p:nvPr>
        </p:nvSpPr>
        <p:spPr>
          <a:xfrm>
            <a:off x="5483450" y="1270205"/>
            <a:ext cx="4445165" cy="3421073"/>
          </a:xfrm>
        </p:spPr>
        <p:txBody>
          <a:bodyPr>
            <a:normAutofit/>
          </a:bodyPr>
          <a:lstStyle/>
          <a:p>
            <a:r>
              <a:rPr lang="en-US" sz="1650" b="1" dirty="0"/>
              <a:t>                            Mission</a:t>
            </a:r>
            <a:br>
              <a:rPr lang="en-US" sz="1650" b="1" dirty="0"/>
            </a:br>
            <a:br>
              <a:rPr lang="en-US" sz="1650" b="1" dirty="0"/>
            </a:br>
            <a:r>
              <a:rPr lang="en-US" sz="1650" b="1" dirty="0">
                <a:solidFill>
                  <a:schemeClr val="tx1"/>
                </a:solidFill>
                <a:effectLst>
                  <a:glow rad="38100">
                    <a:schemeClr val="bg1">
                      <a:lumMod val="65000"/>
                      <a:lumOff val="35000"/>
                      <a:alpha val="40000"/>
                    </a:schemeClr>
                  </a:glow>
                </a:effectLst>
              </a:rPr>
              <a:t>Since our inception in 2007, the Office of Veterans &amp; Military Affairs has steadfastly, continued the mission of advocating on behalf of active-duty, Guard/Reserves, veterans, spouses and their children. We also coordinate and facilitate access to resources through federal, state, local initiatives and programs.</a:t>
            </a:r>
            <a:br>
              <a:rPr lang="en-US" sz="1650" b="1" dirty="0"/>
            </a:br>
            <a:endParaRPr lang="en-US" sz="1650" b="1" dirty="0"/>
          </a:p>
        </p:txBody>
      </p:sp>
    </p:spTree>
    <p:extLst>
      <p:ext uri="{BB962C8B-B14F-4D97-AF65-F5344CB8AC3E}">
        <p14:creationId xmlns:p14="http://schemas.microsoft.com/office/powerpoint/2010/main" val="66259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689CF1AB-FB57-0878-ADB9-78D73B27A92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1A6664-F269-70F2-536E-0D792951D8F0}"/>
              </a:ext>
            </a:extLst>
          </p:cNvPr>
          <p:cNvPicPr>
            <a:picLocks noChangeAspect="1"/>
          </p:cNvPicPr>
          <p:nvPr/>
        </p:nvPicPr>
        <p:blipFill>
          <a:blip r:embed="rId2"/>
          <a:stretch>
            <a:fillRect/>
          </a:stretch>
        </p:blipFill>
        <p:spPr>
          <a:xfrm>
            <a:off x="0" y="1057274"/>
            <a:ext cx="5170201" cy="3739454"/>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914CC82D-7E33-C1A6-0AFE-F5DC5CA58BBD}"/>
              </a:ext>
            </a:extLst>
          </p:cNvPr>
          <p:cNvSpPr>
            <a:spLocks noGrp="1"/>
          </p:cNvSpPr>
          <p:nvPr>
            <p:ph type="title"/>
          </p:nvPr>
        </p:nvSpPr>
        <p:spPr>
          <a:xfrm>
            <a:off x="5483450" y="1908994"/>
            <a:ext cx="4234263" cy="3212199"/>
          </a:xfrm>
        </p:spPr>
        <p:txBody>
          <a:bodyPr>
            <a:noAutofit/>
          </a:bodyPr>
          <a:lstStyle/>
          <a:p>
            <a:r>
              <a:rPr lang="en-US" sz="1320" b="1" dirty="0">
                <a:solidFill>
                  <a:schemeClr val="tx1"/>
                </a:solidFill>
                <a:effectLst/>
                <a:latin typeface="Open Sans" panose="020B0606030504020204" pitchFamily="34" charset="0"/>
              </a:rPr>
              <a:t>This office coordinates with government agencies, non-profit organizations, faith-based organizations and other community service providers to ensure comprehensive support throughout the community and beyond.</a:t>
            </a:r>
            <a:br>
              <a:rPr lang="en-US" sz="1320" b="1" dirty="0">
                <a:solidFill>
                  <a:schemeClr val="tx1"/>
                </a:solidFill>
                <a:effectLst/>
                <a:latin typeface="Open Sans" panose="020B0606030504020204" pitchFamily="34" charset="0"/>
              </a:rPr>
            </a:br>
            <a:br>
              <a:rPr lang="en-US" sz="1320" b="1" dirty="0">
                <a:solidFill>
                  <a:schemeClr val="tx1"/>
                </a:solidFill>
                <a:effectLst/>
                <a:latin typeface="Open Sans" panose="020B0606030504020204" pitchFamily="34" charset="0"/>
              </a:rPr>
            </a:br>
            <a:r>
              <a:rPr lang="en-US" sz="1320" b="1" dirty="0">
                <a:solidFill>
                  <a:schemeClr val="tx1"/>
                </a:solidFill>
                <a:effectLst/>
                <a:latin typeface="Open Sans" panose="020B0606030504020204" pitchFamily="34" charset="0"/>
              </a:rPr>
              <a:t>We provide and support and guidance to stakeholders (ERG’s</a:t>
            </a:r>
            <a:r>
              <a:rPr lang="en-US" sz="1320" b="1" dirty="0">
                <a:solidFill>
                  <a:schemeClr val="tx1"/>
                </a:solidFill>
                <a:latin typeface="Open Sans" panose="020B0606030504020204" pitchFamily="34" charset="0"/>
              </a:rPr>
              <a:t>, local veteran and active-duty groups, etc.) </a:t>
            </a:r>
            <a:r>
              <a:rPr lang="en-US" sz="1320" b="1" dirty="0">
                <a:solidFill>
                  <a:schemeClr val="tx1"/>
                </a:solidFill>
                <a:effectLst/>
                <a:latin typeface="Open Sans" panose="020B0606030504020204" pitchFamily="34" charset="0"/>
              </a:rPr>
              <a:t> on events, projects and issues of interest.</a:t>
            </a:r>
            <a:br>
              <a:rPr lang="en-US" sz="1320" b="1" dirty="0">
                <a:solidFill>
                  <a:schemeClr val="tx1"/>
                </a:solidFill>
                <a:effectLst/>
                <a:latin typeface="Open Sans" panose="020B0606030504020204" pitchFamily="34" charset="0"/>
              </a:rPr>
            </a:br>
            <a:br>
              <a:rPr lang="en-US" sz="1320" b="1" dirty="0">
                <a:solidFill>
                  <a:schemeClr val="tx1"/>
                </a:solidFill>
                <a:latin typeface="Open Sans" panose="020B0606030504020204" pitchFamily="34" charset="0"/>
              </a:rPr>
            </a:br>
            <a:r>
              <a:rPr lang="en-US" sz="1320" b="1" dirty="0">
                <a:solidFill>
                  <a:schemeClr val="tx1"/>
                </a:solidFill>
                <a:effectLst/>
                <a:latin typeface="Open Sans" panose="020B0606030504020204" pitchFamily="34" charset="0"/>
              </a:rPr>
              <a:t>We serve as the City of Houston’s Military/Veteran liaison - Providing a forum for members of the military and military-affiliated community to express their respective views and interests directly to local, state and federal government officials.</a:t>
            </a:r>
            <a:br>
              <a:rPr lang="en-US" sz="1320" b="1" dirty="0">
                <a:solidFill>
                  <a:schemeClr val="tx1"/>
                </a:solidFill>
                <a:effectLst/>
                <a:latin typeface="Open Sans" panose="020B0606030504020204" pitchFamily="34" charset="0"/>
              </a:rPr>
            </a:br>
            <a:br>
              <a:rPr lang="en-US" sz="1320" b="1" dirty="0"/>
            </a:br>
            <a:endParaRPr lang="en-US" sz="1320" b="1" dirty="0"/>
          </a:p>
        </p:txBody>
      </p:sp>
    </p:spTree>
    <p:extLst>
      <p:ext uri="{BB962C8B-B14F-4D97-AF65-F5344CB8AC3E}">
        <p14:creationId xmlns:p14="http://schemas.microsoft.com/office/powerpoint/2010/main" val="144338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F19289F-6E4E-5A91-49B9-927188B2B9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CB0EFF-D564-D3E0-E0BC-6083957A7F34}"/>
              </a:ext>
            </a:extLst>
          </p:cNvPr>
          <p:cNvPicPr>
            <a:picLocks noChangeAspect="1"/>
          </p:cNvPicPr>
          <p:nvPr/>
        </p:nvPicPr>
        <p:blipFill>
          <a:blip r:embed="rId2"/>
          <a:stretch>
            <a:fillRect/>
          </a:stretch>
        </p:blipFill>
        <p:spPr>
          <a:xfrm>
            <a:off x="0" y="1057274"/>
            <a:ext cx="5191433" cy="3754811"/>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CB1678EA-75BE-EBC1-3586-B14CDFF1719C}"/>
              </a:ext>
            </a:extLst>
          </p:cNvPr>
          <p:cNvSpPr>
            <a:spLocks noGrp="1"/>
          </p:cNvSpPr>
          <p:nvPr>
            <p:ph type="title"/>
          </p:nvPr>
        </p:nvSpPr>
        <p:spPr>
          <a:xfrm>
            <a:off x="5475339" y="1320902"/>
            <a:ext cx="4234263" cy="3581277"/>
          </a:xfrm>
        </p:spPr>
        <p:txBody>
          <a:bodyPr>
            <a:noAutofit/>
          </a:bodyPr>
          <a:lstStyle/>
          <a:p>
            <a:r>
              <a:rPr lang="en-US" sz="1320" b="1" dirty="0">
                <a:solidFill>
                  <a:schemeClr val="tx1"/>
                </a:solidFill>
                <a:effectLst>
                  <a:glow rad="38100">
                    <a:schemeClr val="bg1">
                      <a:lumMod val="65000"/>
                      <a:lumOff val="35000"/>
                      <a:alpha val="40000"/>
                    </a:schemeClr>
                  </a:glow>
                </a:effectLst>
              </a:rPr>
              <a:t>OVMA advocates to raise awareness, informs and advises the Mayor’s Office, City of Houston Departments and City Council on matters impacting the military and military-affiliated community.</a:t>
            </a:r>
            <a:br>
              <a:rPr lang="en-US" sz="1320" b="1" dirty="0">
                <a:solidFill>
                  <a:schemeClr val="tx1"/>
                </a:solidFill>
                <a:effectLst>
                  <a:glow rad="38100">
                    <a:schemeClr val="bg1">
                      <a:lumMod val="65000"/>
                      <a:lumOff val="35000"/>
                      <a:alpha val="40000"/>
                    </a:schemeClr>
                  </a:glow>
                </a:effectLst>
              </a:rPr>
            </a:br>
            <a:br>
              <a:rPr lang="en-US" sz="1320" b="1" dirty="0">
                <a:solidFill>
                  <a:schemeClr val="tx1"/>
                </a:solidFill>
                <a:effectLst>
                  <a:glow rad="38100">
                    <a:schemeClr val="bg1">
                      <a:lumMod val="65000"/>
                      <a:lumOff val="35000"/>
                      <a:alpha val="40000"/>
                    </a:schemeClr>
                  </a:glow>
                </a:effectLst>
              </a:rPr>
            </a:br>
            <a:r>
              <a:rPr lang="en-US" sz="1320" b="1" dirty="0">
                <a:solidFill>
                  <a:schemeClr val="tx1"/>
                </a:solidFill>
                <a:effectLst>
                  <a:glow rad="38100">
                    <a:schemeClr val="bg1">
                      <a:lumMod val="65000"/>
                      <a:lumOff val="35000"/>
                      <a:alpha val="40000"/>
                    </a:schemeClr>
                  </a:glow>
                </a:effectLst>
              </a:rPr>
              <a:t>OVMA provides peer-to-peer counseling to the Military and Military-Affiliated community. </a:t>
            </a:r>
            <a:br>
              <a:rPr lang="en-US" sz="1320" b="1" dirty="0">
                <a:solidFill>
                  <a:schemeClr val="tx1"/>
                </a:solidFill>
                <a:effectLst>
                  <a:glow rad="38100">
                    <a:schemeClr val="bg1">
                      <a:lumMod val="65000"/>
                      <a:lumOff val="35000"/>
                      <a:alpha val="40000"/>
                    </a:schemeClr>
                  </a:glow>
                </a:effectLst>
              </a:rPr>
            </a:br>
            <a:br>
              <a:rPr lang="en-US" sz="1320" b="1" dirty="0">
                <a:solidFill>
                  <a:schemeClr val="tx1"/>
                </a:solidFill>
                <a:effectLst>
                  <a:glow rad="38100">
                    <a:schemeClr val="bg1">
                      <a:lumMod val="65000"/>
                      <a:lumOff val="35000"/>
                      <a:alpha val="40000"/>
                    </a:schemeClr>
                  </a:glow>
                </a:effectLst>
              </a:rPr>
            </a:br>
            <a:r>
              <a:rPr lang="en-US" sz="1320" b="1" dirty="0">
                <a:solidFill>
                  <a:schemeClr val="tx1"/>
                </a:solidFill>
                <a:effectLst>
                  <a:glow rad="38100">
                    <a:schemeClr val="bg1">
                      <a:lumMod val="65000"/>
                      <a:lumOff val="35000"/>
                      <a:alpha val="40000"/>
                    </a:schemeClr>
                  </a:glow>
                </a:effectLst>
              </a:rPr>
              <a:t>OVMA plans, attends, and show support for community events.</a:t>
            </a:r>
            <a:br>
              <a:rPr lang="en-US" sz="1320" b="1" dirty="0"/>
            </a:br>
            <a:endParaRPr lang="en-US" sz="1320" b="1" dirty="0"/>
          </a:p>
        </p:txBody>
      </p:sp>
    </p:spTree>
    <p:extLst>
      <p:ext uri="{BB962C8B-B14F-4D97-AF65-F5344CB8AC3E}">
        <p14:creationId xmlns:p14="http://schemas.microsoft.com/office/powerpoint/2010/main" val="339823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D8B1CD66-7388-992A-375D-B8F1BD79D9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CBD60B-D717-8A64-0531-8415FFA5F991}"/>
              </a:ext>
            </a:extLst>
          </p:cNvPr>
          <p:cNvPicPr>
            <a:picLocks noChangeAspect="1"/>
          </p:cNvPicPr>
          <p:nvPr/>
        </p:nvPicPr>
        <p:blipFill>
          <a:blip r:embed="rId2"/>
          <a:stretch>
            <a:fillRect/>
          </a:stretch>
        </p:blipFill>
        <p:spPr>
          <a:xfrm>
            <a:off x="1" y="1057275"/>
            <a:ext cx="4647953" cy="3361728"/>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3982142E-E05F-7690-0395-54611E755E0E}"/>
              </a:ext>
            </a:extLst>
          </p:cNvPr>
          <p:cNvSpPr>
            <a:spLocks noGrp="1"/>
          </p:cNvSpPr>
          <p:nvPr>
            <p:ph type="title"/>
          </p:nvPr>
        </p:nvSpPr>
        <p:spPr>
          <a:xfrm>
            <a:off x="6213496" y="1462855"/>
            <a:ext cx="3682671" cy="3439324"/>
          </a:xfrm>
        </p:spPr>
        <p:txBody>
          <a:bodyPr>
            <a:noAutofit/>
          </a:bodyPr>
          <a:lstStyle/>
          <a:p>
            <a:br>
              <a:rPr lang="en-US" sz="1320" b="1" dirty="0"/>
            </a:br>
            <a:endParaRPr lang="en-US" sz="1320" b="1" dirty="0"/>
          </a:p>
        </p:txBody>
      </p:sp>
      <p:sp>
        <p:nvSpPr>
          <p:cNvPr id="7" name="TextBox 6">
            <a:extLst>
              <a:ext uri="{FF2B5EF4-FFF2-40B4-BE49-F238E27FC236}">
                <a16:creationId xmlns:a16="http://schemas.microsoft.com/office/drawing/2014/main" id="{BD6E6763-6148-E25E-8FBA-8CE0D9496BE4}"/>
              </a:ext>
            </a:extLst>
          </p:cNvPr>
          <p:cNvSpPr txBox="1"/>
          <p:nvPr/>
        </p:nvSpPr>
        <p:spPr>
          <a:xfrm>
            <a:off x="4802075" y="1673758"/>
            <a:ext cx="5402335" cy="2606098"/>
          </a:xfrm>
          <a:prstGeom prst="rect">
            <a:avLst/>
          </a:prstGeom>
          <a:noFill/>
        </p:spPr>
        <p:txBody>
          <a:bodyPr wrap="square">
            <a:spAutoFit/>
          </a:bodyPr>
          <a:lstStyle/>
          <a:p>
            <a:pPr defTabSz="377190"/>
            <a:r>
              <a:rPr lang="en-US" sz="1485" b="1" dirty="0">
                <a:solidFill>
                  <a:prstClr val="white"/>
                </a:solidFill>
                <a:latin typeface="Century Gothic" panose="020B0502020202020204"/>
              </a:rPr>
              <a:t>Vietnam Veterans Day</a:t>
            </a:r>
          </a:p>
          <a:p>
            <a:pPr defTabSz="377190"/>
            <a:r>
              <a:rPr lang="en-US" sz="1485" b="1" dirty="0">
                <a:solidFill>
                  <a:prstClr val="white"/>
                </a:solidFill>
                <a:latin typeface="Century Gothic" panose="020B0502020202020204"/>
              </a:rPr>
              <a:t>Texas Women Veterans Day</a:t>
            </a:r>
          </a:p>
          <a:p>
            <a:pPr defTabSz="377190"/>
            <a:r>
              <a:rPr lang="en-US" sz="1485" b="1" dirty="0">
                <a:solidFill>
                  <a:prstClr val="white"/>
                </a:solidFill>
                <a:latin typeface="Century Gothic" panose="020B0502020202020204"/>
              </a:rPr>
              <a:t>Women Veterans Empowerment Expo</a:t>
            </a:r>
          </a:p>
          <a:p>
            <a:pPr defTabSz="377190"/>
            <a:r>
              <a:rPr lang="en-US" sz="1485" b="1" dirty="0">
                <a:solidFill>
                  <a:prstClr val="white"/>
                </a:solidFill>
                <a:latin typeface="Century Gothic" panose="020B0502020202020204"/>
              </a:rPr>
              <a:t>9/11 Remembrance Day</a:t>
            </a:r>
          </a:p>
          <a:p>
            <a:pPr defTabSz="377190"/>
            <a:r>
              <a:rPr lang="en-US" sz="1485" b="1" dirty="0">
                <a:solidFill>
                  <a:prstClr val="white"/>
                </a:solidFill>
                <a:latin typeface="Century Gothic" panose="020B0502020202020204"/>
              </a:rPr>
              <a:t>Vanessa Guillen Day </a:t>
            </a:r>
          </a:p>
          <a:p>
            <a:pPr defTabSz="377190"/>
            <a:r>
              <a:rPr lang="en-US" sz="1485" b="1" dirty="0">
                <a:solidFill>
                  <a:prstClr val="white"/>
                </a:solidFill>
                <a:latin typeface="Century Gothic" panose="020B0502020202020204"/>
              </a:rPr>
              <a:t>Veterans Day/ Salute to Heroes Parade</a:t>
            </a:r>
          </a:p>
          <a:p>
            <a:pPr defTabSz="377190"/>
            <a:r>
              <a:rPr lang="en-US" sz="1485" b="1" dirty="0">
                <a:solidFill>
                  <a:prstClr val="white"/>
                </a:solidFill>
                <a:latin typeface="Century Gothic" panose="020B0502020202020204"/>
              </a:rPr>
              <a:t>Military Branch Days</a:t>
            </a:r>
          </a:p>
          <a:p>
            <a:pPr defTabSz="377190"/>
            <a:r>
              <a:rPr lang="en-US" sz="1485" b="1" dirty="0">
                <a:solidFill>
                  <a:prstClr val="white"/>
                </a:solidFill>
                <a:latin typeface="Century Gothic" panose="020B0502020202020204"/>
              </a:rPr>
              <a:t>Houston Veteran Stand Down</a:t>
            </a:r>
          </a:p>
          <a:p>
            <a:pPr defTabSz="377190"/>
            <a:r>
              <a:rPr lang="en-US" sz="1485" b="1" dirty="0">
                <a:solidFill>
                  <a:prstClr val="white"/>
                </a:solidFill>
                <a:latin typeface="Century Gothic" panose="020B0502020202020204"/>
              </a:rPr>
              <a:t>Houston Veteran Business Chamber of Commerce Expo</a:t>
            </a:r>
          </a:p>
          <a:p>
            <a:pPr defTabSz="377190"/>
            <a:r>
              <a:rPr lang="en-US" sz="1485" b="1" dirty="0">
                <a:solidFill>
                  <a:prstClr val="white"/>
                </a:solidFill>
                <a:latin typeface="Century Gothic" panose="020B0502020202020204"/>
              </a:rPr>
              <a:t>Navy Fleet Week (2025)</a:t>
            </a:r>
          </a:p>
          <a:p>
            <a:pPr defTabSz="377190"/>
            <a:endParaRPr lang="en-US" sz="1485" dirty="0">
              <a:solidFill>
                <a:prstClr val="white"/>
              </a:solidFill>
              <a:latin typeface="Century Gothic" panose="020B0502020202020204"/>
            </a:endParaRPr>
          </a:p>
        </p:txBody>
      </p:sp>
    </p:spTree>
    <p:extLst>
      <p:ext uri="{BB962C8B-B14F-4D97-AF65-F5344CB8AC3E}">
        <p14:creationId xmlns:p14="http://schemas.microsoft.com/office/powerpoint/2010/main" val="187819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BB47183C-23A4-8DB2-E616-4B07E11FD0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0F9CE92-5BE9-65AF-1BD5-D018C7E80214}"/>
              </a:ext>
            </a:extLst>
          </p:cNvPr>
          <p:cNvPicPr>
            <a:picLocks noChangeAspect="1"/>
          </p:cNvPicPr>
          <p:nvPr/>
        </p:nvPicPr>
        <p:blipFill>
          <a:blip r:embed="rId2"/>
          <a:stretch>
            <a:fillRect/>
          </a:stretch>
        </p:blipFill>
        <p:spPr>
          <a:xfrm>
            <a:off x="1" y="1057275"/>
            <a:ext cx="4647953" cy="3361728"/>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5DA02E29-2213-ABF3-9789-F1AEF4582018}"/>
              </a:ext>
            </a:extLst>
          </p:cNvPr>
          <p:cNvSpPr>
            <a:spLocks noGrp="1"/>
          </p:cNvSpPr>
          <p:nvPr>
            <p:ph type="title"/>
          </p:nvPr>
        </p:nvSpPr>
        <p:spPr>
          <a:xfrm>
            <a:off x="6213496" y="1462855"/>
            <a:ext cx="3682671" cy="3439324"/>
          </a:xfrm>
        </p:spPr>
        <p:txBody>
          <a:bodyPr>
            <a:noAutofit/>
          </a:bodyPr>
          <a:lstStyle/>
          <a:p>
            <a:br>
              <a:rPr lang="en-US" sz="1320" b="1" dirty="0"/>
            </a:br>
            <a:endParaRPr lang="en-US" sz="1320" b="1" dirty="0"/>
          </a:p>
        </p:txBody>
      </p:sp>
      <p:sp>
        <p:nvSpPr>
          <p:cNvPr id="7" name="TextBox 6">
            <a:extLst>
              <a:ext uri="{FF2B5EF4-FFF2-40B4-BE49-F238E27FC236}">
                <a16:creationId xmlns:a16="http://schemas.microsoft.com/office/drawing/2014/main" id="{E4499E36-E897-F455-BCC5-5C641D233E6F}"/>
              </a:ext>
            </a:extLst>
          </p:cNvPr>
          <p:cNvSpPr txBox="1"/>
          <p:nvPr/>
        </p:nvSpPr>
        <p:spPr>
          <a:xfrm>
            <a:off x="4802075" y="1673758"/>
            <a:ext cx="5402335" cy="2606098"/>
          </a:xfrm>
          <a:prstGeom prst="rect">
            <a:avLst/>
          </a:prstGeom>
          <a:noFill/>
        </p:spPr>
        <p:txBody>
          <a:bodyPr wrap="square">
            <a:spAutoFit/>
          </a:bodyPr>
          <a:lstStyle/>
          <a:p>
            <a:pPr defTabSz="377190"/>
            <a:r>
              <a:rPr lang="en-US" sz="1485" b="1" dirty="0">
                <a:solidFill>
                  <a:prstClr val="white"/>
                </a:solidFill>
                <a:latin typeface="Century Gothic" panose="020B0502020202020204"/>
              </a:rPr>
              <a:t>Vietnam Veterans Day</a:t>
            </a:r>
          </a:p>
          <a:p>
            <a:pPr defTabSz="377190"/>
            <a:r>
              <a:rPr lang="en-US" sz="1485" b="1" dirty="0">
                <a:solidFill>
                  <a:prstClr val="white"/>
                </a:solidFill>
                <a:latin typeface="Century Gothic" panose="020B0502020202020204"/>
              </a:rPr>
              <a:t>Texas Women Veterans Day</a:t>
            </a:r>
          </a:p>
          <a:p>
            <a:pPr defTabSz="377190"/>
            <a:r>
              <a:rPr lang="en-US" sz="1485" b="1" dirty="0">
                <a:solidFill>
                  <a:prstClr val="white"/>
                </a:solidFill>
                <a:latin typeface="Century Gothic" panose="020B0502020202020204"/>
              </a:rPr>
              <a:t>Women Veterans Empowerment Expo</a:t>
            </a:r>
          </a:p>
          <a:p>
            <a:pPr defTabSz="377190"/>
            <a:r>
              <a:rPr lang="en-US" sz="1485" b="1" dirty="0">
                <a:solidFill>
                  <a:prstClr val="white"/>
                </a:solidFill>
                <a:latin typeface="Century Gothic" panose="020B0502020202020204"/>
              </a:rPr>
              <a:t>9/11 Remembrance Day</a:t>
            </a:r>
          </a:p>
          <a:p>
            <a:pPr defTabSz="377190"/>
            <a:r>
              <a:rPr lang="en-US" sz="1485" b="1" dirty="0">
                <a:solidFill>
                  <a:prstClr val="white"/>
                </a:solidFill>
                <a:latin typeface="Century Gothic" panose="020B0502020202020204"/>
              </a:rPr>
              <a:t>Vanessa Guillen Day </a:t>
            </a:r>
          </a:p>
          <a:p>
            <a:pPr defTabSz="377190"/>
            <a:r>
              <a:rPr lang="en-US" sz="1485" b="1" dirty="0">
                <a:solidFill>
                  <a:prstClr val="white"/>
                </a:solidFill>
                <a:latin typeface="Century Gothic" panose="020B0502020202020204"/>
              </a:rPr>
              <a:t>Veterans Day/ Salute to Heroes Parade</a:t>
            </a:r>
          </a:p>
          <a:p>
            <a:pPr defTabSz="377190"/>
            <a:r>
              <a:rPr lang="en-US" sz="1485" b="1" dirty="0">
                <a:solidFill>
                  <a:prstClr val="white"/>
                </a:solidFill>
                <a:latin typeface="Century Gothic" panose="020B0502020202020204"/>
              </a:rPr>
              <a:t>Military Branch Days</a:t>
            </a:r>
          </a:p>
          <a:p>
            <a:pPr defTabSz="377190"/>
            <a:r>
              <a:rPr lang="en-US" sz="1485" b="1" dirty="0">
                <a:solidFill>
                  <a:prstClr val="white"/>
                </a:solidFill>
                <a:latin typeface="Century Gothic" panose="020B0502020202020204"/>
              </a:rPr>
              <a:t>Houston Veteran Stand Down</a:t>
            </a:r>
          </a:p>
          <a:p>
            <a:pPr defTabSz="377190"/>
            <a:r>
              <a:rPr lang="en-US" sz="1485" b="1" dirty="0">
                <a:solidFill>
                  <a:prstClr val="white"/>
                </a:solidFill>
                <a:latin typeface="Century Gothic" panose="020B0502020202020204"/>
              </a:rPr>
              <a:t>Houston Veteran Business Chamber of Commerce Expo</a:t>
            </a:r>
          </a:p>
          <a:p>
            <a:pPr defTabSz="377190"/>
            <a:r>
              <a:rPr lang="en-US" sz="1485" b="1" dirty="0">
                <a:solidFill>
                  <a:prstClr val="white"/>
                </a:solidFill>
                <a:latin typeface="Century Gothic" panose="020B0502020202020204"/>
              </a:rPr>
              <a:t>Navy Fleet Week (2025)</a:t>
            </a:r>
          </a:p>
          <a:p>
            <a:pPr defTabSz="377190"/>
            <a:endParaRPr lang="en-US" sz="1485" dirty="0">
              <a:solidFill>
                <a:prstClr val="white"/>
              </a:solidFill>
              <a:latin typeface="Century Gothic" panose="020B0502020202020204"/>
            </a:endParaRPr>
          </a:p>
        </p:txBody>
      </p:sp>
    </p:spTree>
    <p:extLst>
      <p:ext uri="{BB962C8B-B14F-4D97-AF65-F5344CB8AC3E}">
        <p14:creationId xmlns:p14="http://schemas.microsoft.com/office/powerpoint/2010/main" val="98356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9E130C28-C85D-69BD-285C-9D2E81C315C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B88789-B549-4568-B7C9-6744D7F3323A}"/>
              </a:ext>
            </a:extLst>
          </p:cNvPr>
          <p:cNvPicPr>
            <a:picLocks noChangeAspect="1"/>
          </p:cNvPicPr>
          <p:nvPr/>
        </p:nvPicPr>
        <p:blipFill>
          <a:blip r:embed="rId2"/>
          <a:stretch>
            <a:fillRect/>
          </a:stretch>
        </p:blipFill>
        <p:spPr>
          <a:xfrm>
            <a:off x="3512328" y="1057275"/>
            <a:ext cx="3755676" cy="2716370"/>
          </a:xfrm>
          <a:prstGeom prst="rect">
            <a:avLst/>
          </a:prstGeom>
          <a:solidFill>
            <a:srgbClr val="002060"/>
          </a:solidFill>
          <a:effectLst>
            <a:softEdge rad="0"/>
          </a:effectLst>
        </p:spPr>
      </p:pic>
      <p:sp>
        <p:nvSpPr>
          <p:cNvPr id="3" name="Title 2">
            <a:extLst>
              <a:ext uri="{FF2B5EF4-FFF2-40B4-BE49-F238E27FC236}">
                <a16:creationId xmlns:a16="http://schemas.microsoft.com/office/drawing/2014/main" id="{8E99E9B9-4384-3697-4E25-9F0D646DC643}"/>
              </a:ext>
            </a:extLst>
          </p:cNvPr>
          <p:cNvSpPr>
            <a:spLocks noGrp="1"/>
          </p:cNvSpPr>
          <p:nvPr>
            <p:ph type="title"/>
          </p:nvPr>
        </p:nvSpPr>
        <p:spPr>
          <a:xfrm>
            <a:off x="6213496" y="1462855"/>
            <a:ext cx="3682671" cy="3439324"/>
          </a:xfrm>
        </p:spPr>
        <p:txBody>
          <a:bodyPr>
            <a:noAutofit/>
          </a:bodyPr>
          <a:lstStyle/>
          <a:p>
            <a:br>
              <a:rPr lang="en-US" sz="1320" b="1" dirty="0"/>
            </a:br>
            <a:endParaRPr lang="en-US" sz="1320" b="1" dirty="0"/>
          </a:p>
        </p:txBody>
      </p:sp>
      <p:sp>
        <p:nvSpPr>
          <p:cNvPr id="5" name="TextBox 4">
            <a:extLst>
              <a:ext uri="{FF2B5EF4-FFF2-40B4-BE49-F238E27FC236}">
                <a16:creationId xmlns:a16="http://schemas.microsoft.com/office/drawing/2014/main" id="{68E6283C-2A4F-DE37-7227-6E43C7C97351}"/>
              </a:ext>
            </a:extLst>
          </p:cNvPr>
          <p:cNvSpPr txBox="1"/>
          <p:nvPr/>
        </p:nvSpPr>
        <p:spPr>
          <a:xfrm>
            <a:off x="997728" y="4374925"/>
            <a:ext cx="10107069" cy="1498103"/>
          </a:xfrm>
          <a:prstGeom prst="rect">
            <a:avLst/>
          </a:prstGeom>
          <a:noFill/>
        </p:spPr>
        <p:txBody>
          <a:bodyPr wrap="square" numCol="5">
            <a:spAutoFit/>
          </a:bodyPr>
          <a:lstStyle/>
          <a:p>
            <a:pPr defTabSz="377190"/>
            <a:r>
              <a:rPr lang="en-US" sz="1320" dirty="0">
                <a:solidFill>
                  <a:prstClr val="white"/>
                </a:solidFill>
                <a:latin typeface="Century Gothic" panose="020B0502020202020204"/>
              </a:rPr>
              <a:t>Retirement Ceremonies</a:t>
            </a:r>
          </a:p>
          <a:p>
            <a:pPr defTabSz="377190"/>
            <a:r>
              <a:rPr lang="en-US" sz="1320" dirty="0">
                <a:solidFill>
                  <a:prstClr val="white"/>
                </a:solidFill>
                <a:latin typeface="Century Gothic" panose="020B0502020202020204"/>
              </a:rPr>
              <a:t>Change of Command</a:t>
            </a:r>
          </a:p>
          <a:p>
            <a:pPr defTabSz="377190"/>
            <a:r>
              <a:rPr lang="en-US" sz="1320" dirty="0">
                <a:solidFill>
                  <a:prstClr val="white"/>
                </a:solidFill>
                <a:latin typeface="Century Gothic" panose="020B0502020202020204"/>
              </a:rPr>
              <a:t>Birthdays</a:t>
            </a:r>
          </a:p>
          <a:p>
            <a:pPr defTabSz="377190"/>
            <a:r>
              <a:rPr lang="en-US" sz="1320" dirty="0">
                <a:solidFill>
                  <a:prstClr val="white"/>
                </a:solidFill>
                <a:latin typeface="Century Gothic" panose="020B0502020202020204"/>
              </a:rPr>
              <a:t>Ribbon-cuttings</a:t>
            </a:r>
          </a:p>
          <a:p>
            <a:pPr defTabSz="377190"/>
            <a:r>
              <a:rPr lang="en-US" sz="1320" dirty="0">
                <a:solidFill>
                  <a:prstClr val="white"/>
                </a:solidFill>
                <a:latin typeface="Century Gothic" panose="020B0502020202020204"/>
              </a:rPr>
              <a:t>Proclamation Readings</a:t>
            </a:r>
          </a:p>
          <a:p>
            <a:pPr defTabSz="377190"/>
            <a:r>
              <a:rPr lang="en-US" sz="1320" dirty="0">
                <a:solidFill>
                  <a:prstClr val="white"/>
                </a:solidFill>
                <a:latin typeface="Century Gothic" panose="020B0502020202020204"/>
              </a:rPr>
              <a:t>Galas</a:t>
            </a:r>
          </a:p>
          <a:p>
            <a:pPr defTabSz="377190"/>
            <a:r>
              <a:rPr lang="en-US" sz="1320" dirty="0">
                <a:solidFill>
                  <a:prstClr val="white"/>
                </a:solidFill>
                <a:latin typeface="Century Gothic" panose="020B0502020202020204"/>
              </a:rPr>
              <a:t>Hospice Visits</a:t>
            </a:r>
          </a:p>
          <a:p>
            <a:pPr defTabSz="377190"/>
            <a:r>
              <a:rPr lang="en-US" sz="1320" dirty="0">
                <a:solidFill>
                  <a:prstClr val="white"/>
                </a:solidFill>
                <a:latin typeface="Century Gothic" panose="020B0502020202020204"/>
              </a:rPr>
              <a:t>Funerals/Wakes</a:t>
            </a:r>
          </a:p>
          <a:p>
            <a:pPr defTabSz="377190"/>
            <a:r>
              <a:rPr lang="en-US" sz="1320" dirty="0">
                <a:solidFill>
                  <a:prstClr val="white"/>
                </a:solidFill>
                <a:latin typeface="Century Gothic" panose="020B0502020202020204"/>
              </a:rPr>
              <a:t>Job/Resource Fairs</a:t>
            </a:r>
          </a:p>
          <a:p>
            <a:pPr defTabSz="377190"/>
            <a:r>
              <a:rPr lang="en-US" sz="1320" dirty="0">
                <a:solidFill>
                  <a:prstClr val="white"/>
                </a:solidFill>
                <a:latin typeface="Century Gothic" panose="020B0502020202020204"/>
              </a:rPr>
              <a:t>Active-Duty Military Events</a:t>
            </a:r>
          </a:p>
          <a:p>
            <a:pPr defTabSz="377190"/>
            <a:r>
              <a:rPr lang="en-US" sz="1320" dirty="0">
                <a:solidFill>
                  <a:prstClr val="white"/>
                </a:solidFill>
                <a:latin typeface="Century Gothic" panose="020B0502020202020204"/>
              </a:rPr>
              <a:t>Volunteer Events </a:t>
            </a:r>
          </a:p>
          <a:p>
            <a:pPr defTabSz="377190"/>
            <a:r>
              <a:rPr lang="en-US" sz="1320" dirty="0">
                <a:solidFill>
                  <a:prstClr val="white"/>
                </a:solidFill>
                <a:latin typeface="Century Gothic" panose="020B0502020202020204"/>
              </a:rPr>
              <a:t>City Council District Events</a:t>
            </a:r>
          </a:p>
          <a:p>
            <a:pPr defTabSz="377190"/>
            <a:r>
              <a:rPr lang="en-US" sz="1320" dirty="0">
                <a:solidFill>
                  <a:prstClr val="white"/>
                </a:solidFill>
                <a:latin typeface="Century Gothic" panose="020B0502020202020204"/>
              </a:rPr>
              <a:t>Memorial Day Ceremonies                        </a:t>
            </a:r>
          </a:p>
          <a:p>
            <a:pPr defTabSz="377190"/>
            <a:r>
              <a:rPr lang="en-US" sz="1320" dirty="0">
                <a:solidFill>
                  <a:prstClr val="white"/>
                </a:solidFill>
                <a:latin typeface="Century Gothic" panose="020B0502020202020204"/>
              </a:rPr>
              <a:t>Wreaths Across America</a:t>
            </a:r>
          </a:p>
          <a:p>
            <a:pPr defTabSz="377190"/>
            <a:r>
              <a:rPr lang="en-US" sz="1320" dirty="0">
                <a:solidFill>
                  <a:prstClr val="white"/>
                </a:solidFill>
                <a:latin typeface="Century Gothic" panose="020B0502020202020204"/>
              </a:rPr>
              <a:t>College/Student Events</a:t>
            </a:r>
          </a:p>
          <a:p>
            <a:pPr defTabSz="377190"/>
            <a:r>
              <a:rPr lang="en-US" sz="1320" dirty="0">
                <a:solidFill>
                  <a:prstClr val="white"/>
                </a:solidFill>
                <a:latin typeface="Century Gothic" panose="020B0502020202020204"/>
              </a:rPr>
              <a:t>ERG Group Visits</a:t>
            </a:r>
          </a:p>
          <a:p>
            <a:pPr defTabSz="377190"/>
            <a:r>
              <a:rPr lang="en-US" sz="1320" dirty="0">
                <a:solidFill>
                  <a:prstClr val="white"/>
                </a:solidFill>
                <a:latin typeface="Century Gothic" panose="020B0502020202020204"/>
              </a:rPr>
              <a:t>Press Conferences</a:t>
            </a:r>
          </a:p>
          <a:p>
            <a:pPr defTabSz="377190"/>
            <a:r>
              <a:rPr lang="en-US" sz="1320" dirty="0">
                <a:solidFill>
                  <a:prstClr val="white"/>
                </a:solidFill>
                <a:latin typeface="Century Gothic" panose="020B0502020202020204"/>
              </a:rPr>
              <a:t>City Employee Events </a:t>
            </a:r>
          </a:p>
          <a:p>
            <a:pPr defTabSz="377190"/>
            <a:r>
              <a:rPr lang="en-US" sz="1155" dirty="0">
                <a:solidFill>
                  <a:prstClr val="white"/>
                </a:solidFill>
                <a:latin typeface="Century Gothic" panose="020B0502020202020204"/>
              </a:rPr>
              <a:t>    </a:t>
            </a:r>
            <a:r>
              <a:rPr lang="en-US" sz="1320" dirty="0">
                <a:solidFill>
                  <a:prstClr val="white"/>
                </a:solidFill>
                <a:latin typeface="Century Gothic" panose="020B0502020202020204"/>
              </a:rPr>
              <a:t>Dignified Transfers</a:t>
            </a:r>
          </a:p>
          <a:p>
            <a:pPr defTabSz="377190"/>
            <a:r>
              <a:rPr lang="en-US" sz="1320" dirty="0">
                <a:solidFill>
                  <a:prstClr val="white"/>
                </a:solidFill>
                <a:latin typeface="Century Gothic" panose="020B0502020202020204"/>
              </a:rPr>
              <a:t>    Podcasts</a:t>
            </a:r>
          </a:p>
          <a:p>
            <a:pPr defTabSz="377190"/>
            <a:r>
              <a:rPr lang="en-US" sz="1320" dirty="0">
                <a:solidFill>
                  <a:prstClr val="white"/>
                </a:solidFill>
                <a:latin typeface="Century Gothic" panose="020B0502020202020204"/>
              </a:rPr>
              <a:t>    Radio Stations</a:t>
            </a:r>
          </a:p>
          <a:p>
            <a:pPr defTabSz="377190"/>
            <a:endParaRPr lang="en-US" sz="1155" dirty="0">
              <a:solidFill>
                <a:prstClr val="white"/>
              </a:solidFill>
              <a:latin typeface="Century Gothic" panose="020B0502020202020204"/>
            </a:endParaRPr>
          </a:p>
          <a:p>
            <a:pPr defTabSz="377190"/>
            <a:endParaRPr lang="en-US" sz="1155" dirty="0">
              <a:solidFill>
                <a:prstClr val="white"/>
              </a:solidFill>
              <a:latin typeface="Century Gothic" panose="020B0502020202020204"/>
            </a:endParaRPr>
          </a:p>
          <a:p>
            <a:pPr defTabSz="377190"/>
            <a:endParaRPr lang="en-US" sz="1155" dirty="0">
              <a:solidFill>
                <a:prstClr val="white"/>
              </a:solidFill>
              <a:latin typeface="Century Gothic" panose="020B0502020202020204"/>
            </a:endParaRPr>
          </a:p>
          <a:p>
            <a:pPr defTabSz="377190"/>
            <a:endParaRPr lang="en-US" sz="1155" dirty="0">
              <a:solidFill>
                <a:prstClr val="white"/>
              </a:solidFill>
              <a:latin typeface="Century Gothic" panose="020B0502020202020204"/>
            </a:endParaRPr>
          </a:p>
          <a:p>
            <a:pPr defTabSz="377190"/>
            <a:endParaRPr lang="en-US" sz="1155" dirty="0">
              <a:solidFill>
                <a:prstClr val="white"/>
              </a:solidFill>
              <a:latin typeface="Century Gothic" panose="020B0502020202020204"/>
            </a:endParaRPr>
          </a:p>
          <a:p>
            <a:pPr defTabSz="377190"/>
            <a:endParaRPr lang="en-US" sz="1155" dirty="0">
              <a:solidFill>
                <a:prstClr val="white"/>
              </a:solidFill>
              <a:latin typeface="Century Gothic" panose="020B0502020202020204"/>
            </a:endParaRPr>
          </a:p>
          <a:p>
            <a:pPr defTabSz="377190"/>
            <a:endParaRPr lang="en-US" sz="1155" dirty="0">
              <a:solidFill>
                <a:prstClr val="white"/>
              </a:solidFill>
              <a:latin typeface="Century Gothic" panose="020B0502020202020204"/>
            </a:endParaRPr>
          </a:p>
          <a:p>
            <a:pPr defTabSz="377190"/>
            <a:endParaRPr lang="en-US" sz="1155" dirty="0">
              <a:solidFill>
                <a:prstClr val="white"/>
              </a:solidFill>
              <a:latin typeface="Century Gothic" panose="020B0502020202020204"/>
            </a:endParaRPr>
          </a:p>
        </p:txBody>
      </p:sp>
    </p:spTree>
    <p:extLst>
      <p:ext uri="{BB962C8B-B14F-4D97-AF65-F5344CB8AC3E}">
        <p14:creationId xmlns:p14="http://schemas.microsoft.com/office/powerpoint/2010/main" val="124062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Picture 1" descr="Inline image">
            <a:extLst>
              <a:ext uri="{FF2B5EF4-FFF2-40B4-BE49-F238E27FC236}">
                <a16:creationId xmlns:a16="http://schemas.microsoft.com/office/drawing/2014/main" id="{A01FDAD2-5FFA-F660-E08F-ACAAB3FD14B0}"/>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253580" y="2636927"/>
            <a:ext cx="1683689" cy="2498547"/>
          </a:xfrm>
          <a:prstGeom prst="rect">
            <a:avLst/>
          </a:prstGeom>
          <a:noFill/>
          <a:ln>
            <a:noFill/>
          </a:ln>
        </p:spPr>
      </p:pic>
      <p:pic>
        <p:nvPicPr>
          <p:cNvPr id="7" name="Picture 6" descr="Inline image">
            <a:extLst>
              <a:ext uri="{FF2B5EF4-FFF2-40B4-BE49-F238E27FC236}">
                <a16:creationId xmlns:a16="http://schemas.microsoft.com/office/drawing/2014/main" id="{9C87BB5D-C198-8818-CEDC-A37C390E198A}"/>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l="-1" t="13073" r="-2632"/>
          <a:stretch>
            <a:fillRect/>
          </a:stretch>
        </p:blipFill>
        <p:spPr bwMode="auto">
          <a:xfrm>
            <a:off x="4962846" y="2497505"/>
            <a:ext cx="1774743" cy="2777389"/>
          </a:xfrm>
          <a:prstGeom prst="rect">
            <a:avLst/>
          </a:prstGeom>
          <a:ln>
            <a:noFill/>
          </a:ln>
          <a:effectLst>
            <a:softEdge rad="112500"/>
          </a:effectLst>
        </p:spPr>
      </p:pic>
      <p:pic>
        <p:nvPicPr>
          <p:cNvPr id="9" name="Picture 8" descr="Inline image">
            <a:extLst>
              <a:ext uri="{FF2B5EF4-FFF2-40B4-BE49-F238E27FC236}">
                <a16:creationId xmlns:a16="http://schemas.microsoft.com/office/drawing/2014/main" id="{8B8C7AEA-D90B-2B4A-3493-965F32765F08}"/>
              </a:ext>
            </a:extLst>
          </p:cNvPr>
          <p:cNvPicPr>
            <a:picLocks noChangeAspect="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3158128" y="2636926"/>
            <a:ext cx="1738365" cy="2498548"/>
          </a:xfrm>
          <a:prstGeom prst="rect">
            <a:avLst/>
          </a:prstGeom>
          <a:noFill/>
          <a:ln>
            <a:noFill/>
          </a:ln>
        </p:spPr>
      </p:pic>
      <p:pic>
        <p:nvPicPr>
          <p:cNvPr id="10" name="Picture 9" descr="Inline image">
            <a:extLst>
              <a:ext uri="{FF2B5EF4-FFF2-40B4-BE49-F238E27FC236}">
                <a16:creationId xmlns:a16="http://schemas.microsoft.com/office/drawing/2014/main" id="{87E649B8-5A2F-F87C-8245-A412AF4BA636}"/>
              </a:ext>
            </a:extLst>
          </p:cNvPr>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803943" y="2636926"/>
            <a:ext cx="1727999" cy="2498547"/>
          </a:xfrm>
          <a:prstGeom prst="rect">
            <a:avLst/>
          </a:prstGeom>
          <a:noFill/>
          <a:ln>
            <a:noFill/>
          </a:ln>
        </p:spPr>
      </p:pic>
      <p:pic>
        <p:nvPicPr>
          <p:cNvPr id="6" name="Picture 5" descr="A blue and gold emblem with a train and text&#10;&#10;Description automatically generated">
            <a:extLst>
              <a:ext uri="{FF2B5EF4-FFF2-40B4-BE49-F238E27FC236}">
                <a16:creationId xmlns:a16="http://schemas.microsoft.com/office/drawing/2014/main" id="{D27A3B25-5B3B-3A37-91E8-0C1E28B0CB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1134" y="1246774"/>
            <a:ext cx="1056132" cy="1056132"/>
          </a:xfrm>
          <a:prstGeom prst="rect">
            <a:avLst/>
          </a:prstGeom>
        </p:spPr>
      </p:pic>
    </p:spTree>
    <p:extLst>
      <p:ext uri="{BB962C8B-B14F-4D97-AF65-F5344CB8AC3E}">
        <p14:creationId xmlns:p14="http://schemas.microsoft.com/office/powerpoint/2010/main" val="288122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949D-5EC6-DCF3-102A-7A0BDE692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6FE41-4257-353F-6919-E8665C1DA3C2}"/>
              </a:ext>
            </a:extLst>
          </p:cNvPr>
          <p:cNvSpPr>
            <a:spLocks noGrp="1"/>
          </p:cNvSpPr>
          <p:nvPr>
            <p:ph type="title"/>
          </p:nvPr>
        </p:nvSpPr>
        <p:spPr>
          <a:xfrm>
            <a:off x="1893715" y="1087844"/>
            <a:ext cx="6771182" cy="708139"/>
          </a:xfrm>
        </p:spPr>
        <p:txBody>
          <a:bodyPr/>
          <a:lstStyle/>
          <a:p>
            <a:r>
              <a:rPr lang="en-US" dirty="0">
                <a:solidFill>
                  <a:srgbClr val="000000"/>
                </a:solidFill>
                <a:latin typeface="Arial"/>
              </a:rPr>
              <a:t>Agenda</a:t>
            </a:r>
            <a:endParaRPr lang="en-US" dirty="0"/>
          </a:p>
        </p:txBody>
      </p:sp>
      <p:sp>
        <p:nvSpPr>
          <p:cNvPr id="6" name="Content Placeholder 5">
            <a:extLst>
              <a:ext uri="{FF2B5EF4-FFF2-40B4-BE49-F238E27FC236}">
                <a16:creationId xmlns:a16="http://schemas.microsoft.com/office/drawing/2014/main" id="{152523A0-DBEF-1D5C-3166-9C14647DA00A}"/>
              </a:ext>
            </a:extLst>
          </p:cNvPr>
          <p:cNvSpPr>
            <a:spLocks noGrp="1"/>
          </p:cNvSpPr>
          <p:nvPr>
            <p:ph idx="1"/>
          </p:nvPr>
        </p:nvSpPr>
        <p:spPr>
          <a:xfrm>
            <a:off x="691515" y="2377063"/>
            <a:ext cx="8675370" cy="4931516"/>
          </a:xfrm>
        </p:spPr>
        <p:txBody>
          <a:bodyPr vert="horz" lIns="91440" tIns="45720" rIns="91440" bIns="45720" rtlCol="0" anchor="t">
            <a:normAutofit/>
          </a:bodyPr>
          <a:lstStyle/>
          <a:p>
            <a:pPr marL="0" indent="0">
              <a:buNone/>
            </a:pPr>
            <a:r>
              <a:rPr lang="en-US" sz="3050" b="1" dirty="0">
                <a:cs typeface="Calibri"/>
              </a:rPr>
              <a:t>Opening (Prayer/Pledge) </a:t>
            </a:r>
          </a:p>
          <a:p>
            <a:pPr marL="0" indent="0">
              <a:buNone/>
            </a:pPr>
            <a:r>
              <a:rPr lang="en-US" sz="3050" b="1" dirty="0">
                <a:cs typeface="Calibri"/>
              </a:rPr>
              <a:t>Lunch</a:t>
            </a:r>
          </a:p>
          <a:p>
            <a:pPr marL="0" indent="0">
              <a:buNone/>
            </a:pPr>
            <a:r>
              <a:rPr lang="en-US" sz="3050" b="1" dirty="0">
                <a:cs typeface="Calibri"/>
              </a:rPr>
              <a:t>Introduction</a:t>
            </a:r>
          </a:p>
          <a:p>
            <a:pPr marL="0" indent="0">
              <a:buNone/>
            </a:pPr>
            <a:r>
              <a:rPr lang="en-US" sz="3050" b="1" dirty="0">
                <a:cs typeface="Calibri"/>
              </a:rPr>
              <a:t>Speaker Presentations</a:t>
            </a:r>
          </a:p>
          <a:p>
            <a:pPr marL="0" indent="0">
              <a:buNone/>
            </a:pPr>
            <a:r>
              <a:rPr lang="en-US" sz="2000" b="1" dirty="0">
                <a:cs typeface="Calibri"/>
              </a:rPr>
              <a:t>HC VSD Mr. James Cabarrus</a:t>
            </a:r>
          </a:p>
          <a:p>
            <a:pPr marL="0" indent="0">
              <a:buNone/>
            </a:pPr>
            <a:r>
              <a:rPr lang="en-US" sz="2000" b="1" dirty="0">
                <a:cs typeface="Calibri"/>
              </a:rPr>
              <a:t>COH MOVMA Dr. Lashondra Jones	147</a:t>
            </a:r>
            <a:r>
              <a:rPr lang="en-US" sz="2000" b="1" baseline="30000" dirty="0">
                <a:cs typeface="Calibri"/>
              </a:rPr>
              <a:t>th</a:t>
            </a:r>
            <a:r>
              <a:rPr lang="en-US" sz="2000" b="1" dirty="0">
                <a:cs typeface="Calibri"/>
              </a:rPr>
              <a:t> AW Maj Alyson White</a:t>
            </a:r>
          </a:p>
          <a:p>
            <a:pPr marL="0" indent="0">
              <a:buNone/>
            </a:pPr>
            <a:r>
              <a:rPr lang="en-US" sz="2000" b="1" dirty="0">
                <a:cs typeface="Calibri"/>
              </a:rPr>
              <a:t>VA-VR&amp;E Mr. Darwin Dawson	</a:t>
            </a:r>
            <a:r>
              <a:rPr lang="en-US" sz="2000" b="1" dirty="0" err="1">
                <a:cs typeface="Calibri"/>
              </a:rPr>
              <a:t>NextOP</a:t>
            </a:r>
            <a:r>
              <a:rPr lang="en-US" sz="2000" b="1" dirty="0">
                <a:cs typeface="Calibri"/>
              </a:rPr>
              <a:t>-Ms. Lawren Johnson</a:t>
            </a:r>
          </a:p>
          <a:p>
            <a:pPr marL="0" indent="0">
              <a:buNone/>
            </a:pPr>
            <a:r>
              <a:rPr lang="en-US" sz="3050" b="1" dirty="0">
                <a:cs typeface="Calibri"/>
              </a:rPr>
              <a:t>Special Announcement: Fleet Week Houston!</a:t>
            </a:r>
          </a:p>
          <a:p>
            <a:pPr marL="0" indent="0">
              <a:buNone/>
            </a:pPr>
            <a:r>
              <a:rPr lang="en-US" sz="3050" b="1" dirty="0">
                <a:cs typeface="Calibri"/>
              </a:rPr>
              <a:t>Final Announcements</a:t>
            </a:r>
          </a:p>
          <a:p>
            <a:pPr marL="502920" lvl="1" indent="0">
              <a:buNone/>
            </a:pPr>
            <a:endParaRPr lang="en-US" dirty="0">
              <a:cs typeface="Calibri"/>
            </a:endParaRPr>
          </a:p>
        </p:txBody>
      </p:sp>
    </p:spTree>
    <p:extLst>
      <p:ext uri="{BB962C8B-B14F-4D97-AF65-F5344CB8AC3E}">
        <p14:creationId xmlns:p14="http://schemas.microsoft.com/office/powerpoint/2010/main" val="95649184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descr="A blue and gold emblem with a train and text&#10;&#10;Description automatically generated">
            <a:extLst>
              <a:ext uri="{FF2B5EF4-FFF2-40B4-BE49-F238E27FC236}">
                <a16:creationId xmlns:a16="http://schemas.microsoft.com/office/drawing/2014/main" id="{3120153F-8FD6-95D3-5609-C01328ACA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134" y="1246774"/>
            <a:ext cx="1056132" cy="1056132"/>
          </a:xfrm>
          <a:prstGeom prst="rect">
            <a:avLst/>
          </a:prstGeom>
        </p:spPr>
      </p:pic>
      <p:pic>
        <p:nvPicPr>
          <p:cNvPr id="3" name="Picture 2" descr="Inline image">
            <a:extLst>
              <a:ext uri="{FF2B5EF4-FFF2-40B4-BE49-F238E27FC236}">
                <a16:creationId xmlns:a16="http://schemas.microsoft.com/office/drawing/2014/main" id="{12CAB4ED-35AE-2F99-0D2D-876EE3636D40}"/>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024080" y="2841855"/>
            <a:ext cx="1834418" cy="2088690"/>
          </a:xfrm>
          <a:prstGeom prst="rect">
            <a:avLst/>
          </a:prstGeom>
          <a:noFill/>
          <a:ln>
            <a:noFill/>
          </a:ln>
        </p:spPr>
      </p:pic>
      <p:pic>
        <p:nvPicPr>
          <p:cNvPr id="6" name="Picture 5" descr="Inline image">
            <a:extLst>
              <a:ext uri="{FF2B5EF4-FFF2-40B4-BE49-F238E27FC236}">
                <a16:creationId xmlns:a16="http://schemas.microsoft.com/office/drawing/2014/main" id="{A3D6189F-4182-C7EF-FF1F-FAD278940FD7}"/>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7524416" y="2803650"/>
            <a:ext cx="1855508" cy="2126895"/>
          </a:xfrm>
          <a:prstGeom prst="rect">
            <a:avLst/>
          </a:prstGeom>
          <a:noFill/>
          <a:ln>
            <a:noFill/>
          </a:ln>
        </p:spPr>
      </p:pic>
      <p:pic>
        <p:nvPicPr>
          <p:cNvPr id="7" name="Picture 6" descr="Inline image">
            <a:extLst>
              <a:ext uri="{FF2B5EF4-FFF2-40B4-BE49-F238E27FC236}">
                <a16:creationId xmlns:a16="http://schemas.microsoft.com/office/drawing/2014/main" id="{712927F4-BB5A-6DDA-BF9C-6E7BE87F41F1}"/>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60940" y="2803651"/>
            <a:ext cx="1945302" cy="2088689"/>
          </a:xfrm>
          <a:prstGeom prst="rect">
            <a:avLst/>
          </a:prstGeom>
          <a:noFill/>
          <a:ln>
            <a:noFill/>
          </a:ln>
        </p:spPr>
      </p:pic>
      <p:pic>
        <p:nvPicPr>
          <p:cNvPr id="9" name="Picture 8" descr="Inline image">
            <a:extLst>
              <a:ext uri="{FF2B5EF4-FFF2-40B4-BE49-F238E27FC236}">
                <a16:creationId xmlns:a16="http://schemas.microsoft.com/office/drawing/2014/main" id="{A7EFE6FB-7DDE-F773-19B9-16AA9FC864B0}"/>
              </a:ext>
            </a:extLst>
          </p:cNvPr>
          <p:cNvPicPr>
            <a:picLocks noChangeAspect="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5199904" y="2849083"/>
            <a:ext cx="1983105" cy="2088690"/>
          </a:xfrm>
          <a:prstGeom prst="rect">
            <a:avLst/>
          </a:prstGeom>
          <a:noFill/>
          <a:ln>
            <a:noFill/>
          </a:ln>
        </p:spPr>
      </p:pic>
    </p:spTree>
    <p:extLst>
      <p:ext uri="{BB962C8B-B14F-4D97-AF65-F5344CB8AC3E}">
        <p14:creationId xmlns:p14="http://schemas.microsoft.com/office/powerpoint/2010/main" val="224432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702" y="1234655"/>
            <a:ext cx="6771182" cy="708139"/>
          </a:xfrm>
        </p:spPr>
        <p:txBody>
          <a:bodyPr/>
          <a:lstStyle/>
          <a:p>
            <a:r>
              <a:rPr lang="en-US">
                <a:latin typeface="Book Antiqua"/>
              </a:rPr>
              <a:t>Platinum Sponsors</a:t>
            </a:r>
            <a:endParaRPr lang="en-US">
              <a:solidFill>
                <a:srgbClr val="000000"/>
              </a:solidFill>
              <a:highlight>
                <a:srgbClr val="FFFF00"/>
              </a:highlight>
              <a:latin typeface="Book Antiqua" panose="02040602050305030304" pitchFamily="18" charset="0"/>
            </a:endParaRPr>
          </a:p>
        </p:txBody>
      </p:sp>
      <p:pic>
        <p:nvPicPr>
          <p:cNvPr id="6" name="Picture 5" descr="A blue and black logo&#10;&#10;Description automatically generated">
            <a:extLst>
              <a:ext uri="{FF2B5EF4-FFF2-40B4-BE49-F238E27FC236}">
                <a16:creationId xmlns:a16="http://schemas.microsoft.com/office/drawing/2014/main" id="{0AA274C8-7279-1884-8F70-97D7C4373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5" y="1941923"/>
            <a:ext cx="4101358" cy="1747072"/>
          </a:xfrm>
          <a:prstGeom prst="rect">
            <a:avLst/>
          </a:prstGeom>
        </p:spPr>
      </p:pic>
      <p:pic>
        <p:nvPicPr>
          <p:cNvPr id="8" name="Picture 35">
            <a:extLst>
              <a:ext uri="{FF2B5EF4-FFF2-40B4-BE49-F238E27FC236}">
                <a16:creationId xmlns:a16="http://schemas.microsoft.com/office/drawing/2014/main" id="{1A3D973A-C645-67D1-391F-5656A3BDF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164" y="3887385"/>
            <a:ext cx="1790153" cy="854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9">
            <a:extLst>
              <a:ext uri="{FF2B5EF4-FFF2-40B4-BE49-F238E27FC236}">
                <a16:creationId xmlns:a16="http://schemas.microsoft.com/office/drawing/2014/main" id="{BE9F7BD9-D22F-C9A3-EE30-77C9984CF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502" y="5392416"/>
            <a:ext cx="3074655" cy="8227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HNTB_2Color_RGB_Standard">
            <a:extLst>
              <a:ext uri="{FF2B5EF4-FFF2-40B4-BE49-F238E27FC236}">
                <a16:creationId xmlns:a16="http://schemas.microsoft.com/office/drawing/2014/main" id="{7CC77473-5CCD-B5E1-03A1-72E793F20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809" y="3886200"/>
            <a:ext cx="1790153" cy="6068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F247F76-C171-2FDE-1FBC-9BB06E8E10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6567"/>
          <a:stretch/>
        </p:blipFill>
        <p:spPr bwMode="auto">
          <a:xfrm>
            <a:off x="4607275" y="2118889"/>
            <a:ext cx="1350201" cy="1287238"/>
          </a:xfrm>
          <a:prstGeom prst="rect">
            <a:avLst/>
          </a:prstGeom>
          <a:noFill/>
          <a:ln>
            <a:noFill/>
          </a:ln>
          <a:effectLst/>
        </p:spPr>
      </p:pic>
      <p:pic>
        <p:nvPicPr>
          <p:cNvPr id="22" name="Picture 21" descr="A black background with a black square&#10;&#10;Description automatically generated with medium confidence">
            <a:extLst>
              <a:ext uri="{FF2B5EF4-FFF2-40B4-BE49-F238E27FC236}">
                <a16:creationId xmlns:a16="http://schemas.microsoft.com/office/drawing/2014/main" id="{5AE8DE68-A8B0-0FF5-C36F-6A6DC1F06B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3317" y="5387387"/>
            <a:ext cx="2093569" cy="943320"/>
          </a:xfrm>
          <a:prstGeom prst="rect">
            <a:avLst/>
          </a:prstGeom>
        </p:spPr>
      </p:pic>
      <p:pic>
        <p:nvPicPr>
          <p:cNvPr id="3" name="Picture 2" descr="A logo of a company">
            <a:extLst>
              <a:ext uri="{FF2B5EF4-FFF2-40B4-BE49-F238E27FC236}">
                <a16:creationId xmlns:a16="http://schemas.microsoft.com/office/drawing/2014/main" id="{9B7225B0-ACFE-10D3-68F2-2ADD8D82B784}"/>
              </a:ext>
            </a:extLst>
          </p:cNvPr>
          <p:cNvPicPr>
            <a:picLocks noChangeAspect="1"/>
          </p:cNvPicPr>
          <p:nvPr/>
        </p:nvPicPr>
        <p:blipFill>
          <a:blip r:embed="rId8"/>
          <a:stretch>
            <a:fillRect/>
          </a:stretch>
        </p:blipFill>
        <p:spPr>
          <a:xfrm>
            <a:off x="1111529" y="3886201"/>
            <a:ext cx="2174282" cy="761298"/>
          </a:xfrm>
          <a:prstGeom prst="rect">
            <a:avLst/>
          </a:prstGeom>
        </p:spPr>
      </p:pic>
      <p:pic>
        <p:nvPicPr>
          <p:cNvPr id="4" name="Picture 3" descr="A blue and white logo">
            <a:extLst>
              <a:ext uri="{FF2B5EF4-FFF2-40B4-BE49-F238E27FC236}">
                <a16:creationId xmlns:a16="http://schemas.microsoft.com/office/drawing/2014/main" id="{CCD9CDA6-47B9-374E-762D-521DF8DBC3BA}"/>
              </a:ext>
            </a:extLst>
          </p:cNvPr>
          <p:cNvPicPr>
            <a:picLocks noChangeAspect="1"/>
          </p:cNvPicPr>
          <p:nvPr/>
        </p:nvPicPr>
        <p:blipFill>
          <a:blip r:embed="rId9"/>
          <a:stretch>
            <a:fillRect/>
          </a:stretch>
        </p:blipFill>
        <p:spPr>
          <a:xfrm>
            <a:off x="6472873" y="2474479"/>
            <a:ext cx="2892671" cy="572414"/>
          </a:xfrm>
          <a:prstGeom prst="rect">
            <a:avLst/>
          </a:prstGeom>
        </p:spPr>
      </p:pic>
    </p:spTree>
    <p:extLst>
      <p:ext uri="{BB962C8B-B14F-4D97-AF65-F5344CB8AC3E}">
        <p14:creationId xmlns:p14="http://schemas.microsoft.com/office/powerpoint/2010/main" val="300597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panose="02040602050305030304" pitchFamily="18" charset="0"/>
              </a:rPr>
              <a:t>Gold Sponsors</a:t>
            </a:r>
          </a:p>
        </p:txBody>
      </p:sp>
      <p:pic>
        <p:nvPicPr>
          <p:cNvPr id="6" name="Picture 14" descr="A picture containing text, clipart&#10;&#10;Description automatically generated">
            <a:extLst>
              <a:ext uri="{FF2B5EF4-FFF2-40B4-BE49-F238E27FC236}">
                <a16:creationId xmlns:a16="http://schemas.microsoft.com/office/drawing/2014/main" id="{221FFAF0-50A4-D979-54FC-E6948F6BC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708" y="5830316"/>
            <a:ext cx="2374694" cy="12115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lose-up of a logo&#10;&#10;Description automatically generated with low confidence">
            <a:extLst>
              <a:ext uri="{FF2B5EF4-FFF2-40B4-BE49-F238E27FC236}">
                <a16:creationId xmlns:a16="http://schemas.microsoft.com/office/drawing/2014/main" id="{90102E03-7697-385E-9810-9518B1D0E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942" y="4232871"/>
            <a:ext cx="3715595" cy="10159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Text, logo&#10;&#10;Description automatically generated">
            <a:extLst>
              <a:ext uri="{FF2B5EF4-FFF2-40B4-BE49-F238E27FC236}">
                <a16:creationId xmlns:a16="http://schemas.microsoft.com/office/drawing/2014/main" id="{E8CBA932-EDCC-25BD-3925-5ECC3393E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69" t="8545" r="4031" b="12357"/>
          <a:stretch>
            <a:fillRect/>
          </a:stretch>
        </p:blipFill>
        <p:spPr bwMode="auto">
          <a:xfrm>
            <a:off x="872588" y="2392700"/>
            <a:ext cx="2752476" cy="13303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4">
            <a:extLst>
              <a:ext uri="{FF2B5EF4-FFF2-40B4-BE49-F238E27FC236}">
                <a16:creationId xmlns:a16="http://schemas.microsoft.com/office/drawing/2014/main" id="{2CACC875-06E1-9984-6CC0-1D85A44EA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7907" y="2595231"/>
            <a:ext cx="3173505" cy="929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0" descr="A logo with black triangles&#10;&#10;Description automatically generated">
            <a:extLst>
              <a:ext uri="{FF2B5EF4-FFF2-40B4-BE49-F238E27FC236}">
                <a16:creationId xmlns:a16="http://schemas.microsoft.com/office/drawing/2014/main" id="{59947DB0-50D5-3804-D294-EB28950E90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167" y="5966161"/>
            <a:ext cx="2539266" cy="93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4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a:rPr>
              <a:t>Silver Sponsors</a:t>
            </a:r>
            <a:endParaRPr lang="en-US">
              <a:latin typeface="Book Antiqua" panose="02040602050305030304" pitchFamily="18" charset="0"/>
            </a:endParaRPr>
          </a:p>
        </p:txBody>
      </p:sp>
      <p:pic>
        <p:nvPicPr>
          <p:cNvPr id="5" name="Picture 3" descr="A picture containing text, clipart, sign&#10;&#10;Description automatically generated">
            <a:extLst>
              <a:ext uri="{FF2B5EF4-FFF2-40B4-BE49-F238E27FC236}">
                <a16:creationId xmlns:a16="http://schemas.microsoft.com/office/drawing/2014/main" id="{7D6A14FA-E0F6-1EBE-05E3-51B0E4A8D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185" y="5024446"/>
            <a:ext cx="2076355" cy="419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a:extLst>
              <a:ext uri="{FF2B5EF4-FFF2-40B4-BE49-F238E27FC236}">
                <a16:creationId xmlns:a16="http://schemas.microsoft.com/office/drawing/2014/main" id="{1D8FBBF0-CE27-DDA4-F990-E8D6D51CD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56" y="2243474"/>
            <a:ext cx="2182483" cy="489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667D2588-0BB8-9B59-04A7-C63D3097C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248" t="38704" r="22681" b="37376"/>
          <a:stretch>
            <a:fillRect/>
          </a:stretch>
        </p:blipFill>
        <p:spPr bwMode="auto">
          <a:xfrm>
            <a:off x="7102841" y="6878024"/>
            <a:ext cx="2144430" cy="4293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Text&#10;&#10;Description automatically generated with low confidence">
            <a:extLst>
              <a:ext uri="{FF2B5EF4-FFF2-40B4-BE49-F238E27FC236}">
                <a16:creationId xmlns:a16="http://schemas.microsoft.com/office/drawing/2014/main" id="{31472CCC-C278-1FB5-EF08-A85C9334D6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54" y="5863133"/>
            <a:ext cx="1341973" cy="6343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7">
            <a:extLst>
              <a:ext uri="{FF2B5EF4-FFF2-40B4-BE49-F238E27FC236}">
                <a16:creationId xmlns:a16="http://schemas.microsoft.com/office/drawing/2014/main" id="{EFECB28F-D489-08E9-D8FC-3BED6749FE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7524" y="6823208"/>
            <a:ext cx="1341973" cy="5390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4">
            <a:extLst>
              <a:ext uri="{FF2B5EF4-FFF2-40B4-BE49-F238E27FC236}">
                <a16:creationId xmlns:a16="http://schemas.microsoft.com/office/drawing/2014/main" id="{4F1690BE-74A3-F634-8E17-62B537D83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3110" y="4944068"/>
            <a:ext cx="1690504" cy="6393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A picture containing logo&#10;&#10;Description automatically generated">
            <a:extLst>
              <a:ext uri="{FF2B5EF4-FFF2-40B4-BE49-F238E27FC236}">
                <a16:creationId xmlns:a16="http://schemas.microsoft.com/office/drawing/2014/main" id="{47387DEE-4B05-A239-E318-9A69CE3706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2777" y="3238365"/>
            <a:ext cx="1766798" cy="3379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9">
            <a:extLst>
              <a:ext uri="{FF2B5EF4-FFF2-40B4-BE49-F238E27FC236}">
                <a16:creationId xmlns:a16="http://schemas.microsoft.com/office/drawing/2014/main" id="{3483C18D-5DBD-CC7F-7E4A-E2E0933E3E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5374" y="4248564"/>
            <a:ext cx="1206829" cy="2703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52CF18BA-117E-1F4D-35D1-A5226109B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0427" y="4971071"/>
            <a:ext cx="1695563" cy="5020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7">
            <a:extLst>
              <a:ext uri="{FF2B5EF4-FFF2-40B4-BE49-F238E27FC236}">
                <a16:creationId xmlns:a16="http://schemas.microsoft.com/office/drawing/2014/main" id="{CD1E2AFE-F032-60B8-3D01-8C6E3B0EC8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2084" y="2387056"/>
            <a:ext cx="2673401" cy="2799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Aviles">
            <a:extLst>
              <a:ext uri="{FF2B5EF4-FFF2-40B4-BE49-F238E27FC236}">
                <a16:creationId xmlns:a16="http://schemas.microsoft.com/office/drawing/2014/main" id="{528048F8-F745-456D-B67E-D297B871BD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74046" y="2143132"/>
            <a:ext cx="1080337" cy="765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rown text on a white background&#10;&#10;Description automatically generated">
            <a:extLst>
              <a:ext uri="{FF2B5EF4-FFF2-40B4-BE49-F238E27FC236}">
                <a16:creationId xmlns:a16="http://schemas.microsoft.com/office/drawing/2014/main" id="{F36D2925-0CED-A01D-AF51-45176505941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15919" y="2297010"/>
            <a:ext cx="2154498" cy="502041"/>
          </a:xfrm>
          <a:prstGeom prst="rect">
            <a:avLst/>
          </a:prstGeom>
        </p:spPr>
      </p:pic>
      <p:pic>
        <p:nvPicPr>
          <p:cNvPr id="28" name="Picture 27" descr="A black background with a black square&#10;&#10;Description automatically generated with medium confidence">
            <a:extLst>
              <a:ext uri="{FF2B5EF4-FFF2-40B4-BE49-F238E27FC236}">
                <a16:creationId xmlns:a16="http://schemas.microsoft.com/office/drawing/2014/main" id="{617E2844-86FF-21EB-411F-01AB993003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7214" y="2666993"/>
            <a:ext cx="3326778" cy="1263831"/>
          </a:xfrm>
          <a:prstGeom prst="rect">
            <a:avLst/>
          </a:prstGeom>
        </p:spPr>
      </p:pic>
      <p:pic>
        <p:nvPicPr>
          <p:cNvPr id="42" name="Picture 41" descr="A blue letter on a black background&#10;&#10;Description automatically generated">
            <a:extLst>
              <a:ext uri="{FF2B5EF4-FFF2-40B4-BE49-F238E27FC236}">
                <a16:creationId xmlns:a16="http://schemas.microsoft.com/office/drawing/2014/main" id="{5B402F48-2DF6-2255-C43C-EA11A71B7FB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274" y="4027553"/>
            <a:ext cx="1622186" cy="491432"/>
          </a:xfrm>
          <a:prstGeom prst="rect">
            <a:avLst/>
          </a:prstGeom>
        </p:spPr>
      </p:pic>
      <p:pic>
        <p:nvPicPr>
          <p:cNvPr id="52" name="Picture 12" descr="Diagram, text&#10;&#10;Description automatically generated">
            <a:extLst>
              <a:ext uri="{FF2B5EF4-FFF2-40B4-BE49-F238E27FC236}">
                <a16:creationId xmlns:a16="http://schemas.microsoft.com/office/drawing/2014/main" id="{D8A6814B-AECE-4C04-D81D-12EA2CB086D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94449" y="4003839"/>
            <a:ext cx="1187520" cy="675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red text&#10;&#10;Description automatically generated">
            <a:extLst>
              <a:ext uri="{FF2B5EF4-FFF2-40B4-BE49-F238E27FC236}">
                <a16:creationId xmlns:a16="http://schemas.microsoft.com/office/drawing/2014/main" id="{F3F024A4-9133-BB39-54FB-FBB3A2FA74D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38159" y="5894851"/>
            <a:ext cx="1556965" cy="518988"/>
          </a:xfrm>
          <a:prstGeom prst="rect">
            <a:avLst/>
          </a:prstGeom>
        </p:spPr>
      </p:pic>
      <p:pic>
        <p:nvPicPr>
          <p:cNvPr id="26" name="Picture 25" descr="A black and white logo&#10;&#10;Description automatically generated">
            <a:extLst>
              <a:ext uri="{FF2B5EF4-FFF2-40B4-BE49-F238E27FC236}">
                <a16:creationId xmlns:a16="http://schemas.microsoft.com/office/drawing/2014/main" id="{A4221D66-C234-25EC-FF3A-33E97170FDDC}"/>
              </a:ext>
            </a:extLst>
          </p:cNvPr>
          <p:cNvPicPr>
            <a:picLocks noChangeAspect="1"/>
          </p:cNvPicPr>
          <p:nvPr/>
        </p:nvPicPr>
        <p:blipFill>
          <a:blip r:embed="rId18">
            <a:extLst>
              <a:ext uri="{28A0092B-C50C-407E-A947-70E740481C1C}">
                <a14:useLocalDpi xmlns:a14="http://schemas.microsoft.com/office/drawing/2010/main" val="0"/>
              </a:ext>
            </a:extLst>
          </a:blip>
          <a:srcRect l="14689" t="17516" r="14910" b="16582"/>
          <a:stretch/>
        </p:blipFill>
        <p:spPr>
          <a:xfrm>
            <a:off x="8338220" y="3048609"/>
            <a:ext cx="988284" cy="991816"/>
          </a:xfrm>
          <a:prstGeom prst="rect">
            <a:avLst/>
          </a:prstGeom>
        </p:spPr>
      </p:pic>
      <p:pic>
        <p:nvPicPr>
          <p:cNvPr id="23" name="Picture 22" descr="A purple text on a black background&#10;&#10;Description automatically generated">
            <a:extLst>
              <a:ext uri="{FF2B5EF4-FFF2-40B4-BE49-F238E27FC236}">
                <a16:creationId xmlns:a16="http://schemas.microsoft.com/office/drawing/2014/main" id="{47B2DD66-3914-823E-0409-D53B2D92847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97365" y="2957194"/>
            <a:ext cx="1407871" cy="514210"/>
          </a:xfrm>
          <a:prstGeom prst="rect">
            <a:avLst/>
          </a:prstGeom>
        </p:spPr>
      </p:pic>
      <p:pic>
        <p:nvPicPr>
          <p:cNvPr id="7" name="Picture 6" descr="A blue text on a white background&#10;&#10;Description automatically generated">
            <a:extLst>
              <a:ext uri="{FF2B5EF4-FFF2-40B4-BE49-F238E27FC236}">
                <a16:creationId xmlns:a16="http://schemas.microsoft.com/office/drawing/2014/main" id="{A33D2414-E595-C618-363B-94C1C8EB4AE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09086" y="5972386"/>
            <a:ext cx="1529919" cy="489359"/>
          </a:xfrm>
          <a:prstGeom prst="rect">
            <a:avLst/>
          </a:prstGeom>
        </p:spPr>
      </p:pic>
      <p:pic>
        <p:nvPicPr>
          <p:cNvPr id="10" name="Picture 42" descr="A black and white logo&#10;&#10;Description automatically generated">
            <a:extLst>
              <a:ext uri="{FF2B5EF4-FFF2-40B4-BE49-F238E27FC236}">
                <a16:creationId xmlns:a16="http://schemas.microsoft.com/office/drawing/2014/main" id="{618F29A5-F912-9BA3-6728-678BD5EDD0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94208" y="5867955"/>
            <a:ext cx="1687761" cy="4939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 clipart&#10;&#10;Description automatically generated">
            <a:extLst>
              <a:ext uri="{FF2B5EF4-FFF2-40B4-BE49-F238E27FC236}">
                <a16:creationId xmlns:a16="http://schemas.microsoft.com/office/drawing/2014/main" id="{C95CC1E1-717D-D446-2B27-D06E92C0183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58821" y="6808983"/>
            <a:ext cx="1894289" cy="650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A10B822-AE28-3C94-8DE4-B67052DB1EA2}"/>
              </a:ext>
            </a:extLst>
          </p:cNvPr>
          <p:cNvPicPr>
            <a:picLocks noChangeAspect="1"/>
          </p:cNvPicPr>
          <p:nvPr/>
        </p:nvPicPr>
        <p:blipFill>
          <a:blip r:embed="rId23"/>
          <a:stretch>
            <a:fillRect/>
          </a:stretch>
        </p:blipFill>
        <p:spPr>
          <a:xfrm>
            <a:off x="430354" y="4939061"/>
            <a:ext cx="1894289" cy="590343"/>
          </a:xfrm>
          <a:prstGeom prst="rect">
            <a:avLst/>
          </a:prstGeom>
        </p:spPr>
      </p:pic>
      <p:pic>
        <p:nvPicPr>
          <p:cNvPr id="8" name="Picture 7" descr="A logo with black text&#10;&#10;Description automatically generated">
            <a:extLst>
              <a:ext uri="{FF2B5EF4-FFF2-40B4-BE49-F238E27FC236}">
                <a16:creationId xmlns:a16="http://schemas.microsoft.com/office/drawing/2014/main" id="{CDF1FF51-1720-30E5-23F7-0260FEFC1E2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832084" y="4033571"/>
            <a:ext cx="2729592" cy="616360"/>
          </a:xfrm>
          <a:prstGeom prst="rect">
            <a:avLst/>
          </a:prstGeom>
        </p:spPr>
      </p:pic>
    </p:spTree>
    <p:extLst>
      <p:ext uri="{BB962C8B-B14F-4D97-AF65-F5344CB8AC3E}">
        <p14:creationId xmlns:p14="http://schemas.microsoft.com/office/powerpoint/2010/main" val="100135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Book Antiqua" panose="02040602050305030304" pitchFamily="18" charset="0"/>
              </a:rPr>
              <a:t>Public Agency Partners</a:t>
            </a:r>
          </a:p>
        </p:txBody>
      </p:sp>
      <p:pic>
        <p:nvPicPr>
          <p:cNvPr id="5" name="Picture 4">
            <a:extLst>
              <a:ext uri="{FF2B5EF4-FFF2-40B4-BE49-F238E27FC236}">
                <a16:creationId xmlns:a16="http://schemas.microsoft.com/office/drawing/2014/main" id="{B2105B8C-C866-B61B-2911-7C69EA279E14}"/>
              </a:ext>
            </a:extLst>
          </p:cNvPr>
          <p:cNvPicPr>
            <a:picLocks noChangeAspect="1"/>
          </p:cNvPicPr>
          <p:nvPr/>
        </p:nvPicPr>
        <p:blipFill>
          <a:blip r:embed="rId2"/>
          <a:stretch>
            <a:fillRect/>
          </a:stretch>
        </p:blipFill>
        <p:spPr>
          <a:xfrm>
            <a:off x="321945" y="2299473"/>
            <a:ext cx="2739694" cy="738643"/>
          </a:xfrm>
          <a:prstGeom prst="rect">
            <a:avLst/>
          </a:prstGeom>
        </p:spPr>
      </p:pic>
      <p:pic>
        <p:nvPicPr>
          <p:cNvPr id="6" name="Picture 5">
            <a:extLst>
              <a:ext uri="{FF2B5EF4-FFF2-40B4-BE49-F238E27FC236}">
                <a16:creationId xmlns:a16="http://schemas.microsoft.com/office/drawing/2014/main" id="{DAC613DB-F32E-CBD9-5D77-E592D63A83B2}"/>
              </a:ext>
            </a:extLst>
          </p:cNvPr>
          <p:cNvPicPr>
            <a:picLocks noChangeAspect="1"/>
          </p:cNvPicPr>
          <p:nvPr/>
        </p:nvPicPr>
        <p:blipFill>
          <a:blip r:embed="rId3"/>
          <a:stretch>
            <a:fillRect/>
          </a:stretch>
        </p:blipFill>
        <p:spPr>
          <a:xfrm>
            <a:off x="6798606" y="4329498"/>
            <a:ext cx="3133400" cy="857251"/>
          </a:xfrm>
          <a:prstGeom prst="rect">
            <a:avLst/>
          </a:prstGeom>
        </p:spPr>
      </p:pic>
      <p:pic>
        <p:nvPicPr>
          <p:cNvPr id="7" name="Picture 2" descr="Harris County Flood Control District">
            <a:extLst>
              <a:ext uri="{FF2B5EF4-FFF2-40B4-BE49-F238E27FC236}">
                <a16:creationId xmlns:a16="http://schemas.microsoft.com/office/drawing/2014/main" id="{B8872C6C-1BE4-D35C-0BD0-11927E4E4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789" y="4294913"/>
            <a:ext cx="2476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ngineering">
            <a:extLst>
              <a:ext uri="{FF2B5EF4-FFF2-40B4-BE49-F238E27FC236}">
                <a16:creationId xmlns:a16="http://schemas.microsoft.com/office/drawing/2014/main" id="{F23379E4-A521-050A-F981-5A602DC94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0287" y="2069404"/>
            <a:ext cx="1737785" cy="1769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0356F6F-E88A-D68E-1F9D-AB3CC7F82EE7}"/>
              </a:ext>
            </a:extLst>
          </p:cNvPr>
          <p:cNvPicPr>
            <a:picLocks noChangeAspect="1"/>
          </p:cNvPicPr>
          <p:nvPr/>
        </p:nvPicPr>
        <p:blipFill rotWithShape="1">
          <a:blip r:embed="rId6"/>
          <a:srcRect l="11712"/>
          <a:stretch/>
        </p:blipFill>
        <p:spPr>
          <a:xfrm>
            <a:off x="7488150" y="5666199"/>
            <a:ext cx="1857825" cy="1886834"/>
          </a:xfrm>
          <a:prstGeom prst="rect">
            <a:avLst/>
          </a:prstGeom>
        </p:spPr>
      </p:pic>
      <p:pic>
        <p:nvPicPr>
          <p:cNvPr id="10" name="Picture 9" descr="Text&#10;&#10;Description automatically generated">
            <a:extLst>
              <a:ext uri="{FF2B5EF4-FFF2-40B4-BE49-F238E27FC236}">
                <a16:creationId xmlns:a16="http://schemas.microsoft.com/office/drawing/2014/main" id="{2455728C-5D30-7F4E-9190-0F08BCE08E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433" y="6381326"/>
            <a:ext cx="3000376" cy="857250"/>
          </a:xfrm>
          <a:prstGeom prst="rect">
            <a:avLst/>
          </a:prstGeom>
        </p:spPr>
      </p:pic>
      <p:pic>
        <p:nvPicPr>
          <p:cNvPr id="11" name="Picture 10" descr="Commissioner Tom S Ramsey, Pct. 3">
            <a:extLst>
              <a:ext uri="{FF2B5EF4-FFF2-40B4-BE49-F238E27FC236}">
                <a16:creationId xmlns:a16="http://schemas.microsoft.com/office/drawing/2014/main" id="{DF41DC3E-B4E3-751F-85E7-E6A470C0EA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4638" y="2138722"/>
            <a:ext cx="1961337" cy="2020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ack and white logo with a star and laurel wreath&#10;&#10;Description automatically generated">
            <a:extLst>
              <a:ext uri="{FF2B5EF4-FFF2-40B4-BE49-F238E27FC236}">
                <a16:creationId xmlns:a16="http://schemas.microsoft.com/office/drawing/2014/main" id="{293196E9-F25A-893C-B686-64B2C18BE1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5614" y="3780808"/>
            <a:ext cx="1857826" cy="1857826"/>
          </a:xfrm>
          <a:prstGeom prst="rect">
            <a:avLst/>
          </a:prstGeom>
        </p:spPr>
      </p:pic>
      <p:pic>
        <p:nvPicPr>
          <p:cNvPr id="4" name="Picture 3" descr="A logo of a texas state&#10;&#10;Description automatically generated">
            <a:extLst>
              <a:ext uri="{FF2B5EF4-FFF2-40B4-BE49-F238E27FC236}">
                <a16:creationId xmlns:a16="http://schemas.microsoft.com/office/drawing/2014/main" id="{82C6E328-62DA-5835-A39A-0ED5EAB53C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4218" y="5986711"/>
            <a:ext cx="1703895" cy="1703895"/>
          </a:xfrm>
          <a:prstGeom prst="rect">
            <a:avLst/>
          </a:prstGeom>
        </p:spPr>
      </p:pic>
    </p:spTree>
    <p:extLst>
      <p:ext uri="{BB962C8B-B14F-4D97-AF65-F5344CB8AC3E}">
        <p14:creationId xmlns:p14="http://schemas.microsoft.com/office/powerpoint/2010/main" val="185657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949D-5EC6-DCF3-102A-7A0BDE692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6FE41-4257-353F-6919-E8665C1DA3C2}"/>
              </a:ext>
            </a:extLst>
          </p:cNvPr>
          <p:cNvSpPr>
            <a:spLocks noGrp="1"/>
          </p:cNvSpPr>
          <p:nvPr>
            <p:ph type="title"/>
          </p:nvPr>
        </p:nvSpPr>
        <p:spPr>
          <a:xfrm>
            <a:off x="1893715" y="1087844"/>
            <a:ext cx="6771182" cy="708139"/>
          </a:xfrm>
        </p:spPr>
        <p:txBody>
          <a:bodyPr/>
          <a:lstStyle/>
          <a:p>
            <a:r>
              <a:rPr lang="en-US">
                <a:solidFill>
                  <a:srgbClr val="000000"/>
                </a:solidFill>
                <a:latin typeface="Arial"/>
              </a:rPr>
              <a:t>Announcements</a:t>
            </a:r>
            <a:endParaRPr lang="en-US"/>
          </a:p>
        </p:txBody>
      </p:sp>
      <p:sp>
        <p:nvSpPr>
          <p:cNvPr id="6" name="Content Placeholder 5">
            <a:extLst>
              <a:ext uri="{FF2B5EF4-FFF2-40B4-BE49-F238E27FC236}">
                <a16:creationId xmlns:a16="http://schemas.microsoft.com/office/drawing/2014/main" id="{152523A0-DBEF-1D5C-3166-9C14647DA00A}"/>
              </a:ext>
            </a:extLst>
          </p:cNvPr>
          <p:cNvSpPr>
            <a:spLocks noGrp="1"/>
          </p:cNvSpPr>
          <p:nvPr>
            <p:ph idx="1"/>
          </p:nvPr>
        </p:nvSpPr>
        <p:spPr>
          <a:xfrm>
            <a:off x="691515" y="2377063"/>
            <a:ext cx="8675370" cy="4931516"/>
          </a:xfrm>
        </p:spPr>
        <p:txBody>
          <a:bodyPr vert="horz" lIns="91440" tIns="45720" rIns="91440" bIns="45720" rtlCol="0" anchor="t">
            <a:normAutofit/>
          </a:bodyPr>
          <a:lstStyle/>
          <a:p>
            <a:pPr marL="0" indent="0">
              <a:buNone/>
            </a:pPr>
            <a:r>
              <a:rPr lang="en-US" sz="3050" dirty="0">
                <a:cs typeface="Calibri"/>
              </a:rPr>
              <a:t>Fleet Week Houston</a:t>
            </a:r>
          </a:p>
          <a:p>
            <a:pPr lvl="1"/>
            <a:r>
              <a:rPr lang="en-US" sz="2400" dirty="0">
                <a:cs typeface="Calibri"/>
              </a:rPr>
              <a:t>First Ever!</a:t>
            </a:r>
          </a:p>
          <a:p>
            <a:pPr lvl="1"/>
            <a:r>
              <a:rPr lang="en-US" sz="2400" dirty="0">
                <a:cs typeface="Calibri"/>
              </a:rPr>
              <a:t>Nov 10th, 9:30-12:30; NRG Stadium </a:t>
            </a:r>
          </a:p>
          <a:p>
            <a:pPr lvl="1"/>
            <a:r>
              <a:rPr lang="en-US" sz="2400" dirty="0">
                <a:cs typeface="Calibri"/>
              </a:rPr>
              <a:t>Please sponsor the event at NRG and support our veterans</a:t>
            </a:r>
            <a:endParaRPr lang="en-US" sz="3050" dirty="0">
              <a:cs typeface="Calibri"/>
            </a:endParaRPr>
          </a:p>
          <a:p>
            <a:pPr marL="0" indent="0">
              <a:buNone/>
            </a:pPr>
            <a:r>
              <a:rPr lang="en-US" sz="3050" dirty="0">
                <a:cs typeface="Calibri"/>
              </a:rPr>
              <a:t>SAME Upcoming Events (all but Golf at Junior League)</a:t>
            </a:r>
            <a:endParaRPr lang="en-US" dirty="0">
              <a:cs typeface="Calibri"/>
            </a:endParaRPr>
          </a:p>
          <a:p>
            <a:pPr lvl="1"/>
            <a:r>
              <a:rPr lang="en-US" dirty="0">
                <a:cs typeface="Calibri"/>
              </a:rPr>
              <a:t>15 Oct CIP Briefs w/APWA</a:t>
            </a:r>
          </a:p>
          <a:p>
            <a:pPr lvl="1"/>
            <a:r>
              <a:rPr lang="en-US" dirty="0">
                <a:cs typeface="Calibri"/>
              </a:rPr>
              <a:t>10 Nov Fleet Week Houston (see above)</a:t>
            </a:r>
          </a:p>
          <a:p>
            <a:pPr lvl="1"/>
            <a:r>
              <a:rPr lang="en-US" dirty="0">
                <a:cs typeface="Calibri"/>
              </a:rPr>
              <a:t>11 Nov Golf Tournament; Blackhorse Golf Club</a:t>
            </a:r>
          </a:p>
          <a:p>
            <a:pPr lvl="1"/>
            <a:r>
              <a:rPr lang="en-US" sz="2600" dirty="0">
                <a:cs typeface="Calibri"/>
              </a:rPr>
              <a:t>2 Dec Sponsor Member Breakfast</a:t>
            </a:r>
            <a:endParaRPr lang="en-US" dirty="0">
              <a:cs typeface="Calibri"/>
            </a:endParaRPr>
          </a:p>
          <a:p>
            <a:pPr lvl="1"/>
            <a:r>
              <a:rPr lang="en-US" dirty="0">
                <a:cs typeface="Calibri"/>
              </a:rPr>
              <a:t>20 Jan 2026 Installation Banquet </a:t>
            </a:r>
          </a:p>
          <a:p>
            <a:pPr lvl="1"/>
            <a:r>
              <a:rPr lang="en-US" sz="2600" dirty="0">
                <a:cs typeface="Calibri"/>
              </a:rPr>
              <a:t>All 2026 dates locked in at Junior League.</a:t>
            </a:r>
          </a:p>
          <a:p>
            <a:pPr marL="502920" lvl="1" indent="0">
              <a:buNone/>
            </a:pPr>
            <a:endParaRPr lang="en-US" dirty="0">
              <a:cs typeface="Calibri"/>
            </a:endParaRPr>
          </a:p>
        </p:txBody>
      </p:sp>
    </p:spTree>
    <p:extLst>
      <p:ext uri="{BB962C8B-B14F-4D97-AF65-F5344CB8AC3E}">
        <p14:creationId xmlns:p14="http://schemas.microsoft.com/office/powerpoint/2010/main" val="162256237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985F-6CF7-3D0A-A5B5-4FC96E9F3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6470B-B9B4-99A7-8409-03B9D019778D}"/>
              </a:ext>
            </a:extLst>
          </p:cNvPr>
          <p:cNvSpPr>
            <a:spLocks noGrp="1"/>
          </p:cNvSpPr>
          <p:nvPr>
            <p:ph type="title"/>
          </p:nvPr>
        </p:nvSpPr>
        <p:spPr>
          <a:xfrm>
            <a:off x="1893715" y="1087844"/>
            <a:ext cx="6771182" cy="708139"/>
          </a:xfrm>
        </p:spPr>
        <p:txBody>
          <a:bodyPr/>
          <a:lstStyle/>
          <a:p>
            <a:r>
              <a:rPr lang="en-US" dirty="0">
                <a:solidFill>
                  <a:srgbClr val="000000"/>
                </a:solidFill>
                <a:latin typeface="Arial"/>
              </a:rPr>
              <a:t>Presentations</a:t>
            </a:r>
            <a:endParaRPr lang="en-US" dirty="0"/>
          </a:p>
        </p:txBody>
      </p:sp>
      <p:sp>
        <p:nvSpPr>
          <p:cNvPr id="6" name="Content Placeholder 5">
            <a:extLst>
              <a:ext uri="{FF2B5EF4-FFF2-40B4-BE49-F238E27FC236}">
                <a16:creationId xmlns:a16="http://schemas.microsoft.com/office/drawing/2014/main" id="{FC0A15AF-F387-1B17-08CD-F709D0106E16}"/>
              </a:ext>
            </a:extLst>
          </p:cNvPr>
          <p:cNvSpPr>
            <a:spLocks noGrp="1"/>
          </p:cNvSpPr>
          <p:nvPr>
            <p:ph idx="1"/>
          </p:nvPr>
        </p:nvSpPr>
        <p:spPr>
          <a:xfrm>
            <a:off x="691515" y="2377063"/>
            <a:ext cx="8675370" cy="4931516"/>
          </a:xfrm>
        </p:spPr>
        <p:txBody>
          <a:bodyPr vert="horz" lIns="91440" tIns="45720" rIns="91440" bIns="45720" rtlCol="0" anchor="t">
            <a:normAutofit/>
          </a:bodyPr>
          <a:lstStyle/>
          <a:p>
            <a:pPr marL="0" indent="0">
              <a:buNone/>
            </a:pPr>
            <a:r>
              <a:rPr lang="en-US" sz="3200" b="1" dirty="0">
                <a:cs typeface="Calibri"/>
              </a:rPr>
              <a:t>Harris County Veteran Services Department</a:t>
            </a:r>
          </a:p>
          <a:p>
            <a:pPr marL="0" indent="0">
              <a:buNone/>
            </a:pPr>
            <a:r>
              <a:rPr lang="en-US" sz="3200" b="1" dirty="0">
                <a:cs typeface="Calibri"/>
              </a:rPr>
              <a:t>Mr. James Cabarrus</a:t>
            </a:r>
            <a:endParaRPr lang="en-US" dirty="0">
              <a:cs typeface="Calibri"/>
            </a:endParaRPr>
          </a:p>
        </p:txBody>
      </p:sp>
    </p:spTree>
    <p:extLst>
      <p:ext uri="{BB962C8B-B14F-4D97-AF65-F5344CB8AC3E}">
        <p14:creationId xmlns:p14="http://schemas.microsoft.com/office/powerpoint/2010/main" val="166516845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of a water pouring into a bucket&#10;&#10;AI-generated content may be incorrect.">
            <a:extLst>
              <a:ext uri="{FF2B5EF4-FFF2-40B4-BE49-F238E27FC236}">
                <a16:creationId xmlns:a16="http://schemas.microsoft.com/office/drawing/2014/main" id="{CF3D9F47-22F6-C2FF-D81B-1645A2AA9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469" y="0"/>
            <a:ext cx="4393461" cy="7772400"/>
          </a:xfrm>
          <a:prstGeom prst="rect">
            <a:avLst/>
          </a:prstGeom>
        </p:spPr>
      </p:pic>
    </p:spTree>
    <p:extLst>
      <p:ext uri="{BB962C8B-B14F-4D97-AF65-F5344CB8AC3E}">
        <p14:creationId xmlns:p14="http://schemas.microsoft.com/office/powerpoint/2010/main" val="4200710552"/>
      </p:ext>
    </p:extLst>
  </p:cSld>
  <p:clrMapOvr>
    <a:masterClrMapping/>
  </p:clrMapOvr>
  <p:transition spd="slow" advClick="0" advTm="5000">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6c5d02-b149-44e0-b149-25a379da0ea9">
      <Terms xmlns="http://schemas.microsoft.com/office/infopath/2007/PartnerControls"/>
    </lcf76f155ced4ddcb4097134ff3c332f>
    <TaxCatchAll xmlns="c6e50a48-4d17-4a86-9019-88c97046f0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638DDA0B53745AAF307EDC9C0989B" ma:contentTypeVersion="6" ma:contentTypeDescription="Create a new document." ma:contentTypeScope="" ma:versionID="b05ea0e3d733cef92eeae003ce77c5f3">
  <xsd:schema xmlns:xsd="http://www.w3.org/2001/XMLSchema" xmlns:xs="http://www.w3.org/2001/XMLSchema" xmlns:p="http://schemas.microsoft.com/office/2006/metadata/properties" xmlns:ns2="a75d859a-5b35-4147-87c9-96e0c96fe4da" xmlns:ns3="ca6c5d02-b149-44e0-b149-25a379da0ea9" xmlns:ns4="c6e50a48-4d17-4a86-9019-88c97046f0d2" targetNamespace="http://schemas.microsoft.com/office/2006/metadata/properties" ma:root="true" ma:fieldsID="decb2575421b65da3c9a0f4e2920fbba" ns2:_="" ns3:_="" ns4:_="">
    <xsd:import namespace="a75d859a-5b35-4147-87c9-96e0c96fe4da"/>
    <xsd:import namespace="ca6c5d02-b149-44e0-b149-25a379da0ea9"/>
    <xsd:import namespace="c6e50a48-4d17-4a86-9019-88c97046f0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3:MediaLengthInSeconds" minOccurs="0"/>
                <xsd:element ref="ns3:lcf76f155ced4ddcb4097134ff3c332f" minOccurs="0"/>
                <xsd:element ref="ns4: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5d859a-5b35-4147-87c9-96e0c96fe4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6c5d02-b149-44e0-b149-25a379da0ea9" elementFormDefault="qualified">
    <xsd:import namespace="http://schemas.microsoft.com/office/2006/documentManagement/types"/>
    <xsd:import namespace="http://schemas.microsoft.com/office/infopath/2007/PartnerControls"/>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6801b85-b784-4ee3-8666-f5ca57a040c5"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50a48-4d17-4a86-9019-88c97046f0d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3b73c01-492f-4834-9093-d2230741d697}" ma:internalName="TaxCatchAll" ma:showField="CatchAllData" ma:web="c6e50a48-4d17-4a86-9019-88c97046f0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AAC676-7404-469B-A65C-855C1892C1E4}">
  <ds:schemaRefs>
    <ds:schemaRef ds:uri="http://schemas.microsoft.com/sharepoint/v3/contenttype/forms"/>
  </ds:schemaRefs>
</ds:datastoreItem>
</file>

<file path=customXml/itemProps2.xml><?xml version="1.0" encoding="utf-8"?>
<ds:datastoreItem xmlns:ds="http://schemas.openxmlformats.org/officeDocument/2006/customXml" ds:itemID="{84C492AC-BD22-450B-8308-B0AF547EC906}">
  <ds:schemaRefs>
    <ds:schemaRef ds:uri="http://www.w3.org/XML/1998/namespace"/>
    <ds:schemaRef ds:uri="http://purl.org/dc/elements/1.1/"/>
    <ds:schemaRef ds:uri="http://schemas.microsoft.com/office/2006/documentManagement/types"/>
    <ds:schemaRef ds:uri="http://purl.org/dc/terms/"/>
    <ds:schemaRef ds:uri="ca6c5d02-b149-44e0-b149-25a379da0ea9"/>
    <ds:schemaRef ds:uri="a75d859a-5b35-4147-87c9-96e0c96fe4da"/>
    <ds:schemaRef ds:uri="http://schemas.microsoft.com/office/infopath/2007/PartnerControls"/>
    <ds:schemaRef ds:uri="http://purl.org/dc/dcmitype/"/>
    <ds:schemaRef ds:uri="http://schemas.openxmlformats.org/package/2006/metadata/core-properties"/>
    <ds:schemaRef ds:uri="c6e50a48-4d17-4a86-9019-88c97046f0d2"/>
    <ds:schemaRef ds:uri="http://schemas.microsoft.com/office/2006/metadata/properties"/>
  </ds:schemaRefs>
</ds:datastoreItem>
</file>

<file path=customXml/itemProps3.xml><?xml version="1.0" encoding="utf-8"?>
<ds:datastoreItem xmlns:ds="http://schemas.openxmlformats.org/officeDocument/2006/customXml" ds:itemID="{A76854A6-164B-44AC-99B0-2206B146F6A5}">
  <ds:schemaRefs>
    <ds:schemaRef ds:uri="a75d859a-5b35-4147-87c9-96e0c96fe4da"/>
    <ds:schemaRef ds:uri="c6e50a48-4d17-4a86-9019-88c97046f0d2"/>
    <ds:schemaRef ds:uri="ca6c5d02-b149-44e0-b149-25a379da0e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556</TotalTime>
  <Words>614</Words>
  <Application>Microsoft Office PowerPoint</Application>
  <PresentationFormat>Custom</PresentationFormat>
  <Paragraphs>89</Paragraphs>
  <Slides>20</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20</vt:i4>
      </vt:variant>
      <vt:variant>
        <vt:lpstr>Custom Shows</vt:lpstr>
      </vt:variant>
      <vt:variant>
        <vt:i4>2</vt:i4>
      </vt:variant>
    </vt:vector>
  </HeadingPairs>
  <TitlesOfParts>
    <vt:vector size="31" baseType="lpstr">
      <vt:lpstr>Arabic Typesetting</vt:lpstr>
      <vt:lpstr>Arial</vt:lpstr>
      <vt:lpstr>Book Antiqua</vt:lpstr>
      <vt:lpstr>Calibri</vt:lpstr>
      <vt:lpstr>Calibri Light</vt:lpstr>
      <vt:lpstr>Century Gothic</vt:lpstr>
      <vt:lpstr>Open Sans</vt:lpstr>
      <vt:lpstr>Office Theme</vt:lpstr>
      <vt:lpstr>Mesh</vt:lpstr>
      <vt:lpstr>Welcome    2025 Veteran’s Event</vt:lpstr>
      <vt:lpstr>Agenda</vt:lpstr>
      <vt:lpstr>Platinum Sponsors</vt:lpstr>
      <vt:lpstr>Gold Sponsors</vt:lpstr>
      <vt:lpstr>Silver Sponsors</vt:lpstr>
      <vt:lpstr>Public Agency Partners</vt:lpstr>
      <vt:lpstr>Announcements</vt:lpstr>
      <vt:lpstr>Presentations</vt:lpstr>
      <vt:lpstr>PowerPoint Presentation</vt:lpstr>
      <vt:lpstr>Presentations</vt:lpstr>
      <vt:lpstr>City of Houston  Office of Veterans &amp; Military Affairs  Dr. LaShondra Jones</vt:lpstr>
      <vt:lpstr>Mayor John Whitmire serves as the Executive Officer of the City. As the City's chief administrator and official representative, the Mayor is responsible for the general management of the City and for seeing that all laws and ordinances are enforced. Administrative duties include the appointments, with Council approval, of department heads and persons serving on advisory boards. </vt:lpstr>
      <vt:lpstr>                            Mission  Since our inception in 2007, the Office of Veterans &amp; Military Affairs has steadfastly, continued the mission of advocating on behalf of active-duty, Guard/Reserves, veterans, spouses and their children. We also coordinate and facilitate access to resources through federal, state, local initiatives and programs. </vt:lpstr>
      <vt:lpstr>This office coordinates with government agencies, non-profit organizations, faith-based organizations and other community service providers to ensure comprehensive support throughout the community and beyond.  We provide and support and guidance to stakeholders (ERG’s, local veteran and active-duty groups, etc.)  on events, projects and issues of interest.  We serve as the City of Houston’s Military/Veteran liaison - Providing a forum for members of the military and military-affiliated community to express their respective views and interests directly to local, state and federal government officials.  </vt:lpstr>
      <vt:lpstr>OVMA advocates to raise awareness, informs and advises the Mayor’s Office, City of Houston Departments and City Council on matters impacting the military and military-affiliated community.  OVMA provides peer-to-peer counseling to the Military and Military-Affiliated community.   OVMA plans, attends, and show support for community events. </vt:lpstr>
      <vt:lpstr> </vt:lpstr>
      <vt:lpstr> </vt:lpstr>
      <vt:lpstr> </vt:lpstr>
      <vt:lpstr>PowerPoint Presentation</vt:lpstr>
      <vt:lpstr>PowerPoint Presentation</vt:lpstr>
      <vt:lpstr>General slide show</vt:lpstr>
      <vt:lpstr>Featured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Florence</dc:creator>
  <cp:lastModifiedBy>Settle, Robert</cp:lastModifiedBy>
  <cp:revision>8</cp:revision>
  <cp:lastPrinted>2022-01-19T14:05:53Z</cp:lastPrinted>
  <dcterms:created xsi:type="dcterms:W3CDTF">2017-06-01T15:03:54Z</dcterms:created>
  <dcterms:modified xsi:type="dcterms:W3CDTF">2025-09-24T15:42:38Z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69200</vt:r8>
  </property>
  <property fmtid="{D5CDD505-2E9C-101B-9397-08002B2CF9AE}" pid="3" name="ContentTypeId">
    <vt:lpwstr>0x0101004C5638DDA0B53745AAF307EDC9C0989B</vt:lpwstr>
  </property>
  <property fmtid="{D5CDD505-2E9C-101B-9397-08002B2CF9AE}" pid="4" name="MediaServiceImageTags">
    <vt:lpwstr/>
  </property>
</Properties>
</file>