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0" r:id="rId6"/>
  </p:sldMasterIdLst>
  <p:notesMasterIdLst>
    <p:notesMasterId r:id="rId27"/>
  </p:notesMasterIdLst>
  <p:sldIdLst>
    <p:sldId id="267" r:id="rId7"/>
    <p:sldId id="268" r:id="rId8"/>
    <p:sldId id="269" r:id="rId9"/>
    <p:sldId id="277" r:id="rId10"/>
    <p:sldId id="264" r:id="rId11"/>
    <p:sldId id="257" r:id="rId12"/>
    <p:sldId id="364" r:id="rId13"/>
    <p:sldId id="365" r:id="rId14"/>
    <p:sldId id="367" r:id="rId15"/>
    <p:sldId id="442" r:id="rId16"/>
    <p:sldId id="444" r:id="rId17"/>
    <p:sldId id="445" r:id="rId18"/>
    <p:sldId id="446" r:id="rId19"/>
    <p:sldId id="447" r:id="rId20"/>
    <p:sldId id="448" r:id="rId21"/>
    <p:sldId id="449" r:id="rId22"/>
    <p:sldId id="450" r:id="rId23"/>
    <p:sldId id="451" r:id="rId24"/>
    <p:sldId id="454" r:id="rId25"/>
    <p:sldId id="468" r:id="rId26"/>
  </p:sldIdLst>
  <p:sldSz cx="10058400" cy="7772400"/>
  <p:notesSz cx="7010400" cy="9296400"/>
  <p:custShowLst>
    <p:custShow name="General slide show" id="0">
      <p:sldLst/>
    </p:custShow>
    <p:custShow name="Featured Program" id="1">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377"/>
    <a:srgbClr val="D9D981"/>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1992" y="90"/>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ttle, Robert" userId="614a940e-d389-4115-89b8-2b1f9f99bedc" providerId="ADAL" clId="{219932D8-93A6-4E50-8E8B-E9D04C0043FF}"/>
    <pc:docChg chg="delSld delMainMaster">
      <pc:chgData name="Settle, Robert" userId="614a940e-d389-4115-89b8-2b1f9f99bedc" providerId="ADAL" clId="{219932D8-93A6-4E50-8E8B-E9D04C0043FF}" dt="2025-09-24T15:43:38.250" v="1" actId="47"/>
      <pc:docMkLst>
        <pc:docMk/>
      </pc:docMkLst>
      <pc:sldChg chg="del">
        <pc:chgData name="Settle, Robert" userId="614a940e-d389-4115-89b8-2b1f9f99bedc" providerId="ADAL" clId="{219932D8-93A6-4E50-8E8B-E9D04C0043FF}" dt="2025-09-24T15:43:26.097" v="0" actId="47"/>
        <pc:sldMkLst>
          <pc:docMk/>
          <pc:sldMk cId="2543458727" sldId="256"/>
        </pc:sldMkLst>
      </pc:sldChg>
      <pc:sldChg chg="del">
        <pc:chgData name="Settle, Robert" userId="614a940e-d389-4115-89b8-2b1f9f99bedc" providerId="ADAL" clId="{219932D8-93A6-4E50-8E8B-E9D04C0043FF}" dt="2025-09-24T15:43:38.250" v="1" actId="47"/>
        <pc:sldMkLst>
          <pc:docMk/>
          <pc:sldMk cId="0" sldId="258"/>
        </pc:sldMkLst>
      </pc:sldChg>
      <pc:sldChg chg="del">
        <pc:chgData name="Settle, Robert" userId="614a940e-d389-4115-89b8-2b1f9f99bedc" providerId="ADAL" clId="{219932D8-93A6-4E50-8E8B-E9D04C0043FF}" dt="2025-09-24T15:43:38.250" v="1" actId="47"/>
        <pc:sldMkLst>
          <pc:docMk/>
          <pc:sldMk cId="0" sldId="259"/>
        </pc:sldMkLst>
      </pc:sldChg>
      <pc:sldChg chg="del">
        <pc:chgData name="Settle, Robert" userId="614a940e-d389-4115-89b8-2b1f9f99bedc" providerId="ADAL" clId="{219932D8-93A6-4E50-8E8B-E9D04C0043FF}" dt="2025-09-24T15:43:38.250" v="1" actId="47"/>
        <pc:sldMkLst>
          <pc:docMk/>
          <pc:sldMk cId="0" sldId="260"/>
        </pc:sldMkLst>
      </pc:sldChg>
      <pc:sldChg chg="del">
        <pc:chgData name="Settle, Robert" userId="614a940e-d389-4115-89b8-2b1f9f99bedc" providerId="ADAL" clId="{219932D8-93A6-4E50-8E8B-E9D04C0043FF}" dt="2025-09-24T15:43:38.250" v="1" actId="47"/>
        <pc:sldMkLst>
          <pc:docMk/>
          <pc:sldMk cId="0" sldId="261"/>
        </pc:sldMkLst>
      </pc:sldChg>
      <pc:sldChg chg="del">
        <pc:chgData name="Settle, Robert" userId="614a940e-d389-4115-89b8-2b1f9f99bedc" providerId="ADAL" clId="{219932D8-93A6-4E50-8E8B-E9D04C0043FF}" dt="2025-09-24T15:43:38.250" v="1" actId="47"/>
        <pc:sldMkLst>
          <pc:docMk/>
          <pc:sldMk cId="0" sldId="262"/>
        </pc:sldMkLst>
      </pc:sldChg>
      <pc:sldChg chg="del">
        <pc:chgData name="Settle, Robert" userId="614a940e-d389-4115-89b8-2b1f9f99bedc" providerId="ADAL" clId="{219932D8-93A6-4E50-8E8B-E9D04C0043FF}" dt="2025-09-24T15:43:38.250" v="1" actId="47"/>
        <pc:sldMkLst>
          <pc:docMk/>
          <pc:sldMk cId="0" sldId="263"/>
        </pc:sldMkLst>
      </pc:sldChg>
      <pc:sldChg chg="del">
        <pc:chgData name="Settle, Robert" userId="614a940e-d389-4115-89b8-2b1f9f99bedc" providerId="ADAL" clId="{219932D8-93A6-4E50-8E8B-E9D04C0043FF}" dt="2025-09-24T15:43:26.097" v="0" actId="47"/>
        <pc:sldMkLst>
          <pc:docMk/>
          <pc:sldMk cId="2881222403" sldId="265"/>
        </pc:sldMkLst>
      </pc:sldChg>
      <pc:sldChg chg="del">
        <pc:chgData name="Settle, Robert" userId="614a940e-d389-4115-89b8-2b1f9f99bedc" providerId="ADAL" clId="{219932D8-93A6-4E50-8E8B-E9D04C0043FF}" dt="2025-09-24T15:43:26.097" v="0" actId="47"/>
        <pc:sldMkLst>
          <pc:docMk/>
          <pc:sldMk cId="2244324873" sldId="266"/>
        </pc:sldMkLst>
      </pc:sldChg>
      <pc:sldChg chg="del">
        <pc:chgData name="Settle, Robert" userId="614a940e-d389-4115-89b8-2b1f9f99bedc" providerId="ADAL" clId="{219932D8-93A6-4E50-8E8B-E9D04C0043FF}" dt="2025-09-24T15:43:26.097" v="0" actId="47"/>
        <pc:sldMkLst>
          <pc:docMk/>
          <pc:sldMk cId="2668833597" sldId="270"/>
        </pc:sldMkLst>
      </pc:sldChg>
      <pc:sldChg chg="del">
        <pc:chgData name="Settle, Robert" userId="614a940e-d389-4115-89b8-2b1f9f99bedc" providerId="ADAL" clId="{219932D8-93A6-4E50-8E8B-E9D04C0043FF}" dt="2025-09-24T15:43:26.097" v="0" actId="47"/>
        <pc:sldMkLst>
          <pc:docMk/>
          <pc:sldMk cId="662591911" sldId="271"/>
        </pc:sldMkLst>
      </pc:sldChg>
      <pc:sldChg chg="del">
        <pc:chgData name="Settle, Robert" userId="614a940e-d389-4115-89b8-2b1f9f99bedc" providerId="ADAL" clId="{219932D8-93A6-4E50-8E8B-E9D04C0043FF}" dt="2025-09-24T15:43:26.097" v="0" actId="47"/>
        <pc:sldMkLst>
          <pc:docMk/>
          <pc:sldMk cId="1443383894" sldId="272"/>
        </pc:sldMkLst>
      </pc:sldChg>
      <pc:sldChg chg="del">
        <pc:chgData name="Settle, Robert" userId="614a940e-d389-4115-89b8-2b1f9f99bedc" providerId="ADAL" clId="{219932D8-93A6-4E50-8E8B-E9D04C0043FF}" dt="2025-09-24T15:43:26.097" v="0" actId="47"/>
        <pc:sldMkLst>
          <pc:docMk/>
          <pc:sldMk cId="3398237705" sldId="273"/>
        </pc:sldMkLst>
      </pc:sldChg>
      <pc:sldChg chg="del">
        <pc:chgData name="Settle, Robert" userId="614a940e-d389-4115-89b8-2b1f9f99bedc" providerId="ADAL" clId="{219932D8-93A6-4E50-8E8B-E9D04C0043FF}" dt="2025-09-24T15:43:26.097" v="0" actId="47"/>
        <pc:sldMkLst>
          <pc:docMk/>
          <pc:sldMk cId="1878191148" sldId="274"/>
        </pc:sldMkLst>
      </pc:sldChg>
      <pc:sldChg chg="del">
        <pc:chgData name="Settle, Robert" userId="614a940e-d389-4115-89b8-2b1f9f99bedc" providerId="ADAL" clId="{219932D8-93A6-4E50-8E8B-E9D04C0043FF}" dt="2025-09-24T15:43:26.097" v="0" actId="47"/>
        <pc:sldMkLst>
          <pc:docMk/>
          <pc:sldMk cId="983562415" sldId="275"/>
        </pc:sldMkLst>
      </pc:sldChg>
      <pc:sldChg chg="del">
        <pc:chgData name="Settle, Robert" userId="614a940e-d389-4115-89b8-2b1f9f99bedc" providerId="ADAL" clId="{219932D8-93A6-4E50-8E8B-E9D04C0043FF}" dt="2025-09-24T15:43:26.097" v="0" actId="47"/>
        <pc:sldMkLst>
          <pc:docMk/>
          <pc:sldMk cId="1240627490" sldId="276"/>
        </pc:sldMkLst>
      </pc:sldChg>
      <pc:sldChg chg="del">
        <pc:chgData name="Settle, Robert" userId="614a940e-d389-4115-89b8-2b1f9f99bedc" providerId="ADAL" clId="{219932D8-93A6-4E50-8E8B-E9D04C0043FF}" dt="2025-09-24T15:43:26.097" v="0" actId="47"/>
        <pc:sldMkLst>
          <pc:docMk/>
          <pc:sldMk cId="3294265494" sldId="301"/>
        </pc:sldMkLst>
      </pc:sldChg>
      <pc:sldChg chg="del">
        <pc:chgData name="Settle, Robert" userId="614a940e-d389-4115-89b8-2b1f9f99bedc" providerId="ADAL" clId="{219932D8-93A6-4E50-8E8B-E9D04C0043FF}" dt="2025-09-24T15:43:26.097" v="0" actId="47"/>
        <pc:sldMkLst>
          <pc:docMk/>
          <pc:sldMk cId="1622562371" sldId="354"/>
        </pc:sldMkLst>
      </pc:sldChg>
      <pc:sldChg chg="del">
        <pc:chgData name="Settle, Robert" userId="614a940e-d389-4115-89b8-2b1f9f99bedc" providerId="ADAL" clId="{219932D8-93A6-4E50-8E8B-E9D04C0043FF}" dt="2025-09-24T15:43:26.097" v="0" actId="47"/>
        <pc:sldMkLst>
          <pc:docMk/>
          <pc:sldMk cId="3005976189" sldId="356"/>
        </pc:sldMkLst>
      </pc:sldChg>
      <pc:sldChg chg="del">
        <pc:chgData name="Settle, Robert" userId="614a940e-d389-4115-89b8-2b1f9f99bedc" providerId="ADAL" clId="{219932D8-93A6-4E50-8E8B-E9D04C0043FF}" dt="2025-09-24T15:43:26.097" v="0" actId="47"/>
        <pc:sldMkLst>
          <pc:docMk/>
          <pc:sldMk cId="3980144320" sldId="357"/>
        </pc:sldMkLst>
      </pc:sldChg>
      <pc:sldChg chg="del">
        <pc:chgData name="Settle, Robert" userId="614a940e-d389-4115-89b8-2b1f9f99bedc" providerId="ADAL" clId="{219932D8-93A6-4E50-8E8B-E9D04C0043FF}" dt="2025-09-24T15:43:26.097" v="0" actId="47"/>
        <pc:sldMkLst>
          <pc:docMk/>
          <pc:sldMk cId="1001352602" sldId="358"/>
        </pc:sldMkLst>
      </pc:sldChg>
      <pc:sldChg chg="del">
        <pc:chgData name="Settle, Robert" userId="614a940e-d389-4115-89b8-2b1f9f99bedc" providerId="ADAL" clId="{219932D8-93A6-4E50-8E8B-E9D04C0043FF}" dt="2025-09-24T15:43:26.097" v="0" actId="47"/>
        <pc:sldMkLst>
          <pc:docMk/>
          <pc:sldMk cId="1856570102" sldId="359"/>
        </pc:sldMkLst>
      </pc:sldChg>
      <pc:sldChg chg="del">
        <pc:chgData name="Settle, Robert" userId="614a940e-d389-4115-89b8-2b1f9f99bedc" providerId="ADAL" clId="{219932D8-93A6-4E50-8E8B-E9D04C0043FF}" dt="2025-09-24T15:43:26.097" v="0" actId="47"/>
        <pc:sldMkLst>
          <pc:docMk/>
          <pc:sldMk cId="956491844" sldId="360"/>
        </pc:sldMkLst>
      </pc:sldChg>
      <pc:sldChg chg="del">
        <pc:chgData name="Settle, Robert" userId="614a940e-d389-4115-89b8-2b1f9f99bedc" providerId="ADAL" clId="{219932D8-93A6-4E50-8E8B-E9D04C0043FF}" dt="2025-09-24T15:43:38.250" v="1" actId="47"/>
        <pc:sldMkLst>
          <pc:docMk/>
          <pc:sldMk cId="338731400" sldId="361"/>
        </pc:sldMkLst>
      </pc:sldChg>
      <pc:sldChg chg="del">
        <pc:chgData name="Settle, Robert" userId="614a940e-d389-4115-89b8-2b1f9f99bedc" providerId="ADAL" clId="{219932D8-93A6-4E50-8E8B-E9D04C0043FF}" dt="2025-09-24T15:43:26.097" v="0" actId="47"/>
        <pc:sldMkLst>
          <pc:docMk/>
          <pc:sldMk cId="1665168458" sldId="362"/>
        </pc:sldMkLst>
      </pc:sldChg>
      <pc:sldChg chg="del">
        <pc:chgData name="Settle, Robert" userId="614a940e-d389-4115-89b8-2b1f9f99bedc" providerId="ADAL" clId="{219932D8-93A6-4E50-8E8B-E9D04C0043FF}" dt="2025-09-24T15:43:26.097" v="0" actId="47"/>
        <pc:sldMkLst>
          <pc:docMk/>
          <pc:sldMk cId="911253990" sldId="363"/>
        </pc:sldMkLst>
      </pc:sldChg>
      <pc:sldChg chg="del">
        <pc:chgData name="Settle, Robert" userId="614a940e-d389-4115-89b8-2b1f9f99bedc" providerId="ADAL" clId="{219932D8-93A6-4E50-8E8B-E9D04C0043FF}" dt="2025-09-24T15:43:38.250" v="1" actId="47"/>
        <pc:sldMkLst>
          <pc:docMk/>
          <pc:sldMk cId="2918066445" sldId="366"/>
        </pc:sldMkLst>
      </pc:sldChg>
      <pc:sldChg chg="del">
        <pc:chgData name="Settle, Robert" userId="614a940e-d389-4115-89b8-2b1f9f99bedc" providerId="ADAL" clId="{219932D8-93A6-4E50-8E8B-E9D04C0043FF}" dt="2025-09-24T15:43:38.250" v="1" actId="47"/>
        <pc:sldMkLst>
          <pc:docMk/>
          <pc:sldMk cId="0" sldId="452"/>
        </pc:sldMkLst>
      </pc:sldChg>
      <pc:sldChg chg="del">
        <pc:chgData name="Settle, Robert" userId="614a940e-d389-4115-89b8-2b1f9f99bedc" providerId="ADAL" clId="{219932D8-93A6-4E50-8E8B-E9D04C0043FF}" dt="2025-09-24T15:43:38.250" v="1" actId="47"/>
        <pc:sldMkLst>
          <pc:docMk/>
          <pc:sldMk cId="0" sldId="465"/>
        </pc:sldMkLst>
      </pc:sldChg>
      <pc:sldChg chg="del">
        <pc:chgData name="Settle, Robert" userId="614a940e-d389-4115-89b8-2b1f9f99bedc" providerId="ADAL" clId="{219932D8-93A6-4E50-8E8B-E9D04C0043FF}" dt="2025-09-24T15:43:38.250" v="1" actId="47"/>
        <pc:sldMkLst>
          <pc:docMk/>
          <pc:sldMk cId="0" sldId="466"/>
        </pc:sldMkLst>
      </pc:sldChg>
      <pc:sldChg chg="del">
        <pc:chgData name="Settle, Robert" userId="614a940e-d389-4115-89b8-2b1f9f99bedc" providerId="ADAL" clId="{219932D8-93A6-4E50-8E8B-E9D04C0043FF}" dt="2025-09-24T15:43:38.250" v="1" actId="47"/>
        <pc:sldMkLst>
          <pc:docMk/>
          <pc:sldMk cId="0" sldId="467"/>
        </pc:sldMkLst>
      </pc:sldChg>
      <pc:sldChg chg="del">
        <pc:chgData name="Settle, Robert" userId="614a940e-d389-4115-89b8-2b1f9f99bedc" providerId="ADAL" clId="{219932D8-93A6-4E50-8E8B-E9D04C0043FF}" dt="2025-09-24T15:43:38.250" v="1" actId="47"/>
        <pc:sldMkLst>
          <pc:docMk/>
          <pc:sldMk cId="0" sldId="471"/>
        </pc:sldMkLst>
      </pc:sldChg>
      <pc:sldChg chg="del">
        <pc:chgData name="Settle, Robert" userId="614a940e-d389-4115-89b8-2b1f9f99bedc" providerId="ADAL" clId="{219932D8-93A6-4E50-8E8B-E9D04C0043FF}" dt="2025-09-24T15:43:38.250" v="1" actId="47"/>
        <pc:sldMkLst>
          <pc:docMk/>
          <pc:sldMk cId="0" sldId="472"/>
        </pc:sldMkLst>
      </pc:sldChg>
      <pc:sldChg chg="del">
        <pc:chgData name="Settle, Robert" userId="614a940e-d389-4115-89b8-2b1f9f99bedc" providerId="ADAL" clId="{219932D8-93A6-4E50-8E8B-E9D04C0043FF}" dt="2025-09-24T15:43:26.097" v="0" actId="47"/>
        <pc:sldMkLst>
          <pc:docMk/>
          <pc:sldMk cId="4200710552" sldId="473"/>
        </pc:sldMkLst>
      </pc:sldChg>
      <pc:sldChg chg="del">
        <pc:chgData name="Settle, Robert" userId="614a940e-d389-4115-89b8-2b1f9f99bedc" providerId="ADAL" clId="{219932D8-93A6-4E50-8E8B-E9D04C0043FF}" dt="2025-09-24T15:43:38.250" v="1" actId="47"/>
        <pc:sldMkLst>
          <pc:docMk/>
          <pc:sldMk cId="4154097225" sldId="474"/>
        </pc:sldMkLst>
      </pc:sldChg>
      <pc:sldChg chg="del">
        <pc:chgData name="Settle, Robert" userId="614a940e-d389-4115-89b8-2b1f9f99bedc" providerId="ADAL" clId="{219932D8-93A6-4E50-8E8B-E9D04C0043FF}" dt="2025-09-24T15:43:38.250" v="1" actId="47"/>
        <pc:sldMkLst>
          <pc:docMk/>
          <pc:sldMk cId="4283756700" sldId="475"/>
        </pc:sldMkLst>
      </pc:sldChg>
      <pc:sldChg chg="del">
        <pc:chgData name="Settle, Robert" userId="614a940e-d389-4115-89b8-2b1f9f99bedc" providerId="ADAL" clId="{219932D8-93A6-4E50-8E8B-E9D04C0043FF}" dt="2025-09-24T15:43:38.250" v="1" actId="47"/>
        <pc:sldMkLst>
          <pc:docMk/>
          <pc:sldMk cId="0" sldId="476"/>
        </pc:sldMkLst>
      </pc:sldChg>
      <pc:sldChg chg="del">
        <pc:chgData name="Settle, Robert" userId="614a940e-d389-4115-89b8-2b1f9f99bedc" providerId="ADAL" clId="{219932D8-93A6-4E50-8E8B-E9D04C0043FF}" dt="2025-09-24T15:43:38.250" v="1" actId="47"/>
        <pc:sldMkLst>
          <pc:docMk/>
          <pc:sldMk cId="0" sldId="477"/>
        </pc:sldMkLst>
      </pc:sldChg>
      <pc:sldChg chg="del">
        <pc:chgData name="Settle, Robert" userId="614a940e-d389-4115-89b8-2b1f9f99bedc" providerId="ADAL" clId="{219932D8-93A6-4E50-8E8B-E9D04C0043FF}" dt="2025-09-24T15:43:38.250" v="1" actId="47"/>
        <pc:sldMkLst>
          <pc:docMk/>
          <pc:sldMk cId="0" sldId="478"/>
        </pc:sldMkLst>
      </pc:sldChg>
      <pc:sldChg chg="del">
        <pc:chgData name="Settle, Robert" userId="614a940e-d389-4115-89b8-2b1f9f99bedc" providerId="ADAL" clId="{219932D8-93A6-4E50-8E8B-E9D04C0043FF}" dt="2025-09-24T15:43:38.250" v="1" actId="47"/>
        <pc:sldMkLst>
          <pc:docMk/>
          <pc:sldMk cId="0" sldId="479"/>
        </pc:sldMkLst>
      </pc:sldChg>
      <pc:sldChg chg="del">
        <pc:chgData name="Settle, Robert" userId="614a940e-d389-4115-89b8-2b1f9f99bedc" providerId="ADAL" clId="{219932D8-93A6-4E50-8E8B-E9D04C0043FF}" dt="2025-09-24T15:43:38.250" v="1" actId="47"/>
        <pc:sldMkLst>
          <pc:docMk/>
          <pc:sldMk cId="0" sldId="480"/>
        </pc:sldMkLst>
      </pc:sldChg>
      <pc:sldChg chg="del">
        <pc:chgData name="Settle, Robert" userId="614a940e-d389-4115-89b8-2b1f9f99bedc" providerId="ADAL" clId="{219932D8-93A6-4E50-8E8B-E9D04C0043FF}" dt="2025-09-24T15:43:38.250" v="1" actId="47"/>
        <pc:sldMkLst>
          <pc:docMk/>
          <pc:sldMk cId="0" sldId="481"/>
        </pc:sldMkLst>
      </pc:sldChg>
      <pc:sldChg chg="del">
        <pc:chgData name="Settle, Robert" userId="614a940e-d389-4115-89b8-2b1f9f99bedc" providerId="ADAL" clId="{219932D8-93A6-4E50-8E8B-E9D04C0043FF}" dt="2025-09-24T15:43:38.250" v="1" actId="47"/>
        <pc:sldMkLst>
          <pc:docMk/>
          <pc:sldMk cId="0" sldId="482"/>
        </pc:sldMkLst>
      </pc:sldChg>
      <pc:sldChg chg="del">
        <pc:chgData name="Settle, Robert" userId="614a940e-d389-4115-89b8-2b1f9f99bedc" providerId="ADAL" clId="{219932D8-93A6-4E50-8E8B-E9D04C0043FF}" dt="2025-09-24T15:43:38.250" v="1" actId="47"/>
        <pc:sldMkLst>
          <pc:docMk/>
          <pc:sldMk cId="0" sldId="483"/>
        </pc:sldMkLst>
      </pc:sldChg>
      <pc:sldMasterChg chg="del delSldLayout">
        <pc:chgData name="Settle, Robert" userId="614a940e-d389-4115-89b8-2b1f9f99bedc" providerId="ADAL" clId="{219932D8-93A6-4E50-8E8B-E9D04C0043FF}" dt="2025-09-24T15:43:38.250" v="1" actId="47"/>
        <pc:sldMasterMkLst>
          <pc:docMk/>
          <pc:sldMasterMk cId="1349836221" sldId="2147483701"/>
        </pc:sldMasterMkLst>
        <pc:sldLayoutChg chg="del">
          <pc:chgData name="Settle, Robert" userId="614a940e-d389-4115-89b8-2b1f9f99bedc" providerId="ADAL" clId="{219932D8-93A6-4E50-8E8B-E9D04C0043FF}" dt="2025-09-24T15:43:38.250" v="1" actId="47"/>
          <pc:sldLayoutMkLst>
            <pc:docMk/>
            <pc:sldMasterMk cId="1349836221" sldId="2147483701"/>
            <pc:sldLayoutMk cId="1396466672" sldId="2147483702"/>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2787777942" sldId="2147483703"/>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1938027499" sldId="2147483704"/>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3294089373" sldId="2147483705"/>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3673009780" sldId="2147483706"/>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1092872642" sldId="2147483707"/>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894170279" sldId="2147483708"/>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2821659860" sldId="2147483709"/>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2007248632" sldId="2147483710"/>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1720009012" sldId="2147483711"/>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3576046736" sldId="2147483712"/>
          </pc:sldLayoutMkLst>
        </pc:sldLayoutChg>
        <pc:sldLayoutChg chg="del">
          <pc:chgData name="Settle, Robert" userId="614a940e-d389-4115-89b8-2b1f9f99bedc" providerId="ADAL" clId="{219932D8-93A6-4E50-8E8B-E9D04C0043FF}" dt="2025-09-24T15:43:38.250" v="1" actId="47"/>
          <pc:sldLayoutMkLst>
            <pc:docMk/>
            <pc:sldMasterMk cId="1349836221" sldId="2147483701"/>
            <pc:sldLayoutMk cId="615355047" sldId="214748371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3B94DC7-4FC1-45F7-A461-967904D6CCCE}" type="datetimeFigureOut">
              <a:rPr lang="en-US" smtClean="0"/>
              <a:t>9/24/2025</a:t>
            </a:fld>
            <a:endParaRPr lang="en-US"/>
          </a:p>
        </p:txBody>
      </p:sp>
      <p:sp>
        <p:nvSpPr>
          <p:cNvPr id="4" name="Slide Image Placeholder 3"/>
          <p:cNvSpPr>
            <a:spLocks noGrp="1" noRot="1" noChangeAspect="1"/>
          </p:cNvSpPr>
          <p:nvPr>
            <p:ph type="sldImg" idx="2"/>
          </p:nvPr>
        </p:nvSpPr>
        <p:spPr>
          <a:xfrm>
            <a:off x="1474788" y="1162050"/>
            <a:ext cx="406082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C85F9CA-9834-4C7C-A828-AA34321BC51F}" type="slidenum">
              <a:rPr lang="en-US" smtClean="0"/>
              <a:t>‹#›</a:t>
            </a:fld>
            <a:endParaRPr lang="en-US"/>
          </a:p>
        </p:txBody>
      </p:sp>
    </p:spTree>
    <p:extLst>
      <p:ext uri="{BB962C8B-B14F-4D97-AF65-F5344CB8AC3E}">
        <p14:creationId xmlns:p14="http://schemas.microsoft.com/office/powerpoint/2010/main" val="325274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F37E34-A30D-4384-A4CF-3E09175F0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90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EFFDE71-6D39-7176-2423-F2167A2752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CC31740-E060-411B-9C31-4DA3D88ED26E}"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23555" name="Rectangle 2">
            <a:extLst>
              <a:ext uri="{FF2B5EF4-FFF2-40B4-BE49-F238E27FC236}">
                <a16:creationId xmlns:a16="http://schemas.microsoft.com/office/drawing/2014/main" id="{BBCE033A-2477-7F85-4FAA-B6A67CE2CD35}"/>
              </a:ext>
            </a:extLst>
          </p:cNvPr>
          <p:cNvSpPr>
            <a:spLocks noGrp="1" noRot="1" noChangeAspect="1" noChangeArrowheads="1" noTextEdit="1"/>
          </p:cNvSpPr>
          <p:nvPr>
            <p:ph type="sldImg"/>
          </p:nvPr>
        </p:nvSpPr>
        <p:spPr bwMode="auto">
          <a:xfrm>
            <a:off x="1204913" y="698500"/>
            <a:ext cx="4600575" cy="3449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A4DDA80B-64FA-8D44-D613-3C306026F22B}"/>
              </a:ext>
            </a:extLst>
          </p:cNvPr>
          <p:cNvSpPr>
            <a:spLocks noGrp="1" noChangeArrowheads="1"/>
          </p:cNvSpPr>
          <p:nvPr>
            <p:ph type="body" idx="1"/>
          </p:nvPr>
        </p:nvSpPr>
        <p:spPr bwMode="auto">
          <a:xfrm>
            <a:off x="935038" y="4386263"/>
            <a:ext cx="51403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35E9177-5FB4-6E38-EA4A-08605445E9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4601A3F-6B2F-4B31-A6A2-F707BC3BEE3C}"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25603" name="Rectangle 2">
            <a:extLst>
              <a:ext uri="{FF2B5EF4-FFF2-40B4-BE49-F238E27FC236}">
                <a16:creationId xmlns:a16="http://schemas.microsoft.com/office/drawing/2014/main" id="{ED817CFE-4D97-866A-4AAE-F84184EEF50F}"/>
              </a:ext>
            </a:extLst>
          </p:cNvPr>
          <p:cNvSpPr>
            <a:spLocks noGrp="1" noRot="1" noChangeAspect="1" noChangeArrowheads="1" noTextEdit="1"/>
          </p:cNvSpPr>
          <p:nvPr>
            <p:ph type="sldImg"/>
          </p:nvPr>
        </p:nvSpPr>
        <p:spPr bwMode="auto">
          <a:xfrm>
            <a:off x="1204913" y="698500"/>
            <a:ext cx="4600575" cy="3449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AC19CCD1-E768-2B05-9DE9-69150B344E4B}"/>
              </a:ext>
            </a:extLst>
          </p:cNvPr>
          <p:cNvSpPr>
            <a:spLocks noGrp="1" noChangeArrowheads="1"/>
          </p:cNvSpPr>
          <p:nvPr>
            <p:ph type="body" idx="1"/>
          </p:nvPr>
        </p:nvSpPr>
        <p:spPr bwMode="auto">
          <a:xfrm>
            <a:off x="935038" y="4386263"/>
            <a:ext cx="51403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DB36366-650C-1796-D909-206BB6D30E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6E13770-8B70-4173-94A5-4E8A79D1D62F}"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27651" name="Rectangle 2">
            <a:extLst>
              <a:ext uri="{FF2B5EF4-FFF2-40B4-BE49-F238E27FC236}">
                <a16:creationId xmlns:a16="http://schemas.microsoft.com/office/drawing/2014/main" id="{006EB9C8-F0C3-B61C-1374-C20304A61972}"/>
              </a:ext>
            </a:extLst>
          </p:cNvPr>
          <p:cNvSpPr>
            <a:spLocks noGrp="1" noRot="1" noChangeAspect="1" noChangeArrowheads="1" noTextEdit="1"/>
          </p:cNvSpPr>
          <p:nvPr>
            <p:ph type="sldImg"/>
          </p:nvPr>
        </p:nvSpPr>
        <p:spPr bwMode="auto">
          <a:xfrm>
            <a:off x="1204913" y="698500"/>
            <a:ext cx="4600575" cy="3449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F4E445BB-DEF9-4F38-3295-2CDA2AB60EEB}"/>
              </a:ext>
            </a:extLst>
          </p:cNvPr>
          <p:cNvSpPr>
            <a:spLocks noGrp="1" noChangeArrowheads="1"/>
          </p:cNvSpPr>
          <p:nvPr>
            <p:ph type="body" idx="1"/>
          </p:nvPr>
        </p:nvSpPr>
        <p:spPr bwMode="auto">
          <a:xfrm>
            <a:off x="935038" y="4386263"/>
            <a:ext cx="5140325"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3F397-F90E-AFF8-927A-D8BE99673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32BF4-23E4-1CBB-23A2-FB96B9797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BBA61-35F9-25E5-A2B6-2802CC01D1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A2A741-F8AE-51BC-595F-0E6678D6CBB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F37E34-A30D-4384-A4CF-3E09175F0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3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6719E5BF-9991-1360-069B-45CDDF5C06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8BE62C-6D78-49F0-E153-B8B2D9F9DE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C9ABA32D-7AEB-FB41-0F75-DC74F38558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6442304-E832-4ACE-8A40-D43A6B53692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ADEC471E-42E2-D010-804C-F86A7745D9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BF9B7F0-AA10-493A-9FEE-3B628D21C1F4}"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9219" name="Rectangle 2">
            <a:extLst>
              <a:ext uri="{FF2B5EF4-FFF2-40B4-BE49-F238E27FC236}">
                <a16:creationId xmlns:a16="http://schemas.microsoft.com/office/drawing/2014/main" id="{A6B1209F-6D32-A5E5-254B-44B4E6C0E72B}"/>
              </a:ext>
            </a:extLst>
          </p:cNvPr>
          <p:cNvSpPr>
            <a:spLocks noGrp="1" noRot="1" noChangeAspect="1" noChangeArrowheads="1" noTextEdit="1"/>
          </p:cNvSpPr>
          <p:nvPr>
            <p:ph type="sldImg"/>
          </p:nvPr>
        </p:nvSpPr>
        <p:spPr bwMode="auto">
          <a:xfrm>
            <a:off x="1293813" y="703263"/>
            <a:ext cx="4429125"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B90B67FC-8F7D-7508-BE54-F9FD791B8CE6}"/>
              </a:ext>
            </a:extLst>
          </p:cNvPr>
          <p:cNvSpPr>
            <a:spLocks noGrp="1" noChangeArrowheads="1"/>
          </p:cNvSpPr>
          <p:nvPr>
            <p:ph type="body" idx="1"/>
          </p:nvPr>
        </p:nvSpPr>
        <p:spPr bwMode="auto">
          <a:xfrm>
            <a:off x="935038" y="4360863"/>
            <a:ext cx="5140325" cy="420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37B157B-C542-E858-BB99-39C78DF26D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52A9B92-A6E7-4EB1-903D-8E99A55D9193}"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13315" name="Rectangle 2">
            <a:extLst>
              <a:ext uri="{FF2B5EF4-FFF2-40B4-BE49-F238E27FC236}">
                <a16:creationId xmlns:a16="http://schemas.microsoft.com/office/drawing/2014/main" id="{A3C0BB54-CA79-060E-5A8F-A61109232EEA}"/>
              </a:ext>
            </a:extLst>
          </p:cNvPr>
          <p:cNvSpPr>
            <a:spLocks noGrp="1" noRot="1" noChangeAspect="1" noChangeArrowheads="1" noTextEdit="1"/>
          </p:cNvSpPr>
          <p:nvPr>
            <p:ph type="sldImg"/>
          </p:nvPr>
        </p:nvSpPr>
        <p:spPr bwMode="auto">
          <a:xfrm>
            <a:off x="1227138" y="703263"/>
            <a:ext cx="4562475"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a:extLst>
              <a:ext uri="{FF2B5EF4-FFF2-40B4-BE49-F238E27FC236}">
                <a16:creationId xmlns:a16="http://schemas.microsoft.com/office/drawing/2014/main" id="{FFB6CC5C-73C6-0574-73F1-8472AC9D168E}"/>
              </a:ext>
            </a:extLst>
          </p:cNvPr>
          <p:cNvSpPr>
            <a:spLocks noGrp="1" noChangeArrowheads="1"/>
          </p:cNvSpPr>
          <p:nvPr>
            <p:ph type="body" idx="1"/>
          </p:nvPr>
        </p:nvSpPr>
        <p:spPr bwMode="auto">
          <a:xfrm>
            <a:off x="935038" y="4360863"/>
            <a:ext cx="5140325" cy="420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22D74E74-3572-143F-EB6A-E60D6EFD86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81A9F9D-FB11-4B8B-BDD9-0B765B58365A}"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15363" name="Rectangle 2">
            <a:extLst>
              <a:ext uri="{FF2B5EF4-FFF2-40B4-BE49-F238E27FC236}">
                <a16:creationId xmlns:a16="http://schemas.microsoft.com/office/drawing/2014/main" id="{C6635074-6C94-D9AB-8C19-5FB4132831F0}"/>
              </a:ext>
            </a:extLst>
          </p:cNvPr>
          <p:cNvSpPr>
            <a:spLocks noGrp="1" noRot="1" noChangeAspect="1" noChangeArrowheads="1" noTextEdit="1"/>
          </p:cNvSpPr>
          <p:nvPr>
            <p:ph type="sldImg"/>
          </p:nvPr>
        </p:nvSpPr>
        <p:spPr bwMode="auto">
          <a:xfrm>
            <a:off x="1227138" y="703263"/>
            <a:ext cx="4562475"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a:extLst>
              <a:ext uri="{FF2B5EF4-FFF2-40B4-BE49-F238E27FC236}">
                <a16:creationId xmlns:a16="http://schemas.microsoft.com/office/drawing/2014/main" id="{07E5B082-3212-8DF5-16DC-0F89BA49706A}"/>
              </a:ext>
            </a:extLst>
          </p:cNvPr>
          <p:cNvSpPr>
            <a:spLocks noGrp="1" noChangeArrowheads="1"/>
          </p:cNvSpPr>
          <p:nvPr>
            <p:ph type="body" idx="1"/>
          </p:nvPr>
        </p:nvSpPr>
        <p:spPr bwMode="auto">
          <a:xfrm>
            <a:off x="935038" y="4360863"/>
            <a:ext cx="5140325" cy="420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4CFA0AA-C122-0F68-778E-498B8019F3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1DDD516-CF5C-405E-9B77-CFB4C36A4C4D}"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17411" name="Rectangle 2">
            <a:extLst>
              <a:ext uri="{FF2B5EF4-FFF2-40B4-BE49-F238E27FC236}">
                <a16:creationId xmlns:a16="http://schemas.microsoft.com/office/drawing/2014/main" id="{B036F8E1-EE18-B4FE-BEEE-CF634CA16845}"/>
              </a:ext>
            </a:extLst>
          </p:cNvPr>
          <p:cNvSpPr>
            <a:spLocks noGrp="1" noRot="1" noChangeAspect="1" noChangeArrowheads="1" noTextEdit="1"/>
          </p:cNvSpPr>
          <p:nvPr>
            <p:ph type="sldImg"/>
          </p:nvPr>
        </p:nvSpPr>
        <p:spPr bwMode="auto">
          <a:xfrm>
            <a:off x="1227138" y="703263"/>
            <a:ext cx="4562475"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a:extLst>
              <a:ext uri="{FF2B5EF4-FFF2-40B4-BE49-F238E27FC236}">
                <a16:creationId xmlns:a16="http://schemas.microsoft.com/office/drawing/2014/main" id="{95BE09BF-0CB7-1834-64A8-13FC5B2F3A06}"/>
              </a:ext>
            </a:extLst>
          </p:cNvPr>
          <p:cNvSpPr>
            <a:spLocks noGrp="1" noChangeArrowheads="1"/>
          </p:cNvSpPr>
          <p:nvPr>
            <p:ph type="body" idx="1"/>
          </p:nvPr>
        </p:nvSpPr>
        <p:spPr bwMode="auto">
          <a:xfrm>
            <a:off x="935038" y="4360863"/>
            <a:ext cx="5140325" cy="420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8060C54C-0735-BDDB-F568-1B02D5856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17BA827-A720-4235-B07D-6CE7FDFDBBFB}"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19459" name="Rectangle 2">
            <a:extLst>
              <a:ext uri="{FF2B5EF4-FFF2-40B4-BE49-F238E27FC236}">
                <a16:creationId xmlns:a16="http://schemas.microsoft.com/office/drawing/2014/main" id="{6996927A-DABE-5BDB-B690-5C8145AD29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a:extLst>
              <a:ext uri="{FF2B5EF4-FFF2-40B4-BE49-F238E27FC236}">
                <a16:creationId xmlns:a16="http://schemas.microsoft.com/office/drawing/2014/main" id="{433C81F5-1DA9-EB65-83CE-C021623706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0EE3B52-1147-FFA1-82E7-9DF4B20075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4163">
              <a:spcBef>
                <a:spcPct val="30000"/>
              </a:spcBef>
              <a:defRPr sz="1200">
                <a:solidFill>
                  <a:schemeClr val="tx1"/>
                </a:solidFill>
                <a:latin typeface="Calibri" panose="020F0502020204030204" pitchFamily="34" charset="0"/>
              </a:defRPr>
            </a:lvl2pPr>
            <a:lvl3pPr marL="1138238" indent="-227013">
              <a:spcBef>
                <a:spcPct val="30000"/>
              </a:spcBef>
              <a:defRPr sz="1200">
                <a:solidFill>
                  <a:schemeClr val="tx1"/>
                </a:solidFill>
                <a:latin typeface="Calibri" panose="020F0502020204030204" pitchFamily="34" charset="0"/>
              </a:defRPr>
            </a:lvl3pPr>
            <a:lvl4pPr marL="1593850" indent="-227013">
              <a:spcBef>
                <a:spcPct val="30000"/>
              </a:spcBef>
              <a:defRPr sz="1200">
                <a:solidFill>
                  <a:schemeClr val="tx1"/>
                </a:solidFill>
                <a:latin typeface="Calibri" panose="020F0502020204030204" pitchFamily="34" charset="0"/>
              </a:defRPr>
            </a:lvl4pPr>
            <a:lvl5pPr marL="2049463" indent="-227013">
              <a:spcBef>
                <a:spcPct val="30000"/>
              </a:spcBef>
              <a:defRPr sz="1200">
                <a:solidFill>
                  <a:schemeClr val="tx1"/>
                </a:solidFill>
                <a:latin typeface="Calibri" panose="020F0502020204030204" pitchFamily="34" charset="0"/>
              </a:defRPr>
            </a:lvl5pPr>
            <a:lvl6pPr marL="250666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6386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106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7826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02EAE52-AAE1-4826-B998-04F3BF196E76}" type="slidenum">
              <a:rPr kumimoji="0" lang="en-US" altLang="en-US" sz="1200" b="0" i="0" u="none" strike="noStrike" kern="1200" cap="none" spc="0" normalizeH="0" baseline="0" noProof="0" smtClean="0">
                <a:ln>
                  <a:noFill/>
                </a:ln>
                <a:solidFill>
                  <a:srgbClr val="1F497D"/>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1F497D"/>
              </a:solidFill>
              <a:effectLst/>
              <a:uLnTx/>
              <a:uFillTx/>
              <a:latin typeface="Arial" panose="020B0604020202020204" pitchFamily="34" charset="0"/>
              <a:ea typeface="+mn-ea"/>
              <a:cs typeface="+mn-cs"/>
            </a:endParaRPr>
          </a:p>
        </p:txBody>
      </p:sp>
      <p:sp>
        <p:nvSpPr>
          <p:cNvPr id="21507" name="Rectangle 2">
            <a:extLst>
              <a:ext uri="{FF2B5EF4-FFF2-40B4-BE49-F238E27FC236}">
                <a16:creationId xmlns:a16="http://schemas.microsoft.com/office/drawing/2014/main" id="{D30294E6-ED62-1DD5-ABF3-272826073B78}"/>
              </a:ext>
            </a:extLst>
          </p:cNvPr>
          <p:cNvSpPr>
            <a:spLocks noGrp="1" noRot="1" noChangeAspect="1" noChangeArrowheads="1" noTextEdit="1"/>
          </p:cNvSpPr>
          <p:nvPr>
            <p:ph type="sldImg"/>
          </p:nvPr>
        </p:nvSpPr>
        <p:spPr bwMode="auto">
          <a:xfrm>
            <a:off x="1227138" y="703263"/>
            <a:ext cx="4562475"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A1CC4BDF-2B63-DCB1-19A8-CB67917C9450}"/>
              </a:ext>
            </a:extLst>
          </p:cNvPr>
          <p:cNvSpPr>
            <a:spLocks noGrp="1" noChangeArrowheads="1"/>
          </p:cNvSpPr>
          <p:nvPr>
            <p:ph type="body" idx="1"/>
          </p:nvPr>
        </p:nvSpPr>
        <p:spPr bwMode="auto">
          <a:xfrm>
            <a:off x="935038" y="4360863"/>
            <a:ext cx="5140325" cy="4206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026455"/>
            <a:ext cx="8549640" cy="1951503"/>
          </a:xfrm>
        </p:spPr>
        <p:txBody>
          <a:bodyPr anchor="t">
            <a:noAutofit/>
          </a:bodyPr>
          <a:lstStyle>
            <a:lvl1pPr algn="ctr">
              <a:lnSpc>
                <a:spcPct val="100000"/>
              </a:lnSpc>
              <a:defRPr sz="8800" kern="600" baseline="0">
                <a:latin typeface="Arabic Typesetting" panose="03020402040406030203" pitchFamily="66" charset="-78"/>
                <a:cs typeface="Arabic Typesetting" panose="03020402040406030203" pitchFamily="66" charset="-78"/>
              </a:defRPr>
            </a:lvl1pPr>
          </a:lstStyle>
          <a:p>
            <a:endParaRPr lang="en-US"/>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
        <p:nvSpPr>
          <p:cNvPr id="7" name="Freeform 6">
            <a:extLst>
              <a:ext uri="{FF2B5EF4-FFF2-40B4-BE49-F238E27FC236}">
                <a16:creationId xmlns:a16="http://schemas.microsoft.com/office/drawing/2014/main" id="{ACA04947-9138-4133-B2A7-9EF527F71A55}"/>
              </a:ext>
            </a:extLst>
          </p:cNvPr>
          <p:cNvSpPr/>
          <p:nvPr userDrawn="1"/>
        </p:nvSpPr>
        <p:spPr>
          <a:xfrm flipH="1">
            <a:off x="-93488" y="-106665"/>
            <a:ext cx="10269871" cy="1300511"/>
          </a:xfrm>
          <a:custGeom>
            <a:avLst/>
            <a:gdLst>
              <a:gd name="connsiteX0" fmla="*/ 3027406 w 3027406"/>
              <a:gd name="connsiteY0" fmla="*/ 24714 h 444843"/>
              <a:gd name="connsiteX1" fmla="*/ 2792627 w 3027406"/>
              <a:gd name="connsiteY1" fmla="*/ 0 h 444843"/>
              <a:gd name="connsiteX2" fmla="*/ 1136822 w 3027406"/>
              <a:gd name="connsiteY2" fmla="*/ 444843 h 444843"/>
              <a:gd name="connsiteX3" fmla="*/ 0 w 3027406"/>
              <a:gd name="connsiteY3" fmla="*/ 197708 h 444843"/>
              <a:gd name="connsiteX0" fmla="*/ 3027406 w 3027406"/>
              <a:gd name="connsiteY0" fmla="*/ 24714 h 448510"/>
              <a:gd name="connsiteX1" fmla="*/ 2792627 w 3027406"/>
              <a:gd name="connsiteY1" fmla="*/ 0 h 448510"/>
              <a:gd name="connsiteX2" fmla="*/ 1136822 w 3027406"/>
              <a:gd name="connsiteY2" fmla="*/ 444843 h 448510"/>
              <a:gd name="connsiteX3" fmla="*/ 0 w 3027406"/>
              <a:gd name="connsiteY3" fmla="*/ 197708 h 448510"/>
              <a:gd name="connsiteX0" fmla="*/ 3027406 w 3027406"/>
              <a:gd name="connsiteY0" fmla="*/ 51877 h 475673"/>
              <a:gd name="connsiteX1" fmla="*/ 2792627 w 3027406"/>
              <a:gd name="connsiteY1" fmla="*/ 27163 h 475673"/>
              <a:gd name="connsiteX2" fmla="*/ 1136822 w 3027406"/>
              <a:gd name="connsiteY2" fmla="*/ 472006 h 475673"/>
              <a:gd name="connsiteX3" fmla="*/ 0 w 3027406"/>
              <a:gd name="connsiteY3" fmla="*/ 224871 h 475673"/>
              <a:gd name="connsiteX0" fmla="*/ 3027406 w 3027406"/>
              <a:gd name="connsiteY0" fmla="*/ 6419 h 516712"/>
              <a:gd name="connsiteX1" fmla="*/ 2792627 w 3027406"/>
              <a:gd name="connsiteY1" fmla="*/ 68202 h 516712"/>
              <a:gd name="connsiteX2" fmla="*/ 1136822 w 3027406"/>
              <a:gd name="connsiteY2" fmla="*/ 513045 h 516712"/>
              <a:gd name="connsiteX3" fmla="*/ 0 w 3027406"/>
              <a:gd name="connsiteY3" fmla="*/ 265910 h 516712"/>
              <a:gd name="connsiteX0" fmla="*/ 3341305 w 3341305"/>
              <a:gd name="connsiteY0" fmla="*/ 111895 h 461827"/>
              <a:gd name="connsiteX1" fmla="*/ 2792627 w 3341305"/>
              <a:gd name="connsiteY1" fmla="*/ 13317 h 461827"/>
              <a:gd name="connsiteX2" fmla="*/ 1136822 w 3341305"/>
              <a:gd name="connsiteY2" fmla="*/ 458160 h 461827"/>
              <a:gd name="connsiteX3" fmla="*/ 0 w 3341305"/>
              <a:gd name="connsiteY3" fmla="*/ 211025 h 461827"/>
              <a:gd name="connsiteX0" fmla="*/ 3341305 w 3341305"/>
              <a:gd name="connsiteY0" fmla="*/ 112606 h 462538"/>
              <a:gd name="connsiteX1" fmla="*/ 2792627 w 3341305"/>
              <a:gd name="connsiteY1" fmla="*/ 14028 h 462538"/>
              <a:gd name="connsiteX2" fmla="*/ 1136822 w 3341305"/>
              <a:gd name="connsiteY2" fmla="*/ 458871 h 462538"/>
              <a:gd name="connsiteX3" fmla="*/ 0 w 3341305"/>
              <a:gd name="connsiteY3" fmla="*/ 211736 h 462538"/>
              <a:gd name="connsiteX0" fmla="*/ 3341305 w 3341305"/>
              <a:gd name="connsiteY0" fmla="*/ 103842 h 453774"/>
              <a:gd name="connsiteX1" fmla="*/ 2792627 w 3341305"/>
              <a:gd name="connsiteY1" fmla="*/ 5264 h 453774"/>
              <a:gd name="connsiteX2" fmla="*/ 1136822 w 3341305"/>
              <a:gd name="connsiteY2" fmla="*/ 450107 h 453774"/>
              <a:gd name="connsiteX3" fmla="*/ 0 w 3341305"/>
              <a:gd name="connsiteY3" fmla="*/ 202972 h 453774"/>
              <a:gd name="connsiteX0" fmla="*/ 3341305 w 3341305"/>
              <a:gd name="connsiteY0" fmla="*/ 102050 h 451982"/>
              <a:gd name="connsiteX1" fmla="*/ 2792627 w 3341305"/>
              <a:gd name="connsiteY1" fmla="*/ 3472 h 451982"/>
              <a:gd name="connsiteX2" fmla="*/ 1136822 w 3341305"/>
              <a:gd name="connsiteY2" fmla="*/ 448315 h 451982"/>
              <a:gd name="connsiteX3" fmla="*/ 0 w 3341305"/>
              <a:gd name="connsiteY3" fmla="*/ 201180 h 451982"/>
              <a:gd name="connsiteX0" fmla="*/ 3351541 w 3351541"/>
              <a:gd name="connsiteY0" fmla="*/ 102050 h 450581"/>
              <a:gd name="connsiteX1" fmla="*/ 2802863 w 3351541"/>
              <a:gd name="connsiteY1" fmla="*/ 3472 h 450581"/>
              <a:gd name="connsiteX2" fmla="*/ 1147058 w 3351541"/>
              <a:gd name="connsiteY2" fmla="*/ 448315 h 450581"/>
              <a:gd name="connsiteX3" fmla="*/ 0 w 3351541"/>
              <a:gd name="connsiteY3" fmla="*/ 167061 h 450581"/>
              <a:gd name="connsiteX0" fmla="*/ 3351541 w 3351541"/>
              <a:gd name="connsiteY0" fmla="*/ 102050 h 450854"/>
              <a:gd name="connsiteX1" fmla="*/ 2802863 w 3351541"/>
              <a:gd name="connsiteY1" fmla="*/ 3472 h 450854"/>
              <a:gd name="connsiteX2" fmla="*/ 1147058 w 3351541"/>
              <a:gd name="connsiteY2" fmla="*/ 448315 h 450854"/>
              <a:gd name="connsiteX3" fmla="*/ 0 w 3351541"/>
              <a:gd name="connsiteY3" fmla="*/ 167061 h 450854"/>
              <a:gd name="connsiteX0" fmla="*/ 3351541 w 3351541"/>
              <a:gd name="connsiteY0" fmla="*/ 100520 h 449324"/>
              <a:gd name="connsiteX1" fmla="*/ 2802863 w 3351541"/>
              <a:gd name="connsiteY1" fmla="*/ 1942 h 449324"/>
              <a:gd name="connsiteX2" fmla="*/ 1147058 w 3351541"/>
              <a:gd name="connsiteY2" fmla="*/ 446785 h 449324"/>
              <a:gd name="connsiteX3" fmla="*/ 0 w 3351541"/>
              <a:gd name="connsiteY3" fmla="*/ 165531 h 449324"/>
              <a:gd name="connsiteX0" fmla="*/ 3351541 w 3351541"/>
              <a:gd name="connsiteY0" fmla="*/ 100946 h 449750"/>
              <a:gd name="connsiteX1" fmla="*/ 2802863 w 3351541"/>
              <a:gd name="connsiteY1" fmla="*/ 2368 h 449750"/>
              <a:gd name="connsiteX2" fmla="*/ 1147058 w 3351541"/>
              <a:gd name="connsiteY2" fmla="*/ 447211 h 449750"/>
              <a:gd name="connsiteX3" fmla="*/ 0 w 3351541"/>
              <a:gd name="connsiteY3" fmla="*/ 165957 h 449750"/>
              <a:gd name="connsiteX0" fmla="*/ 3351541 w 3351541"/>
              <a:gd name="connsiteY0" fmla="*/ 100713 h 449517"/>
              <a:gd name="connsiteX1" fmla="*/ 2802863 w 3351541"/>
              <a:gd name="connsiteY1" fmla="*/ 2135 h 449517"/>
              <a:gd name="connsiteX2" fmla="*/ 1147058 w 3351541"/>
              <a:gd name="connsiteY2" fmla="*/ 446978 h 449517"/>
              <a:gd name="connsiteX3" fmla="*/ 0 w 3351541"/>
              <a:gd name="connsiteY3" fmla="*/ 165724 h 449517"/>
              <a:gd name="connsiteX0" fmla="*/ 3447075 w 3447075"/>
              <a:gd name="connsiteY0" fmla="*/ 206077 h 452523"/>
              <a:gd name="connsiteX1" fmla="*/ 2802863 w 3447075"/>
              <a:gd name="connsiteY1" fmla="*/ 5141 h 452523"/>
              <a:gd name="connsiteX2" fmla="*/ 1147058 w 3447075"/>
              <a:gd name="connsiteY2" fmla="*/ 449984 h 452523"/>
              <a:gd name="connsiteX3" fmla="*/ 0 w 3447075"/>
              <a:gd name="connsiteY3" fmla="*/ 168730 h 452523"/>
              <a:gd name="connsiteX0" fmla="*/ 3447075 w 3447075"/>
              <a:gd name="connsiteY0" fmla="*/ 207175 h 453621"/>
              <a:gd name="connsiteX1" fmla="*/ 2802863 w 3447075"/>
              <a:gd name="connsiteY1" fmla="*/ 6239 h 453621"/>
              <a:gd name="connsiteX2" fmla="*/ 1147058 w 3447075"/>
              <a:gd name="connsiteY2" fmla="*/ 451082 h 453621"/>
              <a:gd name="connsiteX3" fmla="*/ 0 w 3447075"/>
              <a:gd name="connsiteY3" fmla="*/ 169828 h 453621"/>
              <a:gd name="connsiteX0" fmla="*/ 3447075 w 3447075"/>
              <a:gd name="connsiteY0" fmla="*/ 201821 h 448267"/>
              <a:gd name="connsiteX1" fmla="*/ 2802863 w 3447075"/>
              <a:gd name="connsiteY1" fmla="*/ 885 h 448267"/>
              <a:gd name="connsiteX2" fmla="*/ 1147058 w 3447075"/>
              <a:gd name="connsiteY2" fmla="*/ 445728 h 448267"/>
              <a:gd name="connsiteX3" fmla="*/ 0 w 3447075"/>
              <a:gd name="connsiteY3" fmla="*/ 164474 h 448267"/>
              <a:gd name="connsiteX0" fmla="*/ 3447075 w 3447075"/>
              <a:gd name="connsiteY0" fmla="*/ 200991 h 447437"/>
              <a:gd name="connsiteX1" fmla="*/ 2802863 w 3447075"/>
              <a:gd name="connsiteY1" fmla="*/ 55 h 447437"/>
              <a:gd name="connsiteX2" fmla="*/ 1147058 w 3447075"/>
              <a:gd name="connsiteY2" fmla="*/ 444898 h 447437"/>
              <a:gd name="connsiteX3" fmla="*/ 0 w 3447075"/>
              <a:gd name="connsiteY3" fmla="*/ 163644 h 447437"/>
              <a:gd name="connsiteX0" fmla="*/ 3447075 w 3447075"/>
              <a:gd name="connsiteY0" fmla="*/ 200993 h 447439"/>
              <a:gd name="connsiteX1" fmla="*/ 2802863 w 3447075"/>
              <a:gd name="connsiteY1" fmla="*/ 57 h 447439"/>
              <a:gd name="connsiteX2" fmla="*/ 1147058 w 3447075"/>
              <a:gd name="connsiteY2" fmla="*/ 444900 h 447439"/>
              <a:gd name="connsiteX3" fmla="*/ 0 w 3447075"/>
              <a:gd name="connsiteY3" fmla="*/ 163646 h 447439"/>
              <a:gd name="connsiteX0" fmla="*/ 3447075 w 3447075"/>
              <a:gd name="connsiteY0" fmla="*/ 201470 h 447916"/>
              <a:gd name="connsiteX1" fmla="*/ 2802863 w 3447075"/>
              <a:gd name="connsiteY1" fmla="*/ 534 h 447916"/>
              <a:gd name="connsiteX2" fmla="*/ 1147058 w 3447075"/>
              <a:gd name="connsiteY2" fmla="*/ 445377 h 447916"/>
              <a:gd name="connsiteX3" fmla="*/ 0 w 3447075"/>
              <a:gd name="connsiteY3" fmla="*/ 164123 h 447916"/>
              <a:gd name="connsiteX0" fmla="*/ 3447075 w 3447075"/>
              <a:gd name="connsiteY0" fmla="*/ 201178 h 447624"/>
              <a:gd name="connsiteX1" fmla="*/ 2802863 w 3447075"/>
              <a:gd name="connsiteY1" fmla="*/ 242 h 447624"/>
              <a:gd name="connsiteX2" fmla="*/ 1147058 w 3447075"/>
              <a:gd name="connsiteY2" fmla="*/ 445085 h 447624"/>
              <a:gd name="connsiteX3" fmla="*/ 0 w 3447075"/>
              <a:gd name="connsiteY3" fmla="*/ 163831 h 447624"/>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615728"/>
              <a:gd name="connsiteY0" fmla="*/ 232117 h 451267"/>
              <a:gd name="connsiteX1" fmla="*/ 3559669 w 3615728"/>
              <a:gd name="connsiteY1" fmla="*/ 232154 h 451267"/>
              <a:gd name="connsiteX2" fmla="*/ 2802863 w 3615728"/>
              <a:gd name="connsiteY2" fmla="*/ 3885 h 451267"/>
              <a:gd name="connsiteX3" fmla="*/ 1147058 w 3615728"/>
              <a:gd name="connsiteY3" fmla="*/ 448728 h 451267"/>
              <a:gd name="connsiteX4" fmla="*/ 0 w 3615728"/>
              <a:gd name="connsiteY4" fmla="*/ 167474 h 451267"/>
              <a:gd name="connsiteX0" fmla="*/ 3559669 w 3559669"/>
              <a:gd name="connsiteY0" fmla="*/ 238918 h 458068"/>
              <a:gd name="connsiteX1" fmla="*/ 3385918 w 3559669"/>
              <a:gd name="connsiteY1" fmla="*/ 146542 h 458068"/>
              <a:gd name="connsiteX2" fmla="*/ 2802863 w 3559669"/>
              <a:gd name="connsiteY2" fmla="*/ 10686 h 458068"/>
              <a:gd name="connsiteX3" fmla="*/ 1147058 w 3559669"/>
              <a:gd name="connsiteY3" fmla="*/ 455529 h 458068"/>
              <a:gd name="connsiteX4" fmla="*/ 0 w 3559669"/>
              <a:gd name="connsiteY4" fmla="*/ 174275 h 458068"/>
              <a:gd name="connsiteX0" fmla="*/ 3559669 w 3559669"/>
              <a:gd name="connsiteY0" fmla="*/ 0 h 622848"/>
              <a:gd name="connsiteX1" fmla="*/ 3385918 w 3559669"/>
              <a:gd name="connsiteY1" fmla="*/ 311322 h 622848"/>
              <a:gd name="connsiteX2" fmla="*/ 2802863 w 3559669"/>
              <a:gd name="connsiteY2" fmla="*/ 175466 h 622848"/>
              <a:gd name="connsiteX3" fmla="*/ 1147058 w 3559669"/>
              <a:gd name="connsiteY3" fmla="*/ 620309 h 622848"/>
              <a:gd name="connsiteX4" fmla="*/ 0 w 3559669"/>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559931"/>
              <a:gd name="connsiteY0" fmla="*/ 0 h 622848"/>
              <a:gd name="connsiteX1" fmla="*/ 3557442 w 3559931"/>
              <a:gd name="connsiteY1" fmla="*/ 432918 h 622848"/>
              <a:gd name="connsiteX2" fmla="*/ 2802863 w 3559931"/>
              <a:gd name="connsiteY2" fmla="*/ 175466 h 622848"/>
              <a:gd name="connsiteX3" fmla="*/ 1147058 w 3559931"/>
              <a:gd name="connsiteY3" fmla="*/ 620309 h 622848"/>
              <a:gd name="connsiteX4" fmla="*/ 0 w 3559931"/>
              <a:gd name="connsiteY4" fmla="*/ 339055 h 622848"/>
              <a:gd name="connsiteX0" fmla="*/ 3559669 w 3559931"/>
              <a:gd name="connsiteY0" fmla="*/ 0 h 622848"/>
              <a:gd name="connsiteX1" fmla="*/ 3557442 w 3559931"/>
              <a:gd name="connsiteY1" fmla="*/ 437781 h 622848"/>
              <a:gd name="connsiteX2" fmla="*/ 2802863 w 3559931"/>
              <a:gd name="connsiteY2" fmla="*/ 175466 h 622848"/>
              <a:gd name="connsiteX3" fmla="*/ 1147058 w 3559931"/>
              <a:gd name="connsiteY3" fmla="*/ 620309 h 622848"/>
              <a:gd name="connsiteX4" fmla="*/ 0 w 3559931"/>
              <a:gd name="connsiteY4" fmla="*/ 339055 h 622848"/>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9670 w 3559932"/>
              <a:gd name="connsiteY0" fmla="*/ 0 h 627712"/>
              <a:gd name="connsiteX1" fmla="*/ 3557442 w 3559932"/>
              <a:gd name="connsiteY1" fmla="*/ 442645 h 627712"/>
              <a:gd name="connsiteX2" fmla="*/ 2802863 w 3559932"/>
              <a:gd name="connsiteY2" fmla="*/ 180330 h 627712"/>
              <a:gd name="connsiteX3" fmla="*/ 1147058 w 3559932"/>
              <a:gd name="connsiteY3" fmla="*/ 625173 h 627712"/>
              <a:gd name="connsiteX4" fmla="*/ 0 w 3559932"/>
              <a:gd name="connsiteY4" fmla="*/ 343919 h 627712"/>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715"/>
              <a:gd name="connsiteY0" fmla="*/ 87846 h 647464"/>
              <a:gd name="connsiteX1" fmla="*/ 3559669 w 3559715"/>
              <a:gd name="connsiteY1" fmla="*/ 14926 h 647464"/>
              <a:gd name="connsiteX2" fmla="*/ 3557442 w 3559715"/>
              <a:gd name="connsiteY2" fmla="*/ 462397 h 647464"/>
              <a:gd name="connsiteX3" fmla="*/ 2802863 w 3559715"/>
              <a:gd name="connsiteY3" fmla="*/ 200082 h 647464"/>
              <a:gd name="connsiteX4" fmla="*/ 1147058 w 3559715"/>
              <a:gd name="connsiteY4" fmla="*/ 644925 h 647464"/>
              <a:gd name="connsiteX5" fmla="*/ 0 w 3559715"/>
              <a:gd name="connsiteY5" fmla="*/ 363671 h 647464"/>
              <a:gd name="connsiteX0" fmla="*/ 1537030 w 3559715"/>
              <a:gd name="connsiteY0" fmla="*/ 73045 h 632663"/>
              <a:gd name="connsiteX1" fmla="*/ 3559669 w 3559715"/>
              <a:gd name="connsiteY1" fmla="*/ 125 h 632663"/>
              <a:gd name="connsiteX2" fmla="*/ 3557442 w 3559715"/>
              <a:gd name="connsiteY2" fmla="*/ 447596 h 632663"/>
              <a:gd name="connsiteX3" fmla="*/ 2802863 w 3559715"/>
              <a:gd name="connsiteY3" fmla="*/ 185281 h 632663"/>
              <a:gd name="connsiteX4" fmla="*/ 1147058 w 3559715"/>
              <a:gd name="connsiteY4" fmla="*/ 630124 h 632663"/>
              <a:gd name="connsiteX5" fmla="*/ 0 w 3559715"/>
              <a:gd name="connsiteY5" fmla="*/ 348870 h 632663"/>
              <a:gd name="connsiteX0" fmla="*/ 0 w 3564168"/>
              <a:gd name="connsiteY0" fmla="*/ 444 h 633019"/>
              <a:gd name="connsiteX1" fmla="*/ 3564122 w 3564168"/>
              <a:gd name="connsiteY1" fmla="*/ 481 h 633019"/>
              <a:gd name="connsiteX2" fmla="*/ 3561895 w 3564168"/>
              <a:gd name="connsiteY2" fmla="*/ 447952 h 633019"/>
              <a:gd name="connsiteX3" fmla="*/ 2807316 w 3564168"/>
              <a:gd name="connsiteY3" fmla="*/ 185637 h 633019"/>
              <a:gd name="connsiteX4" fmla="*/ 1151511 w 3564168"/>
              <a:gd name="connsiteY4" fmla="*/ 630480 h 633019"/>
              <a:gd name="connsiteX5" fmla="*/ 4453 w 3564168"/>
              <a:gd name="connsiteY5" fmla="*/ 349226 h 633019"/>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6" fmla="*/ 0 w 3564168"/>
              <a:gd name="connsiteY6" fmla="*/ 556 h 633131"/>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1940"/>
              <a:gd name="connsiteY0" fmla="*/ 0 h 632575"/>
              <a:gd name="connsiteX1" fmla="*/ 3561894 w 3561940"/>
              <a:gd name="connsiteY1" fmla="*/ 37 h 632575"/>
              <a:gd name="connsiteX2" fmla="*/ 3559667 w 3561940"/>
              <a:gd name="connsiteY2" fmla="*/ 447508 h 632575"/>
              <a:gd name="connsiteX3" fmla="*/ 2805088 w 3561940"/>
              <a:gd name="connsiteY3" fmla="*/ 185193 h 632575"/>
              <a:gd name="connsiteX4" fmla="*/ 1149283 w 3561940"/>
              <a:gd name="connsiteY4" fmla="*/ 630036 h 632575"/>
              <a:gd name="connsiteX5" fmla="*/ 2225 w 3561940"/>
              <a:gd name="connsiteY5" fmla="*/ 348782 h 632575"/>
              <a:gd name="connsiteX6" fmla="*/ 0 w 3561940"/>
              <a:gd name="connsiteY6" fmla="*/ 0 h 632575"/>
              <a:gd name="connsiteX0" fmla="*/ 0 w 3564228"/>
              <a:gd name="connsiteY0" fmla="*/ 0 h 632575"/>
              <a:gd name="connsiteX1" fmla="*/ 3561894 w 3564228"/>
              <a:gd name="connsiteY1" fmla="*/ 37 h 632575"/>
              <a:gd name="connsiteX2" fmla="*/ 3564122 w 3564228"/>
              <a:gd name="connsiteY2" fmla="*/ 447508 h 632575"/>
              <a:gd name="connsiteX3" fmla="*/ 2805088 w 3564228"/>
              <a:gd name="connsiteY3" fmla="*/ 185193 h 632575"/>
              <a:gd name="connsiteX4" fmla="*/ 1149283 w 3564228"/>
              <a:gd name="connsiteY4" fmla="*/ 630036 h 632575"/>
              <a:gd name="connsiteX5" fmla="*/ 2225 w 3564228"/>
              <a:gd name="connsiteY5" fmla="*/ 348782 h 632575"/>
              <a:gd name="connsiteX6" fmla="*/ 0 w 3564228"/>
              <a:gd name="connsiteY6" fmla="*/ 0 h 632575"/>
              <a:gd name="connsiteX0" fmla="*/ 0 w 3572945"/>
              <a:gd name="connsiteY0" fmla="*/ 72276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72276 h 704851"/>
              <a:gd name="connsiteX0" fmla="*/ 0 w 3572945"/>
              <a:gd name="connsiteY0" fmla="*/ 12015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11930 w 3572945"/>
              <a:gd name="connsiteY3" fmla="*/ 170617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2785"/>
              <a:gd name="connsiteX1" fmla="*/ 3572934 w 3572945"/>
              <a:gd name="connsiteY1" fmla="*/ 0 h 702785"/>
              <a:gd name="connsiteX2" fmla="*/ 3564122 w 3572945"/>
              <a:gd name="connsiteY2" fmla="*/ 519784 h 702785"/>
              <a:gd name="connsiteX3" fmla="*/ 2852978 w 3572945"/>
              <a:gd name="connsiteY3" fmla="*/ 154332 h 702785"/>
              <a:gd name="connsiteX4" fmla="*/ 1149283 w 3572945"/>
              <a:gd name="connsiteY4" fmla="*/ 702312 h 702785"/>
              <a:gd name="connsiteX5" fmla="*/ 2225 w 3572945"/>
              <a:gd name="connsiteY5" fmla="*/ 421058 h 702785"/>
              <a:gd name="connsiteX6" fmla="*/ 0 w 3572945"/>
              <a:gd name="connsiteY6" fmla="*/ 12015 h 702785"/>
              <a:gd name="connsiteX0" fmla="*/ 0 w 3572945"/>
              <a:gd name="connsiteY0" fmla="*/ 12015 h 713617"/>
              <a:gd name="connsiteX1" fmla="*/ 3572934 w 3572945"/>
              <a:gd name="connsiteY1" fmla="*/ 0 h 713617"/>
              <a:gd name="connsiteX2" fmla="*/ 3564122 w 3572945"/>
              <a:gd name="connsiteY2" fmla="*/ 519784 h 713617"/>
              <a:gd name="connsiteX3" fmla="*/ 2852978 w 3572945"/>
              <a:gd name="connsiteY3" fmla="*/ 154332 h 713617"/>
              <a:gd name="connsiteX4" fmla="*/ 1053504 w 3572945"/>
              <a:gd name="connsiteY4" fmla="*/ 713169 h 713617"/>
              <a:gd name="connsiteX5" fmla="*/ 2225 w 3572945"/>
              <a:gd name="connsiteY5" fmla="*/ 421058 h 713617"/>
              <a:gd name="connsiteX6" fmla="*/ 0 w 3572945"/>
              <a:gd name="connsiteY6" fmla="*/ 12015 h 713617"/>
              <a:gd name="connsiteX0" fmla="*/ 0 w 3572945"/>
              <a:gd name="connsiteY0" fmla="*/ 12015 h 713169"/>
              <a:gd name="connsiteX1" fmla="*/ 3572934 w 3572945"/>
              <a:gd name="connsiteY1" fmla="*/ 0 h 713169"/>
              <a:gd name="connsiteX2" fmla="*/ 3564122 w 3572945"/>
              <a:gd name="connsiteY2" fmla="*/ 519784 h 713169"/>
              <a:gd name="connsiteX3" fmla="*/ 2852978 w 3572945"/>
              <a:gd name="connsiteY3" fmla="*/ 154332 h 713169"/>
              <a:gd name="connsiteX4" fmla="*/ 1053504 w 3572945"/>
              <a:gd name="connsiteY4" fmla="*/ 713169 h 713169"/>
              <a:gd name="connsiteX5" fmla="*/ 2225 w 3572945"/>
              <a:gd name="connsiteY5" fmla="*/ 421058 h 713169"/>
              <a:gd name="connsiteX6" fmla="*/ 0 w 3572945"/>
              <a:gd name="connsiteY6" fmla="*/ 12015 h 713169"/>
              <a:gd name="connsiteX0" fmla="*/ 0 w 3572945"/>
              <a:gd name="connsiteY0" fmla="*/ 12015 h 718866"/>
              <a:gd name="connsiteX1" fmla="*/ 3572934 w 3572945"/>
              <a:gd name="connsiteY1" fmla="*/ 0 h 718866"/>
              <a:gd name="connsiteX2" fmla="*/ 3564122 w 3572945"/>
              <a:gd name="connsiteY2" fmla="*/ 519784 h 718866"/>
              <a:gd name="connsiteX3" fmla="*/ 2852978 w 3572945"/>
              <a:gd name="connsiteY3" fmla="*/ 154332 h 718866"/>
              <a:gd name="connsiteX4" fmla="*/ 1053504 w 3572945"/>
              <a:gd name="connsiteY4" fmla="*/ 713169 h 718866"/>
              <a:gd name="connsiteX5" fmla="*/ 2225 w 3572945"/>
              <a:gd name="connsiteY5" fmla="*/ 421058 h 718866"/>
              <a:gd name="connsiteX6" fmla="*/ 0 w 3572945"/>
              <a:gd name="connsiteY6" fmla="*/ 12015 h 718866"/>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945" h="717994">
                <a:moveTo>
                  <a:pt x="0" y="12015"/>
                </a:moveTo>
                <a:lnTo>
                  <a:pt x="3572934" y="0"/>
                </a:lnTo>
                <a:cubicBezTo>
                  <a:pt x="3573305" y="106200"/>
                  <a:pt x="3564769" y="418400"/>
                  <a:pt x="3564122" y="519784"/>
                </a:cubicBezTo>
                <a:cubicBezTo>
                  <a:pt x="3491526" y="439447"/>
                  <a:pt x="3271414" y="122101"/>
                  <a:pt x="2852978" y="154332"/>
                </a:cubicBezTo>
                <a:cubicBezTo>
                  <a:pt x="2434542" y="186563"/>
                  <a:pt x="1528629" y="668715"/>
                  <a:pt x="1053504" y="713169"/>
                </a:cubicBezTo>
                <a:cubicBezTo>
                  <a:pt x="578379" y="757623"/>
                  <a:pt x="111035" y="481878"/>
                  <a:pt x="2225" y="421058"/>
                </a:cubicBezTo>
                <a:cubicBezTo>
                  <a:pt x="741" y="304797"/>
                  <a:pt x="1484" y="128276"/>
                  <a:pt x="0" y="12015"/>
                </a:cubicBezTo>
                <a:close/>
              </a:path>
            </a:pathLst>
          </a:custGeom>
          <a:solidFill>
            <a:srgbClr val="001F5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4F6573A-0631-417C-B2E3-81CD048CEFE3}"/>
              </a:ext>
            </a:extLst>
          </p:cNvPr>
          <p:cNvGrpSpPr/>
          <p:nvPr userDrawn="1"/>
        </p:nvGrpSpPr>
        <p:grpSpPr>
          <a:xfrm>
            <a:off x="-28" y="1887794"/>
            <a:ext cx="10058428" cy="138661"/>
            <a:chOff x="-27066" y="1944316"/>
            <a:chExt cx="7809421" cy="425615"/>
          </a:xfrm>
        </p:grpSpPr>
        <p:sp>
          <p:nvSpPr>
            <p:cNvPr id="10" name="Rectangle 9">
              <a:extLst>
                <a:ext uri="{FF2B5EF4-FFF2-40B4-BE49-F238E27FC236}">
                  <a16:creationId xmlns:a16="http://schemas.microsoft.com/office/drawing/2014/main" id="{D02CC14D-0A17-432B-B1C6-5B21521614F0}"/>
                </a:ext>
              </a:extLst>
            </p:cNvPr>
            <p:cNvSpPr/>
            <p:nvPr userDrawn="1"/>
          </p:nvSpPr>
          <p:spPr>
            <a:xfrm>
              <a:off x="-27066" y="1944316"/>
              <a:ext cx="7809421" cy="144570"/>
            </a:xfrm>
            <a:prstGeom prst="rect">
              <a:avLst/>
            </a:prstGeom>
            <a:solidFill>
              <a:srgbClr val="001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6E7774-7892-4720-A404-C8E55B9FB143}"/>
                </a:ext>
              </a:extLst>
            </p:cNvPr>
            <p:cNvSpPr/>
            <p:nvPr userDrawn="1"/>
          </p:nvSpPr>
          <p:spPr>
            <a:xfrm>
              <a:off x="-27066" y="2086009"/>
              <a:ext cx="7809421" cy="14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BA19E9-51DE-4332-B913-72523AB01E9C}"/>
                </a:ext>
              </a:extLst>
            </p:cNvPr>
            <p:cNvSpPr/>
            <p:nvPr userDrawn="1"/>
          </p:nvSpPr>
          <p:spPr>
            <a:xfrm>
              <a:off x="-27066" y="2225361"/>
              <a:ext cx="7809421" cy="144570"/>
            </a:xfrm>
            <a:prstGeom prst="rect">
              <a:avLst/>
            </a:prstGeom>
            <a:solidFill>
              <a:srgbClr val="C60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0D863B1-45F1-4458-8028-D81EB8795D45}"/>
              </a:ext>
            </a:extLst>
          </p:cNvPr>
          <p:cNvGrpSpPr/>
          <p:nvPr userDrawn="1"/>
        </p:nvGrpSpPr>
        <p:grpSpPr>
          <a:xfrm>
            <a:off x="2568515" y="4451028"/>
            <a:ext cx="4888872" cy="2399169"/>
            <a:chOff x="427038" y="457201"/>
            <a:chExt cx="1890712" cy="919162"/>
          </a:xfrm>
        </p:grpSpPr>
        <p:sp>
          <p:nvSpPr>
            <p:cNvPr id="14" name="Freeform 5">
              <a:extLst>
                <a:ext uri="{FF2B5EF4-FFF2-40B4-BE49-F238E27FC236}">
                  <a16:creationId xmlns:a16="http://schemas.microsoft.com/office/drawing/2014/main" id="{7A7BF5CF-0CB5-453B-8985-1A0B8492C231}"/>
                </a:ext>
              </a:extLst>
            </p:cNvPr>
            <p:cNvSpPr>
              <a:spLocks/>
            </p:cNvSpPr>
            <p:nvPr userDrawn="1"/>
          </p:nvSpPr>
          <p:spPr bwMode="auto">
            <a:xfrm>
              <a:off x="1936750" y="1041400"/>
              <a:ext cx="381000" cy="150812"/>
            </a:xfrm>
            <a:custGeom>
              <a:avLst/>
              <a:gdLst>
                <a:gd name="T0" fmla="*/ 0 w 247"/>
                <a:gd name="T1" fmla="*/ 51 h 98"/>
                <a:gd name="T2" fmla="*/ 0 w 247"/>
                <a:gd name="T3" fmla="*/ 84 h 98"/>
                <a:gd name="T4" fmla="*/ 0 w 247"/>
                <a:gd name="T5" fmla="*/ 98 h 98"/>
                <a:gd name="T6" fmla="*/ 247 w 247"/>
                <a:gd name="T7" fmla="*/ 98 h 98"/>
                <a:gd name="T8" fmla="*/ 247 w 247"/>
                <a:gd name="T9" fmla="*/ 46 h 98"/>
                <a:gd name="T10" fmla="*/ 247 w 247"/>
                <a:gd name="T11" fmla="*/ 35 h 98"/>
                <a:gd name="T12" fmla="*/ 247 w 247"/>
                <a:gd name="T13" fmla="*/ 15 h 98"/>
                <a:gd name="T14" fmla="*/ 0 w 247"/>
                <a:gd name="T15" fmla="*/ 51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98">
                  <a:moveTo>
                    <a:pt x="0" y="51"/>
                  </a:moveTo>
                  <a:cubicBezTo>
                    <a:pt x="0" y="84"/>
                    <a:pt x="0" y="84"/>
                    <a:pt x="0" y="84"/>
                  </a:cubicBezTo>
                  <a:cubicBezTo>
                    <a:pt x="0" y="98"/>
                    <a:pt x="0" y="98"/>
                    <a:pt x="0" y="98"/>
                  </a:cubicBezTo>
                  <a:cubicBezTo>
                    <a:pt x="247" y="98"/>
                    <a:pt x="247" y="98"/>
                    <a:pt x="247" y="98"/>
                  </a:cubicBezTo>
                  <a:cubicBezTo>
                    <a:pt x="247" y="46"/>
                    <a:pt x="247" y="46"/>
                    <a:pt x="247" y="46"/>
                  </a:cubicBezTo>
                  <a:cubicBezTo>
                    <a:pt x="247" y="35"/>
                    <a:pt x="247" y="35"/>
                    <a:pt x="247" y="35"/>
                  </a:cubicBezTo>
                  <a:cubicBezTo>
                    <a:pt x="247" y="15"/>
                    <a:pt x="247" y="15"/>
                    <a:pt x="247" y="15"/>
                  </a:cubicBezTo>
                  <a:cubicBezTo>
                    <a:pt x="160" y="0"/>
                    <a:pt x="80" y="23"/>
                    <a:pt x="0" y="51"/>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741F62B3-426F-4879-995C-B4C916479E1B}"/>
                </a:ext>
              </a:extLst>
            </p:cNvPr>
            <p:cNvSpPr>
              <a:spLocks/>
            </p:cNvSpPr>
            <p:nvPr userDrawn="1"/>
          </p:nvSpPr>
          <p:spPr bwMode="auto">
            <a:xfrm>
              <a:off x="1936750" y="469900"/>
              <a:ext cx="365125" cy="392112"/>
            </a:xfrm>
            <a:custGeom>
              <a:avLst/>
              <a:gdLst>
                <a:gd name="T0" fmla="*/ 215 w 237"/>
                <a:gd name="T1" fmla="*/ 219 h 254"/>
                <a:gd name="T2" fmla="*/ 215 w 237"/>
                <a:gd name="T3" fmla="*/ 179 h 254"/>
                <a:gd name="T4" fmla="*/ 108 w 237"/>
                <a:gd name="T5" fmla="*/ 179 h 254"/>
                <a:gd name="T6" fmla="*/ 108 w 237"/>
                <a:gd name="T7" fmla="*/ 97 h 254"/>
                <a:gd name="T8" fmla="*/ 237 w 237"/>
                <a:gd name="T9" fmla="*/ 97 h 254"/>
                <a:gd name="T10" fmla="*/ 237 w 237"/>
                <a:gd name="T11" fmla="*/ 0 h 254"/>
                <a:gd name="T12" fmla="*/ 0 w 237"/>
                <a:gd name="T13" fmla="*/ 0 h 254"/>
                <a:gd name="T14" fmla="*/ 0 w 237"/>
                <a:gd name="T15" fmla="*/ 254 h 254"/>
                <a:gd name="T16" fmla="*/ 215 w 237"/>
                <a:gd name="T17" fmla="*/ 21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54">
                  <a:moveTo>
                    <a:pt x="215" y="219"/>
                  </a:moveTo>
                  <a:cubicBezTo>
                    <a:pt x="215" y="179"/>
                    <a:pt x="215" y="179"/>
                    <a:pt x="215" y="179"/>
                  </a:cubicBezTo>
                  <a:cubicBezTo>
                    <a:pt x="108" y="179"/>
                    <a:pt x="108" y="179"/>
                    <a:pt x="108" y="179"/>
                  </a:cubicBezTo>
                  <a:cubicBezTo>
                    <a:pt x="108" y="97"/>
                    <a:pt x="108" y="97"/>
                    <a:pt x="108" y="97"/>
                  </a:cubicBezTo>
                  <a:cubicBezTo>
                    <a:pt x="237" y="97"/>
                    <a:pt x="237" y="97"/>
                    <a:pt x="237" y="97"/>
                  </a:cubicBezTo>
                  <a:cubicBezTo>
                    <a:pt x="237" y="0"/>
                    <a:pt x="237" y="0"/>
                    <a:pt x="237" y="0"/>
                  </a:cubicBezTo>
                  <a:cubicBezTo>
                    <a:pt x="0" y="0"/>
                    <a:pt x="0" y="0"/>
                    <a:pt x="0" y="0"/>
                  </a:cubicBezTo>
                  <a:cubicBezTo>
                    <a:pt x="0" y="254"/>
                    <a:pt x="0" y="254"/>
                    <a:pt x="0" y="254"/>
                  </a:cubicBezTo>
                  <a:cubicBezTo>
                    <a:pt x="71" y="229"/>
                    <a:pt x="142" y="210"/>
                    <a:pt x="215" y="219"/>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5B2E22CF-4C51-458E-8F2C-F19E66B63B31}"/>
                </a:ext>
              </a:extLst>
            </p:cNvPr>
            <p:cNvSpPr>
              <a:spLocks/>
            </p:cNvSpPr>
            <p:nvPr userDrawn="1"/>
          </p:nvSpPr>
          <p:spPr bwMode="auto">
            <a:xfrm>
              <a:off x="1765300" y="1030288"/>
              <a:ext cx="142875" cy="101600"/>
            </a:xfrm>
            <a:custGeom>
              <a:avLst/>
              <a:gdLst>
                <a:gd name="T0" fmla="*/ 0 w 93"/>
                <a:gd name="T1" fmla="*/ 34 h 66"/>
                <a:gd name="T2" fmla="*/ 0 w 93"/>
                <a:gd name="T3" fmla="*/ 66 h 66"/>
                <a:gd name="T4" fmla="*/ 93 w 93"/>
                <a:gd name="T5" fmla="*/ 33 h 66"/>
                <a:gd name="T6" fmla="*/ 93 w 93"/>
                <a:gd name="T7" fmla="*/ 0 h 66"/>
                <a:gd name="T8" fmla="*/ 0 w 93"/>
                <a:gd name="T9" fmla="*/ 34 h 66"/>
              </a:gdLst>
              <a:ahLst/>
              <a:cxnLst>
                <a:cxn ang="0">
                  <a:pos x="T0" y="T1"/>
                </a:cxn>
                <a:cxn ang="0">
                  <a:pos x="T2" y="T3"/>
                </a:cxn>
                <a:cxn ang="0">
                  <a:pos x="T4" y="T5"/>
                </a:cxn>
                <a:cxn ang="0">
                  <a:pos x="T6" y="T7"/>
                </a:cxn>
                <a:cxn ang="0">
                  <a:pos x="T8" y="T9"/>
                </a:cxn>
              </a:cxnLst>
              <a:rect l="0" t="0" r="r" b="b"/>
              <a:pathLst>
                <a:path w="93" h="66">
                  <a:moveTo>
                    <a:pt x="0" y="34"/>
                  </a:moveTo>
                  <a:cubicBezTo>
                    <a:pt x="0" y="66"/>
                    <a:pt x="0" y="66"/>
                    <a:pt x="0" y="66"/>
                  </a:cubicBezTo>
                  <a:cubicBezTo>
                    <a:pt x="31" y="56"/>
                    <a:pt x="62" y="44"/>
                    <a:pt x="93" y="33"/>
                  </a:cubicBezTo>
                  <a:cubicBezTo>
                    <a:pt x="93" y="0"/>
                    <a:pt x="93" y="0"/>
                    <a:pt x="93" y="0"/>
                  </a:cubicBezTo>
                  <a:cubicBezTo>
                    <a:pt x="62" y="11"/>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55500B5C-4043-4A7F-8699-0E37D60BFC4D}"/>
                </a:ext>
              </a:extLst>
            </p:cNvPr>
            <p:cNvSpPr>
              <a:spLocks/>
            </p:cNvSpPr>
            <p:nvPr userDrawn="1"/>
          </p:nvSpPr>
          <p:spPr bwMode="auto">
            <a:xfrm>
              <a:off x="1936750" y="973138"/>
              <a:ext cx="166687" cy="96837"/>
            </a:xfrm>
            <a:custGeom>
              <a:avLst/>
              <a:gdLst>
                <a:gd name="T0" fmla="*/ 0 w 108"/>
                <a:gd name="T1" fmla="*/ 63 h 63"/>
                <a:gd name="T2" fmla="*/ 108 w 108"/>
                <a:gd name="T3" fmla="*/ 32 h 63"/>
                <a:gd name="T4" fmla="*/ 108 w 108"/>
                <a:gd name="T5" fmla="*/ 0 h 63"/>
                <a:gd name="T6" fmla="*/ 0 w 108"/>
                <a:gd name="T7" fmla="*/ 31 h 63"/>
                <a:gd name="T8" fmla="*/ 0 w 108"/>
                <a:gd name="T9" fmla="*/ 63 h 63"/>
              </a:gdLst>
              <a:ahLst/>
              <a:cxnLst>
                <a:cxn ang="0">
                  <a:pos x="T0" y="T1"/>
                </a:cxn>
                <a:cxn ang="0">
                  <a:pos x="T2" y="T3"/>
                </a:cxn>
                <a:cxn ang="0">
                  <a:pos x="T4" y="T5"/>
                </a:cxn>
                <a:cxn ang="0">
                  <a:pos x="T6" y="T7"/>
                </a:cxn>
                <a:cxn ang="0">
                  <a:pos x="T8" y="T9"/>
                </a:cxn>
              </a:cxnLst>
              <a:rect l="0" t="0" r="r" b="b"/>
              <a:pathLst>
                <a:path w="108" h="63">
                  <a:moveTo>
                    <a:pt x="0" y="63"/>
                  </a:moveTo>
                  <a:cubicBezTo>
                    <a:pt x="36" y="50"/>
                    <a:pt x="71" y="39"/>
                    <a:pt x="108" y="32"/>
                  </a:cubicBezTo>
                  <a:cubicBezTo>
                    <a:pt x="108" y="0"/>
                    <a:pt x="108" y="0"/>
                    <a:pt x="108" y="0"/>
                  </a:cubicBezTo>
                  <a:cubicBezTo>
                    <a:pt x="71" y="7"/>
                    <a:pt x="36" y="18"/>
                    <a:pt x="0" y="31"/>
                  </a:cubicBezTo>
                  <a:lnTo>
                    <a:pt x="0" y="63"/>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F6A63D60-24C2-4D70-99A9-75AA67906F7E}"/>
                </a:ext>
              </a:extLst>
            </p:cNvPr>
            <p:cNvSpPr>
              <a:spLocks/>
            </p:cNvSpPr>
            <p:nvPr userDrawn="1"/>
          </p:nvSpPr>
          <p:spPr bwMode="auto">
            <a:xfrm>
              <a:off x="1585913" y="1103313"/>
              <a:ext cx="106362" cy="71437"/>
            </a:xfrm>
            <a:custGeom>
              <a:avLst/>
              <a:gdLst>
                <a:gd name="T0" fmla="*/ 0 w 69"/>
                <a:gd name="T1" fmla="*/ 15 h 46"/>
                <a:gd name="T2" fmla="*/ 6 w 69"/>
                <a:gd name="T3" fmla="*/ 46 h 46"/>
                <a:gd name="T4" fmla="*/ 63 w 69"/>
                <a:gd name="T5" fmla="*/ 34 h 46"/>
                <a:gd name="T6" fmla="*/ 69 w 69"/>
                <a:gd name="T7" fmla="*/ 0 h 46"/>
                <a:gd name="T8" fmla="*/ 0 w 69"/>
                <a:gd name="T9" fmla="*/ 15 h 46"/>
              </a:gdLst>
              <a:ahLst/>
              <a:cxnLst>
                <a:cxn ang="0">
                  <a:pos x="T0" y="T1"/>
                </a:cxn>
                <a:cxn ang="0">
                  <a:pos x="T2" y="T3"/>
                </a:cxn>
                <a:cxn ang="0">
                  <a:pos x="T4" y="T5"/>
                </a:cxn>
                <a:cxn ang="0">
                  <a:pos x="T6" y="T7"/>
                </a:cxn>
                <a:cxn ang="0">
                  <a:pos x="T8" y="T9"/>
                </a:cxn>
              </a:cxnLst>
              <a:rect l="0" t="0" r="r" b="b"/>
              <a:pathLst>
                <a:path w="69" h="46">
                  <a:moveTo>
                    <a:pt x="0" y="15"/>
                  </a:moveTo>
                  <a:cubicBezTo>
                    <a:pt x="6" y="46"/>
                    <a:pt x="6" y="46"/>
                    <a:pt x="6" y="46"/>
                  </a:cubicBezTo>
                  <a:cubicBezTo>
                    <a:pt x="25" y="43"/>
                    <a:pt x="44" y="39"/>
                    <a:pt x="63" y="34"/>
                  </a:cubicBezTo>
                  <a:cubicBezTo>
                    <a:pt x="69" y="0"/>
                    <a:pt x="69" y="0"/>
                    <a:pt x="69" y="0"/>
                  </a:cubicBezTo>
                  <a:cubicBezTo>
                    <a:pt x="46" y="7"/>
                    <a:pt x="23" y="12"/>
                    <a:pt x="0" y="15"/>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99245CA4-377B-40C9-89F7-A4D38CE0DFFA}"/>
                </a:ext>
              </a:extLst>
            </p:cNvPr>
            <p:cNvSpPr>
              <a:spLocks/>
            </p:cNvSpPr>
            <p:nvPr userDrawn="1"/>
          </p:nvSpPr>
          <p:spPr bwMode="auto">
            <a:xfrm>
              <a:off x="1566863" y="998538"/>
              <a:ext cx="146050" cy="80962"/>
            </a:xfrm>
            <a:custGeom>
              <a:avLst/>
              <a:gdLst>
                <a:gd name="T0" fmla="*/ 94 w 94"/>
                <a:gd name="T1" fmla="*/ 0 h 52"/>
                <a:gd name="T2" fmla="*/ 0 w 94"/>
                <a:gd name="T3" fmla="*/ 21 h 52"/>
                <a:gd name="T4" fmla="*/ 6 w 94"/>
                <a:gd name="T5" fmla="*/ 52 h 52"/>
                <a:gd name="T6" fmla="*/ 88 w 94"/>
                <a:gd name="T7" fmla="*/ 34 h 52"/>
                <a:gd name="T8" fmla="*/ 94 w 94"/>
                <a:gd name="T9" fmla="*/ 0 h 52"/>
              </a:gdLst>
              <a:ahLst/>
              <a:cxnLst>
                <a:cxn ang="0">
                  <a:pos x="T0" y="T1"/>
                </a:cxn>
                <a:cxn ang="0">
                  <a:pos x="T2" y="T3"/>
                </a:cxn>
                <a:cxn ang="0">
                  <a:pos x="T4" y="T5"/>
                </a:cxn>
                <a:cxn ang="0">
                  <a:pos x="T6" y="T7"/>
                </a:cxn>
                <a:cxn ang="0">
                  <a:pos x="T8" y="T9"/>
                </a:cxn>
              </a:cxnLst>
              <a:rect l="0" t="0" r="r" b="b"/>
              <a:pathLst>
                <a:path w="94" h="52">
                  <a:moveTo>
                    <a:pt x="94" y="0"/>
                  </a:moveTo>
                  <a:cubicBezTo>
                    <a:pt x="63" y="9"/>
                    <a:pt x="32" y="17"/>
                    <a:pt x="0" y="21"/>
                  </a:cubicBezTo>
                  <a:cubicBezTo>
                    <a:pt x="6" y="52"/>
                    <a:pt x="6" y="52"/>
                    <a:pt x="6" y="52"/>
                  </a:cubicBezTo>
                  <a:cubicBezTo>
                    <a:pt x="34" y="48"/>
                    <a:pt x="61" y="42"/>
                    <a:pt x="88" y="34"/>
                  </a:cubicBezTo>
                  <a:lnTo>
                    <a:pt x="94" y="0"/>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789E41E0-49B9-4C77-8252-5C226DE6526D}"/>
                </a:ext>
              </a:extLst>
            </p:cNvPr>
            <p:cNvSpPr>
              <a:spLocks/>
            </p:cNvSpPr>
            <p:nvPr userDrawn="1"/>
          </p:nvSpPr>
          <p:spPr bwMode="auto">
            <a:xfrm>
              <a:off x="1936750" y="854075"/>
              <a:ext cx="331787" cy="115887"/>
            </a:xfrm>
            <a:custGeom>
              <a:avLst/>
              <a:gdLst>
                <a:gd name="T0" fmla="*/ 0 w 215"/>
                <a:gd name="T1" fmla="*/ 43 h 75"/>
                <a:gd name="T2" fmla="*/ 0 w 215"/>
                <a:gd name="T3" fmla="*/ 75 h 75"/>
                <a:gd name="T4" fmla="*/ 108 w 215"/>
                <a:gd name="T5" fmla="*/ 45 h 75"/>
                <a:gd name="T6" fmla="*/ 108 w 215"/>
                <a:gd name="T7" fmla="*/ 31 h 75"/>
                <a:gd name="T8" fmla="*/ 215 w 215"/>
                <a:gd name="T9" fmla="*/ 31 h 75"/>
                <a:gd name="T10" fmla="*/ 215 w 215"/>
                <a:gd name="T11" fmla="*/ 7 h 75"/>
                <a:gd name="T12" fmla="*/ 0 w 215"/>
                <a:gd name="T13" fmla="*/ 43 h 75"/>
              </a:gdLst>
              <a:ahLst/>
              <a:cxnLst>
                <a:cxn ang="0">
                  <a:pos x="T0" y="T1"/>
                </a:cxn>
                <a:cxn ang="0">
                  <a:pos x="T2" y="T3"/>
                </a:cxn>
                <a:cxn ang="0">
                  <a:pos x="T4" y="T5"/>
                </a:cxn>
                <a:cxn ang="0">
                  <a:pos x="T6" y="T7"/>
                </a:cxn>
                <a:cxn ang="0">
                  <a:pos x="T8" y="T9"/>
                </a:cxn>
                <a:cxn ang="0">
                  <a:pos x="T10" y="T11"/>
                </a:cxn>
                <a:cxn ang="0">
                  <a:pos x="T12" y="T13"/>
                </a:cxn>
              </a:cxnLst>
              <a:rect l="0" t="0" r="r" b="b"/>
              <a:pathLst>
                <a:path w="215" h="75">
                  <a:moveTo>
                    <a:pt x="0" y="43"/>
                  </a:moveTo>
                  <a:cubicBezTo>
                    <a:pt x="0" y="75"/>
                    <a:pt x="0" y="75"/>
                    <a:pt x="0" y="75"/>
                  </a:cubicBezTo>
                  <a:cubicBezTo>
                    <a:pt x="36" y="63"/>
                    <a:pt x="71" y="52"/>
                    <a:pt x="108" y="45"/>
                  </a:cubicBezTo>
                  <a:cubicBezTo>
                    <a:pt x="108" y="31"/>
                    <a:pt x="108" y="31"/>
                    <a:pt x="108" y="31"/>
                  </a:cubicBezTo>
                  <a:cubicBezTo>
                    <a:pt x="215" y="31"/>
                    <a:pt x="215" y="31"/>
                    <a:pt x="215" y="31"/>
                  </a:cubicBezTo>
                  <a:cubicBezTo>
                    <a:pt x="215" y="7"/>
                    <a:pt x="215" y="7"/>
                    <a:pt x="215" y="7"/>
                  </a:cubicBezTo>
                  <a:cubicBezTo>
                    <a:pt x="140" y="0"/>
                    <a:pt x="69" y="19"/>
                    <a:pt x="0"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3F74751E-E04B-4B22-B246-937E38523B6C}"/>
                </a:ext>
              </a:extLst>
            </p:cNvPr>
            <p:cNvSpPr>
              <a:spLocks/>
            </p:cNvSpPr>
            <p:nvPr userDrawn="1"/>
          </p:nvSpPr>
          <p:spPr bwMode="auto">
            <a:xfrm>
              <a:off x="1365250" y="1112838"/>
              <a:ext cx="144462" cy="68262"/>
            </a:xfrm>
            <a:custGeom>
              <a:avLst/>
              <a:gdLst>
                <a:gd name="T0" fmla="*/ 94 w 94"/>
                <a:gd name="T1" fmla="*/ 44 h 44"/>
                <a:gd name="T2" fmla="*/ 94 w 94"/>
                <a:gd name="T3" fmla="*/ 13 h 44"/>
                <a:gd name="T4" fmla="*/ 0 w 94"/>
                <a:gd name="T5" fmla="*/ 0 h 44"/>
                <a:gd name="T6" fmla="*/ 0 w 94"/>
                <a:gd name="T7" fmla="*/ 31 h 44"/>
                <a:gd name="T8" fmla="*/ 94 w 94"/>
                <a:gd name="T9" fmla="*/ 44 h 44"/>
              </a:gdLst>
              <a:ahLst/>
              <a:cxnLst>
                <a:cxn ang="0">
                  <a:pos x="T0" y="T1"/>
                </a:cxn>
                <a:cxn ang="0">
                  <a:pos x="T2" y="T3"/>
                </a:cxn>
                <a:cxn ang="0">
                  <a:pos x="T4" y="T5"/>
                </a:cxn>
                <a:cxn ang="0">
                  <a:pos x="T6" y="T7"/>
                </a:cxn>
                <a:cxn ang="0">
                  <a:pos x="T8" y="T9"/>
                </a:cxn>
              </a:cxnLst>
              <a:rect l="0" t="0" r="r" b="b"/>
              <a:pathLst>
                <a:path w="94" h="44">
                  <a:moveTo>
                    <a:pt x="94" y="44"/>
                  </a:moveTo>
                  <a:cubicBezTo>
                    <a:pt x="94" y="13"/>
                    <a:pt x="94" y="13"/>
                    <a:pt x="94" y="13"/>
                  </a:cubicBezTo>
                  <a:cubicBezTo>
                    <a:pt x="63" y="13"/>
                    <a:pt x="32" y="9"/>
                    <a:pt x="0" y="0"/>
                  </a:cubicBezTo>
                  <a:cubicBezTo>
                    <a:pt x="0" y="31"/>
                    <a:pt x="0" y="31"/>
                    <a:pt x="0" y="31"/>
                  </a:cubicBezTo>
                  <a:cubicBezTo>
                    <a:pt x="32" y="40"/>
                    <a:pt x="63" y="44"/>
                    <a:pt x="94" y="4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2ADF0B2C-9410-43AB-9330-F897B8963BA3}"/>
                </a:ext>
              </a:extLst>
            </p:cNvPr>
            <p:cNvSpPr>
              <a:spLocks/>
            </p:cNvSpPr>
            <p:nvPr userDrawn="1"/>
          </p:nvSpPr>
          <p:spPr bwMode="auto">
            <a:xfrm>
              <a:off x="1365250" y="1017588"/>
              <a:ext cx="144462" cy="66675"/>
            </a:xfrm>
            <a:custGeom>
              <a:avLst/>
              <a:gdLst>
                <a:gd name="T0" fmla="*/ 94 w 94"/>
                <a:gd name="T1" fmla="*/ 43 h 43"/>
                <a:gd name="T2" fmla="*/ 94 w 94"/>
                <a:gd name="T3" fmla="*/ 11 h 43"/>
                <a:gd name="T4" fmla="*/ 0 w 94"/>
                <a:gd name="T5" fmla="*/ 0 h 43"/>
                <a:gd name="T6" fmla="*/ 0 w 94"/>
                <a:gd name="T7" fmla="*/ 31 h 43"/>
                <a:gd name="T8" fmla="*/ 94 w 94"/>
                <a:gd name="T9" fmla="*/ 43 h 43"/>
              </a:gdLst>
              <a:ahLst/>
              <a:cxnLst>
                <a:cxn ang="0">
                  <a:pos x="T0" y="T1"/>
                </a:cxn>
                <a:cxn ang="0">
                  <a:pos x="T2" y="T3"/>
                </a:cxn>
                <a:cxn ang="0">
                  <a:pos x="T4" y="T5"/>
                </a:cxn>
                <a:cxn ang="0">
                  <a:pos x="T6" y="T7"/>
                </a:cxn>
                <a:cxn ang="0">
                  <a:pos x="T8" y="T9"/>
                </a:cxn>
              </a:cxnLst>
              <a:rect l="0" t="0" r="r" b="b"/>
              <a:pathLst>
                <a:path w="94" h="43">
                  <a:moveTo>
                    <a:pt x="94" y="43"/>
                  </a:moveTo>
                  <a:cubicBezTo>
                    <a:pt x="94" y="11"/>
                    <a:pt x="94" y="11"/>
                    <a:pt x="94" y="11"/>
                  </a:cubicBezTo>
                  <a:cubicBezTo>
                    <a:pt x="63" y="12"/>
                    <a:pt x="32" y="9"/>
                    <a:pt x="0" y="0"/>
                  </a:cubicBezTo>
                  <a:cubicBezTo>
                    <a:pt x="0" y="31"/>
                    <a:pt x="0" y="31"/>
                    <a:pt x="0" y="31"/>
                  </a:cubicBezTo>
                  <a:cubicBezTo>
                    <a:pt x="32" y="40"/>
                    <a:pt x="63" y="43"/>
                    <a:pt x="94"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90D99FAE-82B9-4F3C-947C-2CAC71E3B915}"/>
                </a:ext>
              </a:extLst>
            </p:cNvPr>
            <p:cNvSpPr>
              <a:spLocks/>
            </p:cNvSpPr>
            <p:nvPr userDrawn="1"/>
          </p:nvSpPr>
          <p:spPr bwMode="auto">
            <a:xfrm>
              <a:off x="1365250" y="469900"/>
              <a:ext cx="542925" cy="515937"/>
            </a:xfrm>
            <a:custGeom>
              <a:avLst/>
              <a:gdLst>
                <a:gd name="T0" fmla="*/ 94 w 352"/>
                <a:gd name="T1" fmla="*/ 333 h 334"/>
                <a:gd name="T2" fmla="*/ 94 w 352"/>
                <a:gd name="T3" fmla="*/ 257 h 334"/>
                <a:gd name="T4" fmla="*/ 93 w 352"/>
                <a:gd name="T5" fmla="*/ 222 h 334"/>
                <a:gd name="T6" fmla="*/ 90 w 352"/>
                <a:gd name="T7" fmla="*/ 187 h 334"/>
                <a:gd name="T8" fmla="*/ 98 w 352"/>
                <a:gd name="T9" fmla="*/ 187 h 334"/>
                <a:gd name="T10" fmla="*/ 125 w 352"/>
                <a:gd name="T11" fmla="*/ 330 h 334"/>
                <a:gd name="T12" fmla="*/ 232 w 352"/>
                <a:gd name="T13" fmla="*/ 305 h 334"/>
                <a:gd name="T14" fmla="*/ 255 w 352"/>
                <a:gd name="T15" fmla="*/ 187 h 334"/>
                <a:gd name="T16" fmla="*/ 263 w 352"/>
                <a:gd name="T17" fmla="*/ 187 h 334"/>
                <a:gd name="T18" fmla="*/ 260 w 352"/>
                <a:gd name="T19" fmla="*/ 221 h 334"/>
                <a:gd name="T20" fmla="*/ 259 w 352"/>
                <a:gd name="T21" fmla="*/ 257 h 334"/>
                <a:gd name="T22" fmla="*/ 259 w 352"/>
                <a:gd name="T23" fmla="*/ 296 h 334"/>
                <a:gd name="T24" fmla="*/ 352 w 352"/>
                <a:gd name="T25" fmla="*/ 261 h 334"/>
                <a:gd name="T26" fmla="*/ 352 w 352"/>
                <a:gd name="T27" fmla="*/ 0 h 334"/>
                <a:gd name="T28" fmla="*/ 230 w 352"/>
                <a:gd name="T29" fmla="*/ 0 h 334"/>
                <a:gd name="T30" fmla="*/ 190 w 352"/>
                <a:gd name="T31" fmla="*/ 160 h 334"/>
                <a:gd name="T32" fmla="*/ 183 w 352"/>
                <a:gd name="T33" fmla="*/ 195 h 334"/>
                <a:gd name="T34" fmla="*/ 179 w 352"/>
                <a:gd name="T35" fmla="*/ 223 h 334"/>
                <a:gd name="T36" fmla="*/ 174 w 352"/>
                <a:gd name="T37" fmla="*/ 223 h 334"/>
                <a:gd name="T38" fmla="*/ 169 w 352"/>
                <a:gd name="T39" fmla="*/ 194 h 334"/>
                <a:gd name="T40" fmla="*/ 161 w 352"/>
                <a:gd name="T41" fmla="*/ 161 h 334"/>
                <a:gd name="T42" fmla="*/ 122 w 352"/>
                <a:gd name="T43" fmla="*/ 0 h 334"/>
                <a:gd name="T44" fmla="*/ 0 w 352"/>
                <a:gd name="T45" fmla="*/ 0 h 334"/>
                <a:gd name="T46" fmla="*/ 0 w 352"/>
                <a:gd name="T47" fmla="*/ 322 h 334"/>
                <a:gd name="T48" fmla="*/ 94 w 352"/>
                <a:gd name="T49" fmla="*/ 3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334">
                  <a:moveTo>
                    <a:pt x="94" y="333"/>
                  </a:moveTo>
                  <a:cubicBezTo>
                    <a:pt x="94" y="257"/>
                    <a:pt x="94" y="257"/>
                    <a:pt x="94" y="257"/>
                  </a:cubicBezTo>
                  <a:cubicBezTo>
                    <a:pt x="94" y="245"/>
                    <a:pt x="93" y="233"/>
                    <a:pt x="93" y="222"/>
                  </a:cubicBezTo>
                  <a:cubicBezTo>
                    <a:pt x="92" y="210"/>
                    <a:pt x="91" y="199"/>
                    <a:pt x="90" y="187"/>
                  </a:cubicBezTo>
                  <a:cubicBezTo>
                    <a:pt x="98" y="187"/>
                    <a:pt x="98" y="187"/>
                    <a:pt x="98" y="187"/>
                  </a:cubicBezTo>
                  <a:cubicBezTo>
                    <a:pt x="125" y="330"/>
                    <a:pt x="125" y="330"/>
                    <a:pt x="125" y="330"/>
                  </a:cubicBezTo>
                  <a:cubicBezTo>
                    <a:pt x="161" y="326"/>
                    <a:pt x="197" y="316"/>
                    <a:pt x="232" y="305"/>
                  </a:cubicBezTo>
                  <a:cubicBezTo>
                    <a:pt x="255" y="187"/>
                    <a:pt x="255" y="187"/>
                    <a:pt x="255" y="187"/>
                  </a:cubicBezTo>
                  <a:cubicBezTo>
                    <a:pt x="263" y="187"/>
                    <a:pt x="263" y="187"/>
                    <a:pt x="263" y="187"/>
                  </a:cubicBezTo>
                  <a:cubicBezTo>
                    <a:pt x="261" y="198"/>
                    <a:pt x="260" y="210"/>
                    <a:pt x="260" y="221"/>
                  </a:cubicBezTo>
                  <a:cubicBezTo>
                    <a:pt x="259" y="233"/>
                    <a:pt x="259" y="245"/>
                    <a:pt x="259" y="257"/>
                  </a:cubicBezTo>
                  <a:cubicBezTo>
                    <a:pt x="259" y="296"/>
                    <a:pt x="259" y="296"/>
                    <a:pt x="259" y="296"/>
                  </a:cubicBezTo>
                  <a:cubicBezTo>
                    <a:pt x="290" y="285"/>
                    <a:pt x="321" y="272"/>
                    <a:pt x="352" y="261"/>
                  </a:cubicBezTo>
                  <a:cubicBezTo>
                    <a:pt x="352" y="0"/>
                    <a:pt x="352" y="0"/>
                    <a:pt x="352" y="0"/>
                  </a:cubicBezTo>
                  <a:cubicBezTo>
                    <a:pt x="230" y="0"/>
                    <a:pt x="230" y="0"/>
                    <a:pt x="230" y="0"/>
                  </a:cubicBezTo>
                  <a:cubicBezTo>
                    <a:pt x="190" y="160"/>
                    <a:pt x="190" y="160"/>
                    <a:pt x="190" y="160"/>
                  </a:cubicBezTo>
                  <a:cubicBezTo>
                    <a:pt x="187" y="174"/>
                    <a:pt x="184" y="186"/>
                    <a:pt x="183" y="195"/>
                  </a:cubicBezTo>
                  <a:cubicBezTo>
                    <a:pt x="181" y="205"/>
                    <a:pt x="180" y="214"/>
                    <a:pt x="179" y="223"/>
                  </a:cubicBezTo>
                  <a:cubicBezTo>
                    <a:pt x="174" y="223"/>
                    <a:pt x="174" y="223"/>
                    <a:pt x="174" y="223"/>
                  </a:cubicBezTo>
                  <a:cubicBezTo>
                    <a:pt x="172" y="214"/>
                    <a:pt x="171" y="204"/>
                    <a:pt x="169" y="194"/>
                  </a:cubicBezTo>
                  <a:cubicBezTo>
                    <a:pt x="167" y="184"/>
                    <a:pt x="164" y="172"/>
                    <a:pt x="161" y="161"/>
                  </a:cubicBezTo>
                  <a:cubicBezTo>
                    <a:pt x="122" y="0"/>
                    <a:pt x="122" y="0"/>
                    <a:pt x="122" y="0"/>
                  </a:cubicBezTo>
                  <a:cubicBezTo>
                    <a:pt x="0" y="0"/>
                    <a:pt x="0" y="0"/>
                    <a:pt x="0" y="0"/>
                  </a:cubicBezTo>
                  <a:cubicBezTo>
                    <a:pt x="0" y="322"/>
                    <a:pt x="0" y="322"/>
                    <a:pt x="0" y="322"/>
                  </a:cubicBezTo>
                  <a:cubicBezTo>
                    <a:pt x="32" y="331"/>
                    <a:pt x="63" y="334"/>
                    <a:pt x="94" y="3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EA282AF7-E371-44C4-B5C1-8E9EDF57F416}"/>
                </a:ext>
              </a:extLst>
            </p:cNvPr>
            <p:cNvSpPr>
              <a:spLocks/>
            </p:cNvSpPr>
            <p:nvPr userDrawn="1"/>
          </p:nvSpPr>
          <p:spPr bwMode="auto">
            <a:xfrm>
              <a:off x="1765300" y="928688"/>
              <a:ext cx="142875" cy="103187"/>
            </a:xfrm>
            <a:custGeom>
              <a:avLst/>
              <a:gdLst>
                <a:gd name="T0" fmla="*/ 93 w 93"/>
                <a:gd name="T1" fmla="*/ 33 h 66"/>
                <a:gd name="T2" fmla="*/ 93 w 93"/>
                <a:gd name="T3" fmla="*/ 0 h 66"/>
                <a:gd name="T4" fmla="*/ 0 w 93"/>
                <a:gd name="T5" fmla="*/ 34 h 66"/>
                <a:gd name="T6" fmla="*/ 0 w 93"/>
                <a:gd name="T7" fmla="*/ 66 h 66"/>
                <a:gd name="T8" fmla="*/ 93 w 93"/>
                <a:gd name="T9" fmla="*/ 33 h 66"/>
              </a:gdLst>
              <a:ahLst/>
              <a:cxnLst>
                <a:cxn ang="0">
                  <a:pos x="T0" y="T1"/>
                </a:cxn>
                <a:cxn ang="0">
                  <a:pos x="T2" y="T3"/>
                </a:cxn>
                <a:cxn ang="0">
                  <a:pos x="T4" y="T5"/>
                </a:cxn>
                <a:cxn ang="0">
                  <a:pos x="T6" y="T7"/>
                </a:cxn>
                <a:cxn ang="0">
                  <a:pos x="T8" y="T9"/>
                </a:cxn>
              </a:cxnLst>
              <a:rect l="0" t="0" r="r" b="b"/>
              <a:pathLst>
                <a:path w="93" h="66">
                  <a:moveTo>
                    <a:pt x="93" y="33"/>
                  </a:moveTo>
                  <a:cubicBezTo>
                    <a:pt x="93" y="0"/>
                    <a:pt x="93" y="0"/>
                    <a:pt x="93" y="0"/>
                  </a:cubicBezTo>
                  <a:cubicBezTo>
                    <a:pt x="62" y="11"/>
                    <a:pt x="31" y="23"/>
                    <a:pt x="0" y="34"/>
                  </a:cubicBezTo>
                  <a:cubicBezTo>
                    <a:pt x="0" y="66"/>
                    <a:pt x="0" y="66"/>
                    <a:pt x="0" y="66"/>
                  </a:cubicBezTo>
                  <a:cubicBezTo>
                    <a:pt x="31" y="56"/>
                    <a:pt x="62" y="44"/>
                    <a:pt x="93" y="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46C1CF97-9B9F-4AD6-9372-EB40523A8BCB}"/>
                </a:ext>
              </a:extLst>
            </p:cNvPr>
            <p:cNvSpPr>
              <a:spLocks/>
            </p:cNvSpPr>
            <p:nvPr userDrawn="1"/>
          </p:nvSpPr>
          <p:spPr bwMode="auto">
            <a:xfrm>
              <a:off x="1765300" y="1130300"/>
              <a:ext cx="142875" cy="61912"/>
            </a:xfrm>
            <a:custGeom>
              <a:avLst/>
              <a:gdLst>
                <a:gd name="T0" fmla="*/ 0 w 93"/>
                <a:gd name="T1" fmla="*/ 34 h 40"/>
                <a:gd name="T2" fmla="*/ 0 w 93"/>
                <a:gd name="T3" fmla="*/ 40 h 40"/>
                <a:gd name="T4" fmla="*/ 93 w 93"/>
                <a:gd name="T5" fmla="*/ 40 h 40"/>
                <a:gd name="T6" fmla="*/ 93 w 93"/>
                <a:gd name="T7" fmla="*/ 0 h 40"/>
                <a:gd name="T8" fmla="*/ 0 w 93"/>
                <a:gd name="T9" fmla="*/ 34 h 40"/>
              </a:gdLst>
              <a:ahLst/>
              <a:cxnLst>
                <a:cxn ang="0">
                  <a:pos x="T0" y="T1"/>
                </a:cxn>
                <a:cxn ang="0">
                  <a:pos x="T2" y="T3"/>
                </a:cxn>
                <a:cxn ang="0">
                  <a:pos x="T4" y="T5"/>
                </a:cxn>
                <a:cxn ang="0">
                  <a:pos x="T6" y="T7"/>
                </a:cxn>
                <a:cxn ang="0">
                  <a:pos x="T8" y="T9"/>
                </a:cxn>
              </a:cxnLst>
              <a:rect l="0" t="0" r="r" b="b"/>
              <a:pathLst>
                <a:path w="93" h="40">
                  <a:moveTo>
                    <a:pt x="0" y="34"/>
                  </a:moveTo>
                  <a:cubicBezTo>
                    <a:pt x="0" y="40"/>
                    <a:pt x="0" y="40"/>
                    <a:pt x="0" y="40"/>
                  </a:cubicBezTo>
                  <a:cubicBezTo>
                    <a:pt x="93" y="40"/>
                    <a:pt x="93" y="40"/>
                    <a:pt x="93" y="40"/>
                  </a:cubicBezTo>
                  <a:cubicBezTo>
                    <a:pt x="93" y="0"/>
                    <a:pt x="93" y="0"/>
                    <a:pt x="93" y="0"/>
                  </a:cubicBezTo>
                  <a:cubicBezTo>
                    <a:pt x="62" y="12"/>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3A815CD1-8343-4FE7-8282-B5B67667D29C}"/>
                </a:ext>
              </a:extLst>
            </p:cNvPr>
            <p:cNvSpPr>
              <a:spLocks noEditPoints="1"/>
            </p:cNvSpPr>
            <p:nvPr userDrawn="1"/>
          </p:nvSpPr>
          <p:spPr bwMode="auto">
            <a:xfrm>
              <a:off x="804863" y="469900"/>
              <a:ext cx="592137" cy="722312"/>
            </a:xfrm>
            <a:custGeom>
              <a:avLst/>
              <a:gdLst>
                <a:gd name="T0" fmla="*/ 322 w 373"/>
                <a:gd name="T1" fmla="*/ 297 h 455"/>
                <a:gd name="T2" fmla="*/ 270 w 373"/>
                <a:gd name="T3" fmla="*/ 138 h 455"/>
                <a:gd name="T4" fmla="*/ 225 w 373"/>
                <a:gd name="T5" fmla="*/ 0 h 455"/>
                <a:gd name="T6" fmla="*/ 147 w 373"/>
                <a:gd name="T7" fmla="*/ 0 h 455"/>
                <a:gd name="T8" fmla="*/ 103 w 373"/>
                <a:gd name="T9" fmla="*/ 138 h 455"/>
                <a:gd name="T10" fmla="*/ 51 w 373"/>
                <a:gd name="T11" fmla="*/ 297 h 455"/>
                <a:gd name="T12" fmla="*/ 0 w 373"/>
                <a:gd name="T13" fmla="*/ 455 h 455"/>
                <a:gd name="T14" fmla="*/ 106 w 373"/>
                <a:gd name="T15" fmla="*/ 455 h 455"/>
                <a:gd name="T16" fmla="*/ 186 w 373"/>
                <a:gd name="T17" fmla="*/ 396 h 455"/>
                <a:gd name="T18" fmla="*/ 267 w 373"/>
                <a:gd name="T19" fmla="*/ 455 h 455"/>
                <a:gd name="T20" fmla="*/ 373 w 373"/>
                <a:gd name="T21" fmla="*/ 455 h 455"/>
                <a:gd name="T22" fmla="*/ 322 w 373"/>
                <a:gd name="T23" fmla="*/ 297 h 455"/>
                <a:gd name="T24" fmla="*/ 219 w 373"/>
                <a:gd name="T25" fmla="*/ 272 h 455"/>
                <a:gd name="T26" fmla="*/ 239 w 373"/>
                <a:gd name="T27" fmla="*/ 334 h 455"/>
                <a:gd name="T28" fmla="*/ 186 w 373"/>
                <a:gd name="T29" fmla="*/ 295 h 455"/>
                <a:gd name="T30" fmla="*/ 133 w 373"/>
                <a:gd name="T31" fmla="*/ 334 h 455"/>
                <a:gd name="T32" fmla="*/ 153 w 373"/>
                <a:gd name="T33" fmla="*/ 272 h 455"/>
                <a:gd name="T34" fmla="*/ 101 w 373"/>
                <a:gd name="T35" fmla="*/ 233 h 455"/>
                <a:gd name="T36" fmla="*/ 166 w 373"/>
                <a:gd name="T37" fmla="*/ 233 h 455"/>
                <a:gd name="T38" fmla="*/ 186 w 373"/>
                <a:gd name="T39" fmla="*/ 170 h 455"/>
                <a:gd name="T40" fmla="*/ 207 w 373"/>
                <a:gd name="T41" fmla="*/ 233 h 455"/>
                <a:gd name="T42" fmla="*/ 272 w 373"/>
                <a:gd name="T43" fmla="*/ 233 h 455"/>
                <a:gd name="T44" fmla="*/ 219 w 373"/>
                <a:gd name="T45" fmla="*/ 27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455">
                  <a:moveTo>
                    <a:pt x="322" y="297"/>
                  </a:moveTo>
                  <a:lnTo>
                    <a:pt x="270" y="138"/>
                  </a:lnTo>
                  <a:lnTo>
                    <a:pt x="225" y="0"/>
                  </a:lnTo>
                  <a:lnTo>
                    <a:pt x="147" y="0"/>
                  </a:lnTo>
                  <a:lnTo>
                    <a:pt x="103" y="138"/>
                  </a:lnTo>
                  <a:lnTo>
                    <a:pt x="51" y="297"/>
                  </a:lnTo>
                  <a:lnTo>
                    <a:pt x="0" y="455"/>
                  </a:lnTo>
                  <a:lnTo>
                    <a:pt x="106" y="455"/>
                  </a:lnTo>
                  <a:lnTo>
                    <a:pt x="186" y="396"/>
                  </a:lnTo>
                  <a:lnTo>
                    <a:pt x="267" y="455"/>
                  </a:lnTo>
                  <a:lnTo>
                    <a:pt x="373" y="455"/>
                  </a:lnTo>
                  <a:lnTo>
                    <a:pt x="322" y="297"/>
                  </a:lnTo>
                  <a:close/>
                  <a:moveTo>
                    <a:pt x="219" y="272"/>
                  </a:moveTo>
                  <a:lnTo>
                    <a:pt x="239" y="334"/>
                  </a:lnTo>
                  <a:lnTo>
                    <a:pt x="186" y="295"/>
                  </a:lnTo>
                  <a:lnTo>
                    <a:pt x="133" y="334"/>
                  </a:lnTo>
                  <a:lnTo>
                    <a:pt x="153" y="272"/>
                  </a:lnTo>
                  <a:lnTo>
                    <a:pt x="101" y="233"/>
                  </a:lnTo>
                  <a:lnTo>
                    <a:pt x="166" y="233"/>
                  </a:lnTo>
                  <a:lnTo>
                    <a:pt x="186" y="170"/>
                  </a:lnTo>
                  <a:lnTo>
                    <a:pt x="207" y="233"/>
                  </a:lnTo>
                  <a:lnTo>
                    <a:pt x="272" y="233"/>
                  </a:lnTo>
                  <a:lnTo>
                    <a:pt x="219" y="272"/>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2F00F061-242B-4049-8D8F-B99896144A12}"/>
                </a:ext>
              </a:extLst>
            </p:cNvPr>
            <p:cNvSpPr>
              <a:spLocks/>
            </p:cNvSpPr>
            <p:nvPr userDrawn="1"/>
          </p:nvSpPr>
          <p:spPr bwMode="auto">
            <a:xfrm>
              <a:off x="427038" y="457201"/>
              <a:ext cx="441325" cy="749300"/>
            </a:xfrm>
            <a:custGeom>
              <a:avLst/>
              <a:gdLst>
                <a:gd name="T0" fmla="*/ 0 w 286"/>
                <a:gd name="T1" fmla="*/ 324 h 484"/>
                <a:gd name="T2" fmla="*/ 98 w 286"/>
                <a:gd name="T3" fmla="*/ 324 h 484"/>
                <a:gd name="T4" fmla="*/ 109 w 286"/>
                <a:gd name="T5" fmla="*/ 376 h 484"/>
                <a:gd name="T6" fmla="*/ 143 w 286"/>
                <a:gd name="T7" fmla="*/ 393 h 484"/>
                <a:gd name="T8" fmla="*/ 172 w 286"/>
                <a:gd name="T9" fmla="*/ 383 h 484"/>
                <a:gd name="T10" fmla="*/ 182 w 286"/>
                <a:gd name="T11" fmla="*/ 356 h 484"/>
                <a:gd name="T12" fmla="*/ 134 w 286"/>
                <a:gd name="T13" fmla="*/ 292 h 484"/>
                <a:gd name="T14" fmla="*/ 122 w 286"/>
                <a:gd name="T15" fmla="*/ 282 h 484"/>
                <a:gd name="T16" fmla="*/ 79 w 286"/>
                <a:gd name="T17" fmla="*/ 247 h 484"/>
                <a:gd name="T18" fmla="*/ 24 w 286"/>
                <a:gd name="T19" fmla="*/ 186 h 484"/>
                <a:gd name="T20" fmla="*/ 8 w 286"/>
                <a:gd name="T21" fmla="*/ 123 h 484"/>
                <a:gd name="T22" fmla="*/ 44 w 286"/>
                <a:gd name="T23" fmla="*/ 33 h 484"/>
                <a:gd name="T24" fmla="*/ 142 w 286"/>
                <a:gd name="T25" fmla="*/ 0 h 484"/>
                <a:gd name="T26" fmla="*/ 242 w 286"/>
                <a:gd name="T27" fmla="*/ 36 h 484"/>
                <a:gd name="T28" fmla="*/ 279 w 286"/>
                <a:gd name="T29" fmla="*/ 134 h 484"/>
                <a:gd name="T30" fmla="*/ 279 w 286"/>
                <a:gd name="T31" fmla="*/ 143 h 484"/>
                <a:gd name="T32" fmla="*/ 181 w 286"/>
                <a:gd name="T33" fmla="*/ 143 h 484"/>
                <a:gd name="T34" fmla="*/ 181 w 286"/>
                <a:gd name="T35" fmla="*/ 141 h 484"/>
                <a:gd name="T36" fmla="*/ 172 w 286"/>
                <a:gd name="T37" fmla="*/ 102 h 484"/>
                <a:gd name="T38" fmla="*/ 143 w 286"/>
                <a:gd name="T39" fmla="*/ 90 h 484"/>
                <a:gd name="T40" fmla="*/ 120 w 286"/>
                <a:gd name="T41" fmla="*/ 98 h 484"/>
                <a:gd name="T42" fmla="*/ 112 w 286"/>
                <a:gd name="T43" fmla="*/ 119 h 484"/>
                <a:gd name="T44" fmla="*/ 161 w 286"/>
                <a:gd name="T45" fmla="*/ 178 h 484"/>
                <a:gd name="T46" fmla="*/ 176 w 286"/>
                <a:gd name="T47" fmla="*/ 191 h 484"/>
                <a:gd name="T48" fmla="*/ 266 w 286"/>
                <a:gd name="T49" fmla="*/ 280 h 484"/>
                <a:gd name="T50" fmla="*/ 286 w 286"/>
                <a:gd name="T51" fmla="*/ 350 h 484"/>
                <a:gd name="T52" fmla="*/ 247 w 286"/>
                <a:gd name="T53" fmla="*/ 448 h 484"/>
                <a:gd name="T54" fmla="*/ 141 w 286"/>
                <a:gd name="T55" fmla="*/ 484 h 484"/>
                <a:gd name="T56" fmla="*/ 38 w 286"/>
                <a:gd name="T57" fmla="*/ 444 h 484"/>
                <a:gd name="T58" fmla="*/ 0 w 286"/>
                <a:gd name="T59" fmla="*/ 333 h 484"/>
                <a:gd name="T60" fmla="*/ 0 w 286"/>
                <a:gd name="T61" fmla="*/ 32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 h="484">
                  <a:moveTo>
                    <a:pt x="0" y="324"/>
                  </a:moveTo>
                  <a:cubicBezTo>
                    <a:pt x="98" y="324"/>
                    <a:pt x="98" y="324"/>
                    <a:pt x="98" y="324"/>
                  </a:cubicBezTo>
                  <a:cubicBezTo>
                    <a:pt x="98" y="347"/>
                    <a:pt x="101" y="365"/>
                    <a:pt x="109" y="376"/>
                  </a:cubicBezTo>
                  <a:cubicBezTo>
                    <a:pt x="116" y="388"/>
                    <a:pt x="128" y="393"/>
                    <a:pt x="143" y="393"/>
                  </a:cubicBezTo>
                  <a:cubicBezTo>
                    <a:pt x="155" y="393"/>
                    <a:pt x="164" y="390"/>
                    <a:pt x="172" y="383"/>
                  </a:cubicBezTo>
                  <a:cubicBezTo>
                    <a:pt x="179" y="376"/>
                    <a:pt x="182" y="367"/>
                    <a:pt x="182" y="356"/>
                  </a:cubicBezTo>
                  <a:cubicBezTo>
                    <a:pt x="182" y="340"/>
                    <a:pt x="166" y="319"/>
                    <a:pt x="134" y="292"/>
                  </a:cubicBezTo>
                  <a:cubicBezTo>
                    <a:pt x="128" y="288"/>
                    <a:pt x="124" y="285"/>
                    <a:pt x="122" y="282"/>
                  </a:cubicBezTo>
                  <a:cubicBezTo>
                    <a:pt x="79" y="247"/>
                    <a:pt x="79" y="247"/>
                    <a:pt x="79" y="247"/>
                  </a:cubicBezTo>
                  <a:cubicBezTo>
                    <a:pt x="53" y="225"/>
                    <a:pt x="35" y="205"/>
                    <a:pt x="24" y="186"/>
                  </a:cubicBezTo>
                  <a:cubicBezTo>
                    <a:pt x="13" y="167"/>
                    <a:pt x="8" y="146"/>
                    <a:pt x="8" y="123"/>
                  </a:cubicBezTo>
                  <a:cubicBezTo>
                    <a:pt x="8" y="85"/>
                    <a:pt x="20" y="55"/>
                    <a:pt x="44" y="33"/>
                  </a:cubicBezTo>
                  <a:cubicBezTo>
                    <a:pt x="68" y="11"/>
                    <a:pt x="101" y="0"/>
                    <a:pt x="142" y="0"/>
                  </a:cubicBezTo>
                  <a:cubicBezTo>
                    <a:pt x="185" y="0"/>
                    <a:pt x="218" y="12"/>
                    <a:pt x="242" y="36"/>
                  </a:cubicBezTo>
                  <a:cubicBezTo>
                    <a:pt x="267" y="59"/>
                    <a:pt x="279" y="92"/>
                    <a:pt x="279" y="134"/>
                  </a:cubicBezTo>
                  <a:cubicBezTo>
                    <a:pt x="279" y="143"/>
                    <a:pt x="279" y="143"/>
                    <a:pt x="279" y="143"/>
                  </a:cubicBezTo>
                  <a:cubicBezTo>
                    <a:pt x="181" y="143"/>
                    <a:pt x="181" y="143"/>
                    <a:pt x="181" y="143"/>
                  </a:cubicBezTo>
                  <a:cubicBezTo>
                    <a:pt x="181" y="141"/>
                    <a:pt x="181" y="141"/>
                    <a:pt x="181" y="141"/>
                  </a:cubicBezTo>
                  <a:cubicBezTo>
                    <a:pt x="181" y="124"/>
                    <a:pt x="178" y="111"/>
                    <a:pt x="172" y="102"/>
                  </a:cubicBezTo>
                  <a:cubicBezTo>
                    <a:pt x="165" y="94"/>
                    <a:pt x="156" y="90"/>
                    <a:pt x="143" y="90"/>
                  </a:cubicBezTo>
                  <a:cubicBezTo>
                    <a:pt x="134" y="90"/>
                    <a:pt x="126" y="92"/>
                    <a:pt x="120" y="98"/>
                  </a:cubicBezTo>
                  <a:cubicBezTo>
                    <a:pt x="114" y="103"/>
                    <a:pt x="112" y="110"/>
                    <a:pt x="112" y="119"/>
                  </a:cubicBezTo>
                  <a:cubicBezTo>
                    <a:pt x="112" y="132"/>
                    <a:pt x="128" y="152"/>
                    <a:pt x="161" y="178"/>
                  </a:cubicBezTo>
                  <a:cubicBezTo>
                    <a:pt x="168" y="184"/>
                    <a:pt x="172" y="188"/>
                    <a:pt x="176" y="191"/>
                  </a:cubicBezTo>
                  <a:cubicBezTo>
                    <a:pt x="223" y="229"/>
                    <a:pt x="253" y="259"/>
                    <a:pt x="266" y="280"/>
                  </a:cubicBezTo>
                  <a:cubicBezTo>
                    <a:pt x="280" y="301"/>
                    <a:pt x="286" y="325"/>
                    <a:pt x="286" y="350"/>
                  </a:cubicBezTo>
                  <a:cubicBezTo>
                    <a:pt x="286" y="391"/>
                    <a:pt x="273" y="424"/>
                    <a:pt x="247" y="448"/>
                  </a:cubicBezTo>
                  <a:cubicBezTo>
                    <a:pt x="221" y="472"/>
                    <a:pt x="185" y="484"/>
                    <a:pt x="141" y="484"/>
                  </a:cubicBezTo>
                  <a:cubicBezTo>
                    <a:pt x="97" y="484"/>
                    <a:pt x="63" y="471"/>
                    <a:pt x="38" y="444"/>
                  </a:cubicBezTo>
                  <a:cubicBezTo>
                    <a:pt x="13" y="417"/>
                    <a:pt x="0" y="380"/>
                    <a:pt x="0" y="333"/>
                  </a:cubicBezTo>
                  <a:lnTo>
                    <a:pt x="0" y="324"/>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D6FB6EC8-4E1B-4E68-81A7-3A10BD02C949}"/>
                </a:ext>
              </a:extLst>
            </p:cNvPr>
            <p:cNvSpPr>
              <a:spLocks/>
            </p:cNvSpPr>
            <p:nvPr userDrawn="1"/>
          </p:nvSpPr>
          <p:spPr bwMode="auto">
            <a:xfrm>
              <a:off x="430213" y="1282700"/>
              <a:ext cx="74612" cy="92075"/>
            </a:xfrm>
            <a:custGeom>
              <a:avLst/>
              <a:gdLst>
                <a:gd name="T0" fmla="*/ 0 w 47"/>
                <a:gd name="T1" fmla="*/ 58 h 58"/>
                <a:gd name="T2" fmla="*/ 0 w 47"/>
                <a:gd name="T3" fmla="*/ 0 h 58"/>
                <a:gd name="T4" fmla="*/ 12 w 47"/>
                <a:gd name="T5" fmla="*/ 0 h 58"/>
                <a:gd name="T6" fmla="*/ 12 w 47"/>
                <a:gd name="T7" fmla="*/ 22 h 58"/>
                <a:gd name="T8" fmla="*/ 35 w 47"/>
                <a:gd name="T9" fmla="*/ 22 h 58"/>
                <a:gd name="T10" fmla="*/ 35 w 47"/>
                <a:gd name="T11" fmla="*/ 0 h 58"/>
                <a:gd name="T12" fmla="*/ 47 w 47"/>
                <a:gd name="T13" fmla="*/ 0 h 58"/>
                <a:gd name="T14" fmla="*/ 47 w 47"/>
                <a:gd name="T15" fmla="*/ 58 h 58"/>
                <a:gd name="T16" fmla="*/ 35 w 47"/>
                <a:gd name="T17" fmla="*/ 58 h 58"/>
                <a:gd name="T18" fmla="*/ 35 w 47"/>
                <a:gd name="T19" fmla="*/ 32 h 58"/>
                <a:gd name="T20" fmla="*/ 12 w 47"/>
                <a:gd name="T21" fmla="*/ 32 h 58"/>
                <a:gd name="T22" fmla="*/ 12 w 47"/>
                <a:gd name="T23" fmla="*/ 58 h 58"/>
                <a:gd name="T24" fmla="*/ 0 w 4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8">
                  <a:moveTo>
                    <a:pt x="0" y="58"/>
                  </a:moveTo>
                  <a:lnTo>
                    <a:pt x="0" y="0"/>
                  </a:lnTo>
                  <a:lnTo>
                    <a:pt x="12" y="0"/>
                  </a:lnTo>
                  <a:lnTo>
                    <a:pt x="12" y="22"/>
                  </a:lnTo>
                  <a:lnTo>
                    <a:pt x="35" y="22"/>
                  </a:lnTo>
                  <a:lnTo>
                    <a:pt x="35" y="0"/>
                  </a:lnTo>
                  <a:lnTo>
                    <a:pt x="47" y="0"/>
                  </a:lnTo>
                  <a:lnTo>
                    <a:pt x="47" y="58"/>
                  </a:lnTo>
                  <a:lnTo>
                    <a:pt x="35" y="58"/>
                  </a:lnTo>
                  <a:lnTo>
                    <a:pt x="35" y="32"/>
                  </a:lnTo>
                  <a:lnTo>
                    <a:pt x="12" y="32"/>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DE72FF5-9D97-480C-9EEE-DE716AB35DC9}"/>
                </a:ext>
              </a:extLst>
            </p:cNvPr>
            <p:cNvSpPr>
              <a:spLocks noEditPoints="1"/>
            </p:cNvSpPr>
            <p:nvPr userDrawn="1"/>
          </p:nvSpPr>
          <p:spPr bwMode="auto">
            <a:xfrm>
              <a:off x="520700" y="1281113"/>
              <a:ext cx="90487" cy="95250"/>
            </a:xfrm>
            <a:custGeom>
              <a:avLst/>
              <a:gdLst>
                <a:gd name="T0" fmla="*/ 0 w 58"/>
                <a:gd name="T1" fmla="*/ 31 h 62"/>
                <a:gd name="T2" fmla="*/ 3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8"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0"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0" y="50"/>
                    <a:pt x="24"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6EFE2840-9E8F-488B-A795-E39776DE67FE}"/>
                </a:ext>
              </a:extLst>
            </p:cNvPr>
            <p:cNvSpPr>
              <a:spLocks/>
            </p:cNvSpPr>
            <p:nvPr userDrawn="1"/>
          </p:nvSpPr>
          <p:spPr bwMode="auto">
            <a:xfrm>
              <a:off x="628650" y="1282700"/>
              <a:ext cx="73025" cy="93662"/>
            </a:xfrm>
            <a:custGeom>
              <a:avLst/>
              <a:gdLst>
                <a:gd name="T0" fmla="*/ 0 w 48"/>
                <a:gd name="T1" fmla="*/ 0 h 61"/>
                <a:gd name="T2" fmla="*/ 12 w 48"/>
                <a:gd name="T3" fmla="*/ 0 h 61"/>
                <a:gd name="T4" fmla="*/ 12 w 48"/>
                <a:gd name="T5" fmla="*/ 32 h 61"/>
                <a:gd name="T6" fmla="*/ 12 w 48"/>
                <a:gd name="T7" fmla="*/ 42 h 61"/>
                <a:gd name="T8" fmla="*/ 16 w 48"/>
                <a:gd name="T9" fmla="*/ 48 h 61"/>
                <a:gd name="T10" fmla="*/ 24 w 48"/>
                <a:gd name="T11" fmla="*/ 50 h 61"/>
                <a:gd name="T12" fmla="*/ 32 w 48"/>
                <a:gd name="T13" fmla="*/ 48 h 61"/>
                <a:gd name="T14" fmla="*/ 35 w 48"/>
                <a:gd name="T15" fmla="*/ 43 h 61"/>
                <a:gd name="T16" fmla="*/ 35 w 48"/>
                <a:gd name="T17" fmla="*/ 33 h 61"/>
                <a:gd name="T18" fmla="*/ 35 w 48"/>
                <a:gd name="T19" fmla="*/ 0 h 61"/>
                <a:gd name="T20" fmla="*/ 48 w 48"/>
                <a:gd name="T21" fmla="*/ 0 h 61"/>
                <a:gd name="T22" fmla="*/ 48 w 48"/>
                <a:gd name="T23" fmla="*/ 31 h 61"/>
                <a:gd name="T24" fmla="*/ 47 w 48"/>
                <a:gd name="T25" fmla="*/ 47 h 61"/>
                <a:gd name="T26" fmla="*/ 43 w 48"/>
                <a:gd name="T27" fmla="*/ 54 h 61"/>
                <a:gd name="T28" fmla="*/ 36 w 48"/>
                <a:gd name="T29" fmla="*/ 59 h 61"/>
                <a:gd name="T30" fmla="*/ 24 w 48"/>
                <a:gd name="T31" fmla="*/ 61 h 61"/>
                <a:gd name="T32" fmla="*/ 11 w 48"/>
                <a:gd name="T33" fmla="*/ 59 h 61"/>
                <a:gd name="T34" fmla="*/ 4 w 48"/>
                <a:gd name="T35" fmla="*/ 54 h 61"/>
                <a:gd name="T36" fmla="*/ 1 w 48"/>
                <a:gd name="T37" fmla="*/ 47 h 61"/>
                <a:gd name="T38" fmla="*/ 0 w 48"/>
                <a:gd name="T39" fmla="*/ 32 h 61"/>
                <a:gd name="T40" fmla="*/ 0 w 48"/>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1">
                  <a:moveTo>
                    <a:pt x="0" y="0"/>
                  </a:moveTo>
                  <a:cubicBezTo>
                    <a:pt x="12" y="0"/>
                    <a:pt x="12" y="0"/>
                    <a:pt x="12" y="0"/>
                  </a:cubicBezTo>
                  <a:cubicBezTo>
                    <a:pt x="12" y="32"/>
                    <a:pt x="12" y="32"/>
                    <a:pt x="12" y="32"/>
                  </a:cubicBezTo>
                  <a:cubicBezTo>
                    <a:pt x="12" y="37"/>
                    <a:pt x="12" y="41"/>
                    <a:pt x="12" y="42"/>
                  </a:cubicBezTo>
                  <a:cubicBezTo>
                    <a:pt x="13" y="45"/>
                    <a:pt x="14" y="47"/>
                    <a:pt x="16" y="48"/>
                  </a:cubicBezTo>
                  <a:cubicBezTo>
                    <a:pt x="18" y="50"/>
                    <a:pt x="21" y="50"/>
                    <a:pt x="24" y="50"/>
                  </a:cubicBezTo>
                  <a:cubicBezTo>
                    <a:pt x="27" y="50"/>
                    <a:pt x="30" y="50"/>
                    <a:pt x="32" y="48"/>
                  </a:cubicBezTo>
                  <a:cubicBezTo>
                    <a:pt x="33" y="47"/>
                    <a:pt x="35" y="45"/>
                    <a:pt x="35" y="43"/>
                  </a:cubicBezTo>
                  <a:cubicBezTo>
                    <a:pt x="35" y="41"/>
                    <a:pt x="35" y="38"/>
                    <a:pt x="35" y="33"/>
                  </a:cubicBezTo>
                  <a:cubicBezTo>
                    <a:pt x="35" y="0"/>
                    <a:pt x="35" y="0"/>
                    <a:pt x="35" y="0"/>
                  </a:cubicBezTo>
                  <a:cubicBezTo>
                    <a:pt x="48" y="0"/>
                    <a:pt x="48" y="0"/>
                    <a:pt x="48" y="0"/>
                  </a:cubicBezTo>
                  <a:cubicBezTo>
                    <a:pt x="48" y="31"/>
                    <a:pt x="48" y="31"/>
                    <a:pt x="48" y="31"/>
                  </a:cubicBezTo>
                  <a:cubicBezTo>
                    <a:pt x="48" y="38"/>
                    <a:pt x="47" y="44"/>
                    <a:pt x="47" y="47"/>
                  </a:cubicBezTo>
                  <a:cubicBezTo>
                    <a:pt x="46" y="49"/>
                    <a:pt x="45" y="52"/>
                    <a:pt x="43" y="54"/>
                  </a:cubicBezTo>
                  <a:cubicBezTo>
                    <a:pt x="41" y="56"/>
                    <a:pt x="39" y="58"/>
                    <a:pt x="36" y="59"/>
                  </a:cubicBezTo>
                  <a:cubicBezTo>
                    <a:pt x="33" y="60"/>
                    <a:pt x="29" y="61"/>
                    <a:pt x="24" y="61"/>
                  </a:cubicBezTo>
                  <a:cubicBezTo>
                    <a:pt x="19" y="61"/>
                    <a:pt x="14" y="60"/>
                    <a:pt x="11" y="59"/>
                  </a:cubicBezTo>
                  <a:cubicBezTo>
                    <a:pt x="8" y="57"/>
                    <a:pt x="6" y="56"/>
                    <a:pt x="4" y="54"/>
                  </a:cubicBezTo>
                  <a:cubicBezTo>
                    <a:pt x="3" y="51"/>
                    <a:pt x="1" y="49"/>
                    <a:pt x="1" y="47"/>
                  </a:cubicBezTo>
                  <a:cubicBezTo>
                    <a:pt x="0" y="44"/>
                    <a:pt x="0" y="38"/>
                    <a:pt x="0" y="32"/>
                  </a:cubicBezTo>
                  <a:lnTo>
                    <a:pt x="0" y="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CB3208EC-D1D8-4357-8E99-FA8284347B27}"/>
                </a:ext>
              </a:extLst>
            </p:cNvPr>
            <p:cNvSpPr>
              <a:spLocks/>
            </p:cNvSpPr>
            <p:nvPr userDrawn="1"/>
          </p:nvSpPr>
          <p:spPr bwMode="auto">
            <a:xfrm>
              <a:off x="717550" y="1281113"/>
              <a:ext cx="76200" cy="95250"/>
            </a:xfrm>
            <a:custGeom>
              <a:avLst/>
              <a:gdLst>
                <a:gd name="T0" fmla="*/ 0 w 49"/>
                <a:gd name="T1" fmla="*/ 41 h 62"/>
                <a:gd name="T2" fmla="*/ 12 w 49"/>
                <a:gd name="T3" fmla="*/ 40 h 62"/>
                <a:gd name="T4" fmla="*/ 16 w 49"/>
                <a:gd name="T5" fmla="*/ 49 h 62"/>
                <a:gd name="T6" fmla="*/ 25 w 49"/>
                <a:gd name="T7" fmla="*/ 52 h 62"/>
                <a:gd name="T8" fmla="*/ 34 w 49"/>
                <a:gd name="T9" fmla="*/ 49 h 62"/>
                <a:gd name="T10" fmla="*/ 37 w 49"/>
                <a:gd name="T11" fmla="*/ 43 h 62"/>
                <a:gd name="T12" fmla="*/ 36 w 49"/>
                <a:gd name="T13" fmla="*/ 40 h 62"/>
                <a:gd name="T14" fmla="*/ 31 w 49"/>
                <a:gd name="T15" fmla="*/ 37 h 62"/>
                <a:gd name="T16" fmla="*/ 22 w 49"/>
                <a:gd name="T17" fmla="*/ 34 h 62"/>
                <a:gd name="T18" fmla="*/ 8 w 49"/>
                <a:gd name="T19" fmla="*/ 28 h 62"/>
                <a:gd name="T20" fmla="*/ 2 w 49"/>
                <a:gd name="T21" fmla="*/ 16 h 62"/>
                <a:gd name="T22" fmla="*/ 5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2 w 49"/>
                <a:gd name="T35" fmla="*/ 12 h 62"/>
                <a:gd name="T36" fmla="*/ 24 w 49"/>
                <a:gd name="T37" fmla="*/ 10 h 62"/>
                <a:gd name="T38" fmla="*/ 16 w 49"/>
                <a:gd name="T39" fmla="*/ 12 h 62"/>
                <a:gd name="T40" fmla="*/ 14 w 49"/>
                <a:gd name="T41" fmla="*/ 16 h 62"/>
                <a:gd name="T42" fmla="*/ 16 w 49"/>
                <a:gd name="T43" fmla="*/ 19 h 62"/>
                <a:gd name="T44" fmla="*/ 27 w 49"/>
                <a:gd name="T45" fmla="*/ 23 h 62"/>
                <a:gd name="T46" fmla="*/ 40 w 49"/>
                <a:gd name="T47" fmla="*/ 28 h 62"/>
                <a:gd name="T48" fmla="*/ 47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3" y="44"/>
                    <a:pt x="14" y="47"/>
                    <a:pt x="16" y="49"/>
                  </a:cubicBezTo>
                  <a:cubicBezTo>
                    <a:pt x="18" y="51"/>
                    <a:pt x="21" y="52"/>
                    <a:pt x="25" y="52"/>
                  </a:cubicBezTo>
                  <a:cubicBezTo>
                    <a:pt x="29" y="52"/>
                    <a:pt x="32" y="51"/>
                    <a:pt x="34" y="49"/>
                  </a:cubicBezTo>
                  <a:cubicBezTo>
                    <a:pt x="36" y="47"/>
                    <a:pt x="37" y="45"/>
                    <a:pt x="37" y="43"/>
                  </a:cubicBezTo>
                  <a:cubicBezTo>
                    <a:pt x="37" y="42"/>
                    <a:pt x="36" y="41"/>
                    <a:pt x="36" y="40"/>
                  </a:cubicBezTo>
                  <a:cubicBezTo>
                    <a:pt x="35" y="39"/>
                    <a:pt x="33" y="38"/>
                    <a:pt x="31" y="37"/>
                  </a:cubicBezTo>
                  <a:cubicBezTo>
                    <a:pt x="30" y="37"/>
                    <a:pt x="27" y="36"/>
                    <a:pt x="22" y="34"/>
                  </a:cubicBezTo>
                  <a:cubicBezTo>
                    <a:pt x="15" y="33"/>
                    <a:pt x="10" y="31"/>
                    <a:pt x="8" y="28"/>
                  </a:cubicBezTo>
                  <a:cubicBezTo>
                    <a:pt x="4" y="25"/>
                    <a:pt x="2" y="21"/>
                    <a:pt x="2" y="16"/>
                  </a:cubicBezTo>
                  <a:cubicBezTo>
                    <a:pt x="2" y="13"/>
                    <a:pt x="3" y="10"/>
                    <a:pt x="5" y="8"/>
                  </a:cubicBezTo>
                  <a:cubicBezTo>
                    <a:pt x="7" y="5"/>
                    <a:pt x="9" y="3"/>
                    <a:pt x="12" y="2"/>
                  </a:cubicBezTo>
                  <a:cubicBezTo>
                    <a:pt x="16" y="0"/>
                    <a:pt x="20" y="0"/>
                    <a:pt x="24" y="0"/>
                  </a:cubicBezTo>
                  <a:cubicBezTo>
                    <a:pt x="32" y="0"/>
                    <a:pt x="37" y="1"/>
                    <a:pt x="41" y="5"/>
                  </a:cubicBezTo>
                  <a:cubicBezTo>
                    <a:pt x="45" y="8"/>
                    <a:pt x="47" y="12"/>
                    <a:pt x="47" y="18"/>
                  </a:cubicBezTo>
                  <a:cubicBezTo>
                    <a:pt x="35" y="18"/>
                    <a:pt x="35" y="18"/>
                    <a:pt x="35" y="18"/>
                  </a:cubicBezTo>
                  <a:cubicBezTo>
                    <a:pt x="35" y="15"/>
                    <a:pt x="33" y="13"/>
                    <a:pt x="32" y="12"/>
                  </a:cubicBezTo>
                  <a:cubicBezTo>
                    <a:pt x="30" y="10"/>
                    <a:pt x="28" y="10"/>
                    <a:pt x="24" y="10"/>
                  </a:cubicBezTo>
                  <a:cubicBezTo>
                    <a:pt x="21" y="10"/>
                    <a:pt x="18" y="10"/>
                    <a:pt x="16" y="12"/>
                  </a:cubicBezTo>
                  <a:cubicBezTo>
                    <a:pt x="15" y="13"/>
                    <a:pt x="14" y="14"/>
                    <a:pt x="14" y="16"/>
                  </a:cubicBezTo>
                  <a:cubicBezTo>
                    <a:pt x="14" y="17"/>
                    <a:pt x="14" y="18"/>
                    <a:pt x="16" y="19"/>
                  </a:cubicBezTo>
                  <a:cubicBezTo>
                    <a:pt x="17" y="21"/>
                    <a:pt x="21" y="22"/>
                    <a:pt x="27" y="23"/>
                  </a:cubicBezTo>
                  <a:cubicBezTo>
                    <a:pt x="33" y="25"/>
                    <a:pt x="37" y="26"/>
                    <a:pt x="40" y="28"/>
                  </a:cubicBezTo>
                  <a:cubicBezTo>
                    <a:pt x="43" y="29"/>
                    <a:pt x="45" y="31"/>
                    <a:pt x="47"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AED62BAF-78A1-44C9-A0DF-84CA4F5E3286}"/>
                </a:ext>
              </a:extLst>
            </p:cNvPr>
            <p:cNvSpPr>
              <a:spLocks/>
            </p:cNvSpPr>
            <p:nvPr userDrawn="1"/>
          </p:nvSpPr>
          <p:spPr bwMode="auto">
            <a:xfrm>
              <a:off x="803275" y="1282700"/>
              <a:ext cx="73025" cy="92075"/>
            </a:xfrm>
            <a:custGeom>
              <a:avLst/>
              <a:gdLst>
                <a:gd name="T0" fmla="*/ 18 w 46"/>
                <a:gd name="T1" fmla="*/ 58 h 58"/>
                <a:gd name="T2" fmla="*/ 18 w 46"/>
                <a:gd name="T3" fmla="*/ 9 h 58"/>
                <a:gd name="T4" fmla="*/ 0 w 46"/>
                <a:gd name="T5" fmla="*/ 9 h 58"/>
                <a:gd name="T6" fmla="*/ 0 w 46"/>
                <a:gd name="T7" fmla="*/ 0 h 58"/>
                <a:gd name="T8" fmla="*/ 46 w 46"/>
                <a:gd name="T9" fmla="*/ 0 h 58"/>
                <a:gd name="T10" fmla="*/ 46 w 46"/>
                <a:gd name="T11" fmla="*/ 9 h 58"/>
                <a:gd name="T12" fmla="*/ 30 w 46"/>
                <a:gd name="T13" fmla="*/ 9 h 58"/>
                <a:gd name="T14" fmla="*/ 30 w 46"/>
                <a:gd name="T15" fmla="*/ 58 h 58"/>
                <a:gd name="T16" fmla="*/ 18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8" y="58"/>
                  </a:moveTo>
                  <a:lnTo>
                    <a:pt x="18" y="9"/>
                  </a:lnTo>
                  <a:lnTo>
                    <a:pt x="0" y="9"/>
                  </a:lnTo>
                  <a:lnTo>
                    <a:pt x="0" y="0"/>
                  </a:lnTo>
                  <a:lnTo>
                    <a:pt x="46" y="0"/>
                  </a:lnTo>
                  <a:lnTo>
                    <a:pt x="46"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59AF050A-9C35-4D26-A112-A2BBE0643833}"/>
                </a:ext>
              </a:extLst>
            </p:cNvPr>
            <p:cNvSpPr>
              <a:spLocks noEditPoints="1"/>
            </p:cNvSpPr>
            <p:nvPr userDrawn="1"/>
          </p:nvSpPr>
          <p:spPr bwMode="auto">
            <a:xfrm>
              <a:off x="884238"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0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7504DE86-854A-4403-97F4-7E948CB910F9}"/>
                </a:ext>
              </a:extLst>
            </p:cNvPr>
            <p:cNvSpPr>
              <a:spLocks/>
            </p:cNvSpPr>
            <p:nvPr userDrawn="1"/>
          </p:nvSpPr>
          <p:spPr bwMode="auto">
            <a:xfrm>
              <a:off x="990600" y="1282700"/>
              <a:ext cx="74612" cy="92075"/>
            </a:xfrm>
            <a:custGeom>
              <a:avLst/>
              <a:gdLst>
                <a:gd name="T0" fmla="*/ 0 w 47"/>
                <a:gd name="T1" fmla="*/ 58 h 58"/>
                <a:gd name="T2" fmla="*/ 0 w 47"/>
                <a:gd name="T3" fmla="*/ 0 h 58"/>
                <a:gd name="T4" fmla="*/ 12 w 47"/>
                <a:gd name="T5" fmla="*/ 0 h 58"/>
                <a:gd name="T6" fmla="*/ 35 w 47"/>
                <a:gd name="T7" fmla="*/ 39 h 58"/>
                <a:gd name="T8" fmla="*/ 35 w 47"/>
                <a:gd name="T9" fmla="*/ 0 h 58"/>
                <a:gd name="T10" fmla="*/ 47 w 47"/>
                <a:gd name="T11" fmla="*/ 0 h 58"/>
                <a:gd name="T12" fmla="*/ 47 w 47"/>
                <a:gd name="T13" fmla="*/ 58 h 58"/>
                <a:gd name="T14" fmla="*/ 34 w 47"/>
                <a:gd name="T15" fmla="*/ 58 h 58"/>
                <a:gd name="T16" fmla="*/ 11 w 47"/>
                <a:gd name="T17" fmla="*/ 20 h 58"/>
                <a:gd name="T18" fmla="*/ 11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5" y="39"/>
                  </a:lnTo>
                  <a:lnTo>
                    <a:pt x="35" y="0"/>
                  </a:lnTo>
                  <a:lnTo>
                    <a:pt x="47" y="0"/>
                  </a:lnTo>
                  <a:lnTo>
                    <a:pt x="47" y="58"/>
                  </a:lnTo>
                  <a:lnTo>
                    <a:pt x="34" y="58"/>
                  </a:lnTo>
                  <a:lnTo>
                    <a:pt x="11" y="20"/>
                  </a:lnTo>
                  <a:lnTo>
                    <a:pt x="11"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A4FD94C0-22BF-43A6-81BC-C9131CF5625F}"/>
                </a:ext>
              </a:extLst>
            </p:cNvPr>
            <p:cNvSpPr>
              <a:spLocks/>
            </p:cNvSpPr>
            <p:nvPr userDrawn="1"/>
          </p:nvSpPr>
          <p:spPr bwMode="auto">
            <a:xfrm>
              <a:off x="1076325" y="1281113"/>
              <a:ext cx="36512" cy="95250"/>
            </a:xfrm>
            <a:custGeom>
              <a:avLst/>
              <a:gdLst>
                <a:gd name="T0" fmla="*/ 0 w 23"/>
                <a:gd name="T1" fmla="*/ 60 h 60"/>
                <a:gd name="T2" fmla="*/ 14 w 23"/>
                <a:gd name="T3" fmla="*/ 0 h 60"/>
                <a:gd name="T4" fmla="*/ 23 w 23"/>
                <a:gd name="T5" fmla="*/ 0 h 60"/>
                <a:gd name="T6" fmla="*/ 8 w 23"/>
                <a:gd name="T7" fmla="*/ 60 h 60"/>
                <a:gd name="T8" fmla="*/ 0 w 23"/>
                <a:gd name="T9" fmla="*/ 60 h 60"/>
              </a:gdLst>
              <a:ahLst/>
              <a:cxnLst>
                <a:cxn ang="0">
                  <a:pos x="T0" y="T1"/>
                </a:cxn>
                <a:cxn ang="0">
                  <a:pos x="T2" y="T3"/>
                </a:cxn>
                <a:cxn ang="0">
                  <a:pos x="T4" y="T5"/>
                </a:cxn>
                <a:cxn ang="0">
                  <a:pos x="T6" y="T7"/>
                </a:cxn>
                <a:cxn ang="0">
                  <a:pos x="T8" y="T9"/>
                </a:cxn>
              </a:cxnLst>
              <a:rect l="0" t="0" r="r" b="b"/>
              <a:pathLst>
                <a:path w="23" h="60">
                  <a:moveTo>
                    <a:pt x="0" y="60"/>
                  </a:moveTo>
                  <a:lnTo>
                    <a:pt x="14" y="0"/>
                  </a:lnTo>
                  <a:lnTo>
                    <a:pt x="23" y="0"/>
                  </a:lnTo>
                  <a:lnTo>
                    <a:pt x="8" y="60"/>
                  </a:lnTo>
                  <a:lnTo>
                    <a:pt x="0" y="6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E2425809-D5CD-453F-B74F-29042A2CB41E}"/>
                </a:ext>
              </a:extLst>
            </p:cNvPr>
            <p:cNvSpPr>
              <a:spLocks/>
            </p:cNvSpPr>
            <p:nvPr userDrawn="1"/>
          </p:nvSpPr>
          <p:spPr bwMode="auto">
            <a:xfrm>
              <a:off x="1119188" y="1281113"/>
              <a:ext cx="87312" cy="95250"/>
            </a:xfrm>
            <a:custGeom>
              <a:avLst/>
              <a:gdLst>
                <a:gd name="T0" fmla="*/ 30 w 57"/>
                <a:gd name="T1" fmla="*/ 39 h 62"/>
                <a:gd name="T2" fmla="*/ 30 w 57"/>
                <a:gd name="T3" fmla="*/ 29 h 62"/>
                <a:gd name="T4" fmla="*/ 57 w 57"/>
                <a:gd name="T5" fmla="*/ 29 h 62"/>
                <a:gd name="T6" fmla="*/ 57 w 57"/>
                <a:gd name="T7" fmla="*/ 52 h 62"/>
                <a:gd name="T8" fmla="*/ 45 w 57"/>
                <a:gd name="T9" fmla="*/ 59 h 62"/>
                <a:gd name="T10" fmla="*/ 31 w 57"/>
                <a:gd name="T11" fmla="*/ 62 h 62"/>
                <a:gd name="T12" fmla="*/ 14 w 57"/>
                <a:gd name="T13" fmla="*/ 58 h 62"/>
                <a:gd name="T14" fmla="*/ 4 w 57"/>
                <a:gd name="T15" fmla="*/ 46 h 62"/>
                <a:gd name="T16" fmla="*/ 0 w 57"/>
                <a:gd name="T17" fmla="*/ 30 h 62"/>
                <a:gd name="T18" fmla="*/ 4 w 57"/>
                <a:gd name="T19" fmla="*/ 14 h 62"/>
                <a:gd name="T20" fmla="*/ 16 w 57"/>
                <a:gd name="T21" fmla="*/ 3 h 62"/>
                <a:gd name="T22" fmla="*/ 30 w 57"/>
                <a:gd name="T23" fmla="*/ 0 h 62"/>
                <a:gd name="T24" fmla="*/ 48 w 57"/>
                <a:gd name="T25" fmla="*/ 4 h 62"/>
                <a:gd name="T26" fmla="*/ 56 w 57"/>
                <a:gd name="T27" fmla="*/ 17 h 62"/>
                <a:gd name="T28" fmla="*/ 44 w 57"/>
                <a:gd name="T29" fmla="*/ 20 h 62"/>
                <a:gd name="T30" fmla="*/ 39 w 57"/>
                <a:gd name="T31" fmla="*/ 13 h 62"/>
                <a:gd name="T32" fmla="*/ 30 w 57"/>
                <a:gd name="T33" fmla="*/ 10 h 62"/>
                <a:gd name="T34" fmla="*/ 18 w 57"/>
                <a:gd name="T35" fmla="*/ 15 h 62"/>
                <a:gd name="T36" fmla="*/ 13 w 57"/>
                <a:gd name="T37" fmla="*/ 30 h 62"/>
                <a:gd name="T38" fmla="*/ 18 w 57"/>
                <a:gd name="T39" fmla="*/ 46 h 62"/>
                <a:gd name="T40" fmla="*/ 30 w 57"/>
                <a:gd name="T41" fmla="*/ 51 h 62"/>
                <a:gd name="T42" fmla="*/ 38 w 57"/>
                <a:gd name="T43" fmla="*/ 50 h 62"/>
                <a:gd name="T44" fmla="*/ 44 w 57"/>
                <a:gd name="T45" fmla="*/ 46 h 62"/>
                <a:gd name="T46" fmla="*/ 44 w 57"/>
                <a:gd name="T47" fmla="*/ 39 h 62"/>
                <a:gd name="T48" fmla="*/ 30 w 57"/>
                <a:gd name="T49"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62">
                  <a:moveTo>
                    <a:pt x="30" y="39"/>
                  </a:moveTo>
                  <a:cubicBezTo>
                    <a:pt x="30" y="29"/>
                    <a:pt x="30" y="29"/>
                    <a:pt x="30" y="29"/>
                  </a:cubicBezTo>
                  <a:cubicBezTo>
                    <a:pt x="57" y="29"/>
                    <a:pt x="57" y="29"/>
                    <a:pt x="57" y="29"/>
                  </a:cubicBezTo>
                  <a:cubicBezTo>
                    <a:pt x="57" y="52"/>
                    <a:pt x="57" y="52"/>
                    <a:pt x="57" y="52"/>
                  </a:cubicBezTo>
                  <a:cubicBezTo>
                    <a:pt x="54" y="55"/>
                    <a:pt x="50" y="57"/>
                    <a:pt x="45" y="59"/>
                  </a:cubicBezTo>
                  <a:cubicBezTo>
                    <a:pt x="41" y="61"/>
                    <a:pt x="36" y="62"/>
                    <a:pt x="31" y="62"/>
                  </a:cubicBezTo>
                  <a:cubicBezTo>
                    <a:pt x="25" y="62"/>
                    <a:pt x="19" y="60"/>
                    <a:pt x="14" y="58"/>
                  </a:cubicBezTo>
                  <a:cubicBezTo>
                    <a:pt x="10" y="55"/>
                    <a:pt x="6" y="51"/>
                    <a:pt x="4" y="46"/>
                  </a:cubicBezTo>
                  <a:cubicBezTo>
                    <a:pt x="1" y="42"/>
                    <a:pt x="0" y="36"/>
                    <a:pt x="0" y="30"/>
                  </a:cubicBezTo>
                  <a:cubicBezTo>
                    <a:pt x="0" y="24"/>
                    <a:pt x="2" y="19"/>
                    <a:pt x="4" y="14"/>
                  </a:cubicBezTo>
                  <a:cubicBezTo>
                    <a:pt x="7" y="9"/>
                    <a:pt x="11" y="5"/>
                    <a:pt x="16" y="3"/>
                  </a:cubicBezTo>
                  <a:cubicBezTo>
                    <a:pt x="20" y="1"/>
                    <a:pt x="24" y="0"/>
                    <a:pt x="30" y="0"/>
                  </a:cubicBezTo>
                  <a:cubicBezTo>
                    <a:pt x="38" y="0"/>
                    <a:pt x="43" y="1"/>
                    <a:pt x="48" y="4"/>
                  </a:cubicBezTo>
                  <a:cubicBezTo>
                    <a:pt x="52" y="7"/>
                    <a:pt x="55" y="12"/>
                    <a:pt x="56" y="17"/>
                  </a:cubicBezTo>
                  <a:cubicBezTo>
                    <a:pt x="44" y="20"/>
                    <a:pt x="44" y="20"/>
                    <a:pt x="44" y="20"/>
                  </a:cubicBezTo>
                  <a:cubicBezTo>
                    <a:pt x="43" y="17"/>
                    <a:pt x="41" y="14"/>
                    <a:pt x="39" y="13"/>
                  </a:cubicBezTo>
                  <a:cubicBezTo>
                    <a:pt x="37" y="11"/>
                    <a:pt x="34" y="10"/>
                    <a:pt x="30" y="10"/>
                  </a:cubicBezTo>
                  <a:cubicBezTo>
                    <a:pt x="25" y="10"/>
                    <a:pt x="21" y="12"/>
                    <a:pt x="18" y="15"/>
                  </a:cubicBezTo>
                  <a:cubicBezTo>
                    <a:pt x="14" y="18"/>
                    <a:pt x="13" y="23"/>
                    <a:pt x="13" y="30"/>
                  </a:cubicBezTo>
                  <a:cubicBezTo>
                    <a:pt x="13" y="37"/>
                    <a:pt x="14" y="42"/>
                    <a:pt x="18" y="46"/>
                  </a:cubicBezTo>
                  <a:cubicBezTo>
                    <a:pt x="21" y="50"/>
                    <a:pt x="25" y="51"/>
                    <a:pt x="30" y="51"/>
                  </a:cubicBezTo>
                  <a:cubicBezTo>
                    <a:pt x="33" y="51"/>
                    <a:pt x="35" y="51"/>
                    <a:pt x="38" y="50"/>
                  </a:cubicBezTo>
                  <a:cubicBezTo>
                    <a:pt x="40" y="49"/>
                    <a:pt x="42" y="48"/>
                    <a:pt x="44" y="46"/>
                  </a:cubicBezTo>
                  <a:cubicBezTo>
                    <a:pt x="44" y="39"/>
                    <a:pt x="44" y="39"/>
                    <a:pt x="44" y="39"/>
                  </a:cubicBezTo>
                  <a:lnTo>
                    <a:pt x="30" y="39"/>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2B6C2A9-ADFB-4460-84EB-48D5ABD612AE}"/>
                </a:ext>
              </a:extLst>
            </p:cNvPr>
            <p:cNvSpPr>
              <a:spLocks noEditPoints="1"/>
            </p:cNvSpPr>
            <p:nvPr userDrawn="1"/>
          </p:nvSpPr>
          <p:spPr bwMode="auto">
            <a:xfrm>
              <a:off x="1214438" y="1282700"/>
              <a:ext cx="95250" cy="92075"/>
            </a:xfrm>
            <a:custGeom>
              <a:avLst/>
              <a:gdLst>
                <a:gd name="T0" fmla="*/ 60 w 60"/>
                <a:gd name="T1" fmla="*/ 58 h 58"/>
                <a:gd name="T2" fmla="*/ 47 w 60"/>
                <a:gd name="T3" fmla="*/ 58 h 58"/>
                <a:gd name="T4" fmla="*/ 41 w 60"/>
                <a:gd name="T5" fmla="*/ 44 h 58"/>
                <a:gd name="T6" fmla="*/ 18 w 60"/>
                <a:gd name="T7" fmla="*/ 44 h 58"/>
                <a:gd name="T8" fmla="*/ 13 w 60"/>
                <a:gd name="T9" fmla="*/ 58 h 58"/>
                <a:gd name="T10" fmla="*/ 0 w 60"/>
                <a:gd name="T11" fmla="*/ 58 h 58"/>
                <a:gd name="T12" fmla="*/ 24 w 60"/>
                <a:gd name="T13" fmla="*/ 0 h 58"/>
                <a:gd name="T14" fmla="*/ 36 w 60"/>
                <a:gd name="T15" fmla="*/ 0 h 58"/>
                <a:gd name="T16" fmla="*/ 60 w 60"/>
                <a:gd name="T17" fmla="*/ 58 h 58"/>
                <a:gd name="T18" fmla="*/ 37 w 60"/>
                <a:gd name="T19" fmla="*/ 35 h 58"/>
                <a:gd name="T20" fmla="*/ 29 w 60"/>
                <a:gd name="T21" fmla="*/ 13 h 58"/>
                <a:gd name="T22" fmla="*/ 22 w 60"/>
                <a:gd name="T23" fmla="*/ 35 h 58"/>
                <a:gd name="T24" fmla="*/ 37 w 60"/>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8">
                  <a:moveTo>
                    <a:pt x="60" y="58"/>
                  </a:moveTo>
                  <a:lnTo>
                    <a:pt x="47" y="58"/>
                  </a:lnTo>
                  <a:lnTo>
                    <a:pt x="41" y="44"/>
                  </a:lnTo>
                  <a:lnTo>
                    <a:pt x="18" y="44"/>
                  </a:lnTo>
                  <a:lnTo>
                    <a:pt x="13" y="58"/>
                  </a:lnTo>
                  <a:lnTo>
                    <a:pt x="0" y="58"/>
                  </a:lnTo>
                  <a:lnTo>
                    <a:pt x="24" y="0"/>
                  </a:lnTo>
                  <a:lnTo>
                    <a:pt x="36" y="0"/>
                  </a:lnTo>
                  <a:lnTo>
                    <a:pt x="60" y="58"/>
                  </a:lnTo>
                  <a:close/>
                  <a:moveTo>
                    <a:pt x="37" y="35"/>
                  </a:moveTo>
                  <a:lnTo>
                    <a:pt x="29" y="13"/>
                  </a:lnTo>
                  <a:lnTo>
                    <a:pt x="22" y="35"/>
                  </a:lnTo>
                  <a:lnTo>
                    <a:pt x="37" y="35"/>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695FFBC7-A02C-4AEC-A8B2-FB2C164CE77F}"/>
                </a:ext>
              </a:extLst>
            </p:cNvPr>
            <p:cNvSpPr>
              <a:spLocks/>
            </p:cNvSpPr>
            <p:nvPr userDrawn="1"/>
          </p:nvSpPr>
          <p:spPr bwMode="auto">
            <a:xfrm>
              <a:off x="1319213" y="1282700"/>
              <a:ext cx="66675" cy="92075"/>
            </a:xfrm>
            <a:custGeom>
              <a:avLst/>
              <a:gdLst>
                <a:gd name="T0" fmla="*/ 0 w 42"/>
                <a:gd name="T1" fmla="*/ 58 h 58"/>
                <a:gd name="T2" fmla="*/ 0 w 42"/>
                <a:gd name="T3" fmla="*/ 0 h 58"/>
                <a:gd name="T4" fmla="*/ 12 w 42"/>
                <a:gd name="T5" fmla="*/ 0 h 58"/>
                <a:gd name="T6" fmla="*/ 12 w 42"/>
                <a:gd name="T7" fmla="*/ 48 h 58"/>
                <a:gd name="T8" fmla="*/ 42 w 42"/>
                <a:gd name="T9" fmla="*/ 48 h 58"/>
                <a:gd name="T10" fmla="*/ 42 w 42"/>
                <a:gd name="T11" fmla="*/ 58 h 58"/>
                <a:gd name="T12" fmla="*/ 0 w 4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2" h="58">
                  <a:moveTo>
                    <a:pt x="0" y="58"/>
                  </a:moveTo>
                  <a:lnTo>
                    <a:pt x="0" y="0"/>
                  </a:lnTo>
                  <a:lnTo>
                    <a:pt x="12" y="0"/>
                  </a:lnTo>
                  <a:lnTo>
                    <a:pt x="12" y="48"/>
                  </a:lnTo>
                  <a:lnTo>
                    <a:pt x="42" y="48"/>
                  </a:lnTo>
                  <a:lnTo>
                    <a:pt x="4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AE2A5C36-BD73-43BF-9177-9B70A0B81FB3}"/>
                </a:ext>
              </a:extLst>
            </p:cNvPr>
            <p:cNvSpPr>
              <a:spLocks/>
            </p:cNvSpPr>
            <p:nvPr userDrawn="1"/>
          </p:nvSpPr>
          <p:spPr bwMode="auto">
            <a:xfrm>
              <a:off x="1381125" y="1282700"/>
              <a:ext cx="87312" cy="92075"/>
            </a:xfrm>
            <a:custGeom>
              <a:avLst/>
              <a:gdLst>
                <a:gd name="T0" fmla="*/ 21 w 55"/>
                <a:gd name="T1" fmla="*/ 58 h 58"/>
                <a:gd name="T2" fmla="*/ 0 w 55"/>
                <a:gd name="T3" fmla="*/ 0 h 58"/>
                <a:gd name="T4" fmla="*/ 13 w 55"/>
                <a:gd name="T5" fmla="*/ 0 h 58"/>
                <a:gd name="T6" fmla="*/ 28 w 55"/>
                <a:gd name="T7" fmla="*/ 42 h 58"/>
                <a:gd name="T8" fmla="*/ 42 w 55"/>
                <a:gd name="T9" fmla="*/ 0 h 58"/>
                <a:gd name="T10" fmla="*/ 55 w 55"/>
                <a:gd name="T11" fmla="*/ 0 h 58"/>
                <a:gd name="T12" fmla="*/ 33 w 55"/>
                <a:gd name="T13" fmla="*/ 58 h 58"/>
                <a:gd name="T14" fmla="*/ 21 w 55"/>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8">
                  <a:moveTo>
                    <a:pt x="21" y="58"/>
                  </a:moveTo>
                  <a:lnTo>
                    <a:pt x="0" y="0"/>
                  </a:lnTo>
                  <a:lnTo>
                    <a:pt x="13" y="0"/>
                  </a:lnTo>
                  <a:lnTo>
                    <a:pt x="28" y="42"/>
                  </a:lnTo>
                  <a:lnTo>
                    <a:pt x="42" y="0"/>
                  </a:lnTo>
                  <a:lnTo>
                    <a:pt x="55" y="0"/>
                  </a:lnTo>
                  <a:lnTo>
                    <a:pt x="33" y="58"/>
                  </a:lnTo>
                  <a:lnTo>
                    <a:pt x="21"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6B082D39-6B80-47AA-B1C6-BF0A3947C49F}"/>
                </a:ext>
              </a:extLst>
            </p:cNvPr>
            <p:cNvSpPr>
              <a:spLocks/>
            </p:cNvSpPr>
            <p:nvPr userDrawn="1"/>
          </p:nvSpPr>
          <p:spPr bwMode="auto">
            <a:xfrm>
              <a:off x="1479550" y="1282700"/>
              <a:ext cx="68262" cy="92075"/>
            </a:xfrm>
            <a:custGeom>
              <a:avLst/>
              <a:gdLst>
                <a:gd name="T0" fmla="*/ 0 w 43"/>
                <a:gd name="T1" fmla="*/ 58 h 58"/>
                <a:gd name="T2" fmla="*/ 0 w 43"/>
                <a:gd name="T3" fmla="*/ 0 h 58"/>
                <a:gd name="T4" fmla="*/ 42 w 43"/>
                <a:gd name="T5" fmla="*/ 0 h 58"/>
                <a:gd name="T6" fmla="*/ 42 w 43"/>
                <a:gd name="T7" fmla="*/ 9 h 58"/>
                <a:gd name="T8" fmla="*/ 11 w 43"/>
                <a:gd name="T9" fmla="*/ 9 h 58"/>
                <a:gd name="T10" fmla="*/ 11 w 43"/>
                <a:gd name="T11" fmla="*/ 22 h 58"/>
                <a:gd name="T12" fmla="*/ 41 w 43"/>
                <a:gd name="T13" fmla="*/ 22 h 58"/>
                <a:gd name="T14" fmla="*/ 41 w 43"/>
                <a:gd name="T15" fmla="*/ 32 h 58"/>
                <a:gd name="T16" fmla="*/ 11 w 43"/>
                <a:gd name="T17" fmla="*/ 32 h 58"/>
                <a:gd name="T18" fmla="*/ 11 w 43"/>
                <a:gd name="T19" fmla="*/ 48 h 58"/>
                <a:gd name="T20" fmla="*/ 43 w 43"/>
                <a:gd name="T21" fmla="*/ 48 h 58"/>
                <a:gd name="T22" fmla="*/ 43 w 43"/>
                <a:gd name="T23" fmla="*/ 58 h 58"/>
                <a:gd name="T24" fmla="*/ 0 w 43"/>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8">
                  <a:moveTo>
                    <a:pt x="0" y="58"/>
                  </a:moveTo>
                  <a:lnTo>
                    <a:pt x="0" y="0"/>
                  </a:lnTo>
                  <a:lnTo>
                    <a:pt x="42" y="0"/>
                  </a:lnTo>
                  <a:lnTo>
                    <a:pt x="42" y="9"/>
                  </a:lnTo>
                  <a:lnTo>
                    <a:pt x="11" y="9"/>
                  </a:lnTo>
                  <a:lnTo>
                    <a:pt x="11" y="22"/>
                  </a:lnTo>
                  <a:lnTo>
                    <a:pt x="41" y="22"/>
                  </a:lnTo>
                  <a:lnTo>
                    <a:pt x="41" y="32"/>
                  </a:lnTo>
                  <a:lnTo>
                    <a:pt x="11" y="32"/>
                  </a:lnTo>
                  <a:lnTo>
                    <a:pt x="11" y="48"/>
                  </a:lnTo>
                  <a:lnTo>
                    <a:pt x="43" y="48"/>
                  </a:lnTo>
                  <a:lnTo>
                    <a:pt x="43"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a:extLst>
                <a:ext uri="{FF2B5EF4-FFF2-40B4-BE49-F238E27FC236}">
                  <a16:creationId xmlns:a16="http://schemas.microsoft.com/office/drawing/2014/main" id="{8807D202-4328-4470-ABC0-FFA3E1C9A27A}"/>
                </a:ext>
              </a:extLst>
            </p:cNvPr>
            <p:cNvSpPr>
              <a:spLocks/>
            </p:cNvSpPr>
            <p:nvPr userDrawn="1"/>
          </p:nvSpPr>
          <p:spPr bwMode="auto">
            <a:xfrm>
              <a:off x="1562100" y="1281113"/>
              <a:ext cx="74612" cy="95250"/>
            </a:xfrm>
            <a:custGeom>
              <a:avLst/>
              <a:gdLst>
                <a:gd name="T0" fmla="*/ 0 w 48"/>
                <a:gd name="T1" fmla="*/ 41 h 62"/>
                <a:gd name="T2" fmla="*/ 11 w 48"/>
                <a:gd name="T3" fmla="*/ 40 h 62"/>
                <a:gd name="T4" fmla="*/ 16 w 48"/>
                <a:gd name="T5" fmla="*/ 49 h 62"/>
                <a:gd name="T6" fmla="*/ 24 w 48"/>
                <a:gd name="T7" fmla="*/ 52 h 62"/>
                <a:gd name="T8" fmla="*/ 33 w 48"/>
                <a:gd name="T9" fmla="*/ 49 h 62"/>
                <a:gd name="T10" fmla="*/ 36 w 48"/>
                <a:gd name="T11" fmla="*/ 43 h 62"/>
                <a:gd name="T12" fmla="*/ 35 w 48"/>
                <a:gd name="T13" fmla="*/ 40 h 62"/>
                <a:gd name="T14" fmla="*/ 31 w 48"/>
                <a:gd name="T15" fmla="*/ 37 h 62"/>
                <a:gd name="T16" fmla="*/ 21 w 48"/>
                <a:gd name="T17" fmla="*/ 34 h 62"/>
                <a:gd name="T18" fmla="*/ 7 w 48"/>
                <a:gd name="T19" fmla="*/ 28 h 62"/>
                <a:gd name="T20" fmla="*/ 2 w 48"/>
                <a:gd name="T21" fmla="*/ 16 h 62"/>
                <a:gd name="T22" fmla="*/ 4 w 48"/>
                <a:gd name="T23" fmla="*/ 8 h 62"/>
                <a:gd name="T24" fmla="*/ 12 w 48"/>
                <a:gd name="T25" fmla="*/ 2 h 62"/>
                <a:gd name="T26" fmla="*/ 24 w 48"/>
                <a:gd name="T27" fmla="*/ 0 h 62"/>
                <a:gd name="T28" fmla="*/ 41 w 48"/>
                <a:gd name="T29" fmla="*/ 5 h 62"/>
                <a:gd name="T30" fmla="*/ 47 w 48"/>
                <a:gd name="T31" fmla="*/ 18 h 62"/>
                <a:gd name="T32" fmla="*/ 35 w 48"/>
                <a:gd name="T33" fmla="*/ 18 h 62"/>
                <a:gd name="T34" fmla="*/ 31 w 48"/>
                <a:gd name="T35" fmla="*/ 12 h 62"/>
                <a:gd name="T36" fmla="*/ 23 w 48"/>
                <a:gd name="T37" fmla="*/ 10 h 62"/>
                <a:gd name="T38" fmla="*/ 15 w 48"/>
                <a:gd name="T39" fmla="*/ 12 h 62"/>
                <a:gd name="T40" fmla="*/ 13 w 48"/>
                <a:gd name="T41" fmla="*/ 16 h 62"/>
                <a:gd name="T42" fmla="*/ 15 w 48"/>
                <a:gd name="T43" fmla="*/ 19 h 62"/>
                <a:gd name="T44" fmla="*/ 26 w 48"/>
                <a:gd name="T45" fmla="*/ 23 h 62"/>
                <a:gd name="T46" fmla="*/ 39 w 48"/>
                <a:gd name="T47" fmla="*/ 28 h 62"/>
                <a:gd name="T48" fmla="*/ 46 w 48"/>
                <a:gd name="T49" fmla="*/ 34 h 62"/>
                <a:gd name="T50" fmla="*/ 48 w 48"/>
                <a:gd name="T51" fmla="*/ 43 h 62"/>
                <a:gd name="T52" fmla="*/ 46 w 48"/>
                <a:gd name="T53" fmla="*/ 53 h 62"/>
                <a:gd name="T54" fmla="*/ 37 w 48"/>
                <a:gd name="T55" fmla="*/ 60 h 62"/>
                <a:gd name="T56" fmla="*/ 24 w 48"/>
                <a:gd name="T57" fmla="*/ 62 h 62"/>
                <a:gd name="T58" fmla="*/ 7 w 48"/>
                <a:gd name="T59" fmla="*/ 57 h 62"/>
                <a:gd name="T60" fmla="*/ 0 w 48"/>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2">
                  <a:moveTo>
                    <a:pt x="0" y="41"/>
                  </a:moveTo>
                  <a:cubicBezTo>
                    <a:pt x="11" y="40"/>
                    <a:pt x="11" y="40"/>
                    <a:pt x="11" y="40"/>
                  </a:cubicBezTo>
                  <a:cubicBezTo>
                    <a:pt x="12" y="44"/>
                    <a:pt x="13" y="47"/>
                    <a:pt x="16" y="49"/>
                  </a:cubicBezTo>
                  <a:cubicBezTo>
                    <a:pt x="18" y="51"/>
                    <a:pt x="21" y="52"/>
                    <a:pt x="24" y="52"/>
                  </a:cubicBezTo>
                  <a:cubicBezTo>
                    <a:pt x="28"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4"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4" y="8"/>
                    <a:pt x="46" y="12"/>
                    <a:pt x="47" y="18"/>
                  </a:cubicBezTo>
                  <a:cubicBezTo>
                    <a:pt x="35" y="18"/>
                    <a:pt x="35" y="18"/>
                    <a:pt x="35" y="18"/>
                  </a:cubicBezTo>
                  <a:cubicBezTo>
                    <a:pt x="34" y="15"/>
                    <a:pt x="33" y="13"/>
                    <a:pt x="31" y="12"/>
                  </a:cubicBezTo>
                  <a:cubicBezTo>
                    <a:pt x="29" y="10"/>
                    <a:pt x="27" y="10"/>
                    <a:pt x="23" y="10"/>
                  </a:cubicBezTo>
                  <a:cubicBezTo>
                    <a:pt x="20" y="10"/>
                    <a:pt x="17" y="10"/>
                    <a:pt x="15" y="12"/>
                  </a:cubicBezTo>
                  <a:cubicBezTo>
                    <a:pt x="14" y="13"/>
                    <a:pt x="13" y="14"/>
                    <a:pt x="13" y="16"/>
                  </a:cubicBezTo>
                  <a:cubicBezTo>
                    <a:pt x="13" y="17"/>
                    <a:pt x="14" y="18"/>
                    <a:pt x="15" y="19"/>
                  </a:cubicBezTo>
                  <a:cubicBezTo>
                    <a:pt x="17" y="21"/>
                    <a:pt x="20" y="22"/>
                    <a:pt x="26" y="23"/>
                  </a:cubicBezTo>
                  <a:cubicBezTo>
                    <a:pt x="32" y="25"/>
                    <a:pt x="37" y="26"/>
                    <a:pt x="39" y="28"/>
                  </a:cubicBezTo>
                  <a:cubicBezTo>
                    <a:pt x="42" y="29"/>
                    <a:pt x="44" y="31"/>
                    <a:pt x="46" y="34"/>
                  </a:cubicBezTo>
                  <a:cubicBezTo>
                    <a:pt x="48" y="36"/>
                    <a:pt x="48" y="39"/>
                    <a:pt x="48" y="43"/>
                  </a:cubicBezTo>
                  <a:cubicBezTo>
                    <a:pt x="48" y="47"/>
                    <a:pt x="47" y="50"/>
                    <a:pt x="46" y="53"/>
                  </a:cubicBezTo>
                  <a:cubicBezTo>
                    <a:pt x="44" y="56"/>
                    <a:pt x="41" y="58"/>
                    <a:pt x="37" y="60"/>
                  </a:cubicBezTo>
                  <a:cubicBezTo>
                    <a:pt x="34" y="61"/>
                    <a:pt x="30" y="62"/>
                    <a:pt x="24" y="62"/>
                  </a:cubicBezTo>
                  <a:cubicBezTo>
                    <a:pt x="17" y="62"/>
                    <a:pt x="11" y="60"/>
                    <a:pt x="7" y="57"/>
                  </a:cubicBezTo>
                  <a:cubicBezTo>
                    <a:pt x="3" y="53"/>
                    <a:pt x="0"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8A0FD89-3EA2-46A6-B765-AB14A56D014D}"/>
                </a:ext>
              </a:extLst>
            </p:cNvPr>
            <p:cNvSpPr>
              <a:spLocks/>
            </p:cNvSpPr>
            <p:nvPr userDrawn="1"/>
          </p:nvSpPr>
          <p:spPr bwMode="auto">
            <a:xfrm>
              <a:off x="1647825" y="1282700"/>
              <a:ext cx="73025" cy="92075"/>
            </a:xfrm>
            <a:custGeom>
              <a:avLst/>
              <a:gdLst>
                <a:gd name="T0" fmla="*/ 17 w 46"/>
                <a:gd name="T1" fmla="*/ 58 h 58"/>
                <a:gd name="T2" fmla="*/ 17 w 46"/>
                <a:gd name="T3" fmla="*/ 9 h 58"/>
                <a:gd name="T4" fmla="*/ 0 w 46"/>
                <a:gd name="T5" fmla="*/ 9 h 58"/>
                <a:gd name="T6" fmla="*/ 0 w 46"/>
                <a:gd name="T7" fmla="*/ 0 h 58"/>
                <a:gd name="T8" fmla="*/ 46 w 46"/>
                <a:gd name="T9" fmla="*/ 0 h 58"/>
                <a:gd name="T10" fmla="*/ 46 w 46"/>
                <a:gd name="T11" fmla="*/ 9 h 58"/>
                <a:gd name="T12" fmla="*/ 29 w 46"/>
                <a:gd name="T13" fmla="*/ 9 h 58"/>
                <a:gd name="T14" fmla="*/ 29 w 46"/>
                <a:gd name="T15" fmla="*/ 58 h 58"/>
                <a:gd name="T16" fmla="*/ 17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7" y="58"/>
                  </a:moveTo>
                  <a:lnTo>
                    <a:pt x="17" y="9"/>
                  </a:lnTo>
                  <a:lnTo>
                    <a:pt x="0" y="9"/>
                  </a:lnTo>
                  <a:lnTo>
                    <a:pt x="0" y="0"/>
                  </a:lnTo>
                  <a:lnTo>
                    <a:pt x="46" y="0"/>
                  </a:lnTo>
                  <a:lnTo>
                    <a:pt x="46" y="9"/>
                  </a:lnTo>
                  <a:lnTo>
                    <a:pt x="29" y="9"/>
                  </a:lnTo>
                  <a:lnTo>
                    <a:pt x="29" y="58"/>
                  </a:lnTo>
                  <a:lnTo>
                    <a:pt x="17"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0C5D7372-70FB-45D7-A22A-921FF224367E}"/>
                </a:ext>
              </a:extLst>
            </p:cNvPr>
            <p:cNvSpPr>
              <a:spLocks noEditPoints="1"/>
            </p:cNvSpPr>
            <p:nvPr userDrawn="1"/>
          </p:nvSpPr>
          <p:spPr bwMode="auto">
            <a:xfrm>
              <a:off x="1728788" y="1281113"/>
              <a:ext cx="90487" cy="95250"/>
            </a:xfrm>
            <a:custGeom>
              <a:avLst/>
              <a:gdLst>
                <a:gd name="T0" fmla="*/ 0 w 58"/>
                <a:gd name="T1" fmla="*/ 31 h 62"/>
                <a:gd name="T2" fmla="*/ 2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7 w 58"/>
                <a:gd name="T19" fmla="*/ 54 h 62"/>
                <a:gd name="T20" fmla="*/ 0 w 58"/>
                <a:gd name="T21" fmla="*/ 31 h 62"/>
                <a:gd name="T22" fmla="*/ 12 w 58"/>
                <a:gd name="T23" fmla="*/ 31 h 62"/>
                <a:gd name="T24" fmla="*/ 17 w 58"/>
                <a:gd name="T25" fmla="*/ 46 h 62"/>
                <a:gd name="T26" fmla="*/ 29 w 58"/>
                <a:gd name="T27" fmla="*/ 51 h 62"/>
                <a:gd name="T28" fmla="*/ 41 w 58"/>
                <a:gd name="T29" fmla="*/ 46 h 62"/>
                <a:gd name="T30" fmla="*/ 45 w 58"/>
                <a:gd name="T31" fmla="*/ 30 h 62"/>
                <a:gd name="T32" fmla="*/ 41 w 58"/>
                <a:gd name="T33" fmla="*/ 15 h 62"/>
                <a:gd name="T34" fmla="*/ 29 w 58"/>
                <a:gd name="T35" fmla="*/ 10 h 62"/>
                <a:gd name="T36" fmla="*/ 17 w 58"/>
                <a:gd name="T37" fmla="*/ 15 h 62"/>
                <a:gd name="T38" fmla="*/ 12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0" y="20"/>
                    <a:pt x="2" y="16"/>
                  </a:cubicBezTo>
                  <a:cubicBezTo>
                    <a:pt x="4" y="13"/>
                    <a:pt x="6" y="10"/>
                    <a:pt x="8" y="7"/>
                  </a:cubicBezTo>
                  <a:cubicBezTo>
                    <a:pt x="10" y="5"/>
                    <a:pt x="13" y="3"/>
                    <a:pt x="16" y="2"/>
                  </a:cubicBezTo>
                  <a:cubicBezTo>
                    <a:pt x="19" y="0"/>
                    <a:pt x="24" y="0"/>
                    <a:pt x="29" y="0"/>
                  </a:cubicBezTo>
                  <a:cubicBezTo>
                    <a:pt x="37" y="0"/>
                    <a:pt x="45" y="2"/>
                    <a:pt x="50" y="8"/>
                  </a:cubicBezTo>
                  <a:cubicBezTo>
                    <a:pt x="55" y="13"/>
                    <a:pt x="58" y="21"/>
                    <a:pt x="58" y="31"/>
                  </a:cubicBezTo>
                  <a:cubicBezTo>
                    <a:pt x="58" y="40"/>
                    <a:pt x="55" y="48"/>
                    <a:pt x="50" y="54"/>
                  </a:cubicBezTo>
                  <a:cubicBezTo>
                    <a:pt x="45" y="59"/>
                    <a:pt x="38" y="62"/>
                    <a:pt x="29" y="62"/>
                  </a:cubicBezTo>
                  <a:cubicBezTo>
                    <a:pt x="20" y="62"/>
                    <a:pt x="13" y="59"/>
                    <a:pt x="7" y="54"/>
                  </a:cubicBezTo>
                  <a:cubicBezTo>
                    <a:pt x="2" y="48"/>
                    <a:pt x="0" y="41"/>
                    <a:pt x="0" y="31"/>
                  </a:cubicBezTo>
                  <a:close/>
                  <a:moveTo>
                    <a:pt x="12" y="31"/>
                  </a:moveTo>
                  <a:cubicBezTo>
                    <a:pt x="12" y="37"/>
                    <a:pt x="14" y="43"/>
                    <a:pt x="17" y="46"/>
                  </a:cubicBezTo>
                  <a:cubicBezTo>
                    <a:pt x="20" y="50"/>
                    <a:pt x="24" y="51"/>
                    <a:pt x="29" y="51"/>
                  </a:cubicBezTo>
                  <a:cubicBezTo>
                    <a:pt x="34" y="51"/>
                    <a:pt x="38" y="50"/>
                    <a:pt x="41" y="46"/>
                  </a:cubicBezTo>
                  <a:cubicBezTo>
                    <a:pt x="44" y="43"/>
                    <a:pt x="45" y="37"/>
                    <a:pt x="45" y="30"/>
                  </a:cubicBezTo>
                  <a:cubicBezTo>
                    <a:pt x="45" y="24"/>
                    <a:pt x="44" y="18"/>
                    <a:pt x="41" y="15"/>
                  </a:cubicBezTo>
                  <a:cubicBezTo>
                    <a:pt x="38" y="12"/>
                    <a:pt x="34" y="10"/>
                    <a:pt x="29" y="10"/>
                  </a:cubicBezTo>
                  <a:cubicBezTo>
                    <a:pt x="24" y="10"/>
                    <a:pt x="20" y="12"/>
                    <a:pt x="17" y="15"/>
                  </a:cubicBezTo>
                  <a:cubicBezTo>
                    <a:pt x="14" y="19"/>
                    <a:pt x="12" y="24"/>
                    <a:pt x="12"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2F5601D7-FBD7-42A7-9BE3-DD8596AD00BA}"/>
                </a:ext>
              </a:extLst>
            </p:cNvPr>
            <p:cNvSpPr>
              <a:spLocks/>
            </p:cNvSpPr>
            <p:nvPr userDrawn="1"/>
          </p:nvSpPr>
          <p:spPr bwMode="auto">
            <a:xfrm>
              <a:off x="1833563" y="1282700"/>
              <a:ext cx="74612" cy="92075"/>
            </a:xfrm>
            <a:custGeom>
              <a:avLst/>
              <a:gdLst>
                <a:gd name="T0" fmla="*/ 0 w 47"/>
                <a:gd name="T1" fmla="*/ 58 h 58"/>
                <a:gd name="T2" fmla="*/ 0 w 47"/>
                <a:gd name="T3" fmla="*/ 0 h 58"/>
                <a:gd name="T4" fmla="*/ 12 w 47"/>
                <a:gd name="T5" fmla="*/ 0 h 58"/>
                <a:gd name="T6" fmla="*/ 36 w 47"/>
                <a:gd name="T7" fmla="*/ 39 h 58"/>
                <a:gd name="T8" fmla="*/ 36 w 47"/>
                <a:gd name="T9" fmla="*/ 0 h 58"/>
                <a:gd name="T10" fmla="*/ 47 w 47"/>
                <a:gd name="T11" fmla="*/ 0 h 58"/>
                <a:gd name="T12" fmla="*/ 47 w 47"/>
                <a:gd name="T13" fmla="*/ 58 h 58"/>
                <a:gd name="T14" fmla="*/ 35 w 47"/>
                <a:gd name="T15" fmla="*/ 58 h 58"/>
                <a:gd name="T16" fmla="*/ 12 w 47"/>
                <a:gd name="T17" fmla="*/ 20 h 58"/>
                <a:gd name="T18" fmla="*/ 12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6" y="39"/>
                  </a:lnTo>
                  <a:lnTo>
                    <a:pt x="36" y="0"/>
                  </a:lnTo>
                  <a:lnTo>
                    <a:pt x="47" y="0"/>
                  </a:lnTo>
                  <a:lnTo>
                    <a:pt x="47" y="58"/>
                  </a:lnTo>
                  <a:lnTo>
                    <a:pt x="35" y="58"/>
                  </a:lnTo>
                  <a:lnTo>
                    <a:pt x="12" y="20"/>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EBF1821F-8F32-41AE-A10E-53F8B5E14AA5}"/>
                </a:ext>
              </a:extLst>
            </p:cNvPr>
            <p:cNvSpPr>
              <a:spLocks noEditPoints="1"/>
            </p:cNvSpPr>
            <p:nvPr userDrawn="1"/>
          </p:nvSpPr>
          <p:spPr bwMode="auto">
            <a:xfrm>
              <a:off x="1966913" y="1282700"/>
              <a:ext cx="71437" cy="92075"/>
            </a:xfrm>
            <a:custGeom>
              <a:avLst/>
              <a:gdLst>
                <a:gd name="T0" fmla="*/ 0 w 46"/>
                <a:gd name="T1" fmla="*/ 60 h 60"/>
                <a:gd name="T2" fmla="*/ 0 w 46"/>
                <a:gd name="T3" fmla="*/ 0 h 60"/>
                <a:gd name="T4" fmla="*/ 19 w 46"/>
                <a:gd name="T5" fmla="*/ 0 h 60"/>
                <a:gd name="T6" fmla="*/ 34 w 46"/>
                <a:gd name="T7" fmla="*/ 1 h 60"/>
                <a:gd name="T8" fmla="*/ 42 w 46"/>
                <a:gd name="T9" fmla="*/ 6 h 60"/>
                <a:gd name="T10" fmla="*/ 46 w 46"/>
                <a:gd name="T11" fmla="*/ 18 h 60"/>
                <a:gd name="T12" fmla="*/ 44 w 46"/>
                <a:gd name="T13" fmla="*/ 27 h 60"/>
                <a:gd name="T14" fmla="*/ 39 w 46"/>
                <a:gd name="T15" fmla="*/ 33 h 60"/>
                <a:gd name="T16" fmla="*/ 32 w 46"/>
                <a:gd name="T17" fmla="*/ 36 h 60"/>
                <a:gd name="T18" fmla="*/ 20 w 46"/>
                <a:gd name="T19" fmla="*/ 37 h 60"/>
                <a:gd name="T20" fmla="*/ 12 w 46"/>
                <a:gd name="T21" fmla="*/ 37 h 60"/>
                <a:gd name="T22" fmla="*/ 12 w 46"/>
                <a:gd name="T23" fmla="*/ 60 h 60"/>
                <a:gd name="T24" fmla="*/ 0 w 46"/>
                <a:gd name="T25" fmla="*/ 60 h 60"/>
                <a:gd name="T26" fmla="*/ 12 w 46"/>
                <a:gd name="T27" fmla="*/ 10 h 60"/>
                <a:gd name="T28" fmla="*/ 12 w 46"/>
                <a:gd name="T29" fmla="*/ 27 h 60"/>
                <a:gd name="T30" fmla="*/ 19 w 46"/>
                <a:gd name="T31" fmla="*/ 27 h 60"/>
                <a:gd name="T32" fmla="*/ 28 w 46"/>
                <a:gd name="T33" fmla="*/ 26 h 60"/>
                <a:gd name="T34" fmla="*/ 32 w 46"/>
                <a:gd name="T35" fmla="*/ 23 h 60"/>
                <a:gd name="T36" fmla="*/ 33 w 46"/>
                <a:gd name="T37" fmla="*/ 18 h 60"/>
                <a:gd name="T38" fmla="*/ 31 w 46"/>
                <a:gd name="T39" fmla="*/ 13 h 60"/>
                <a:gd name="T40" fmla="*/ 27 w 46"/>
                <a:gd name="T41" fmla="*/ 10 h 60"/>
                <a:gd name="T42" fmla="*/ 18 w 46"/>
                <a:gd name="T43" fmla="*/ 10 h 60"/>
                <a:gd name="T44" fmla="*/ 12 w 46"/>
                <a:gd name="T4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0" y="60"/>
                  </a:moveTo>
                  <a:cubicBezTo>
                    <a:pt x="0" y="0"/>
                    <a:pt x="0" y="0"/>
                    <a:pt x="0" y="0"/>
                  </a:cubicBezTo>
                  <a:cubicBezTo>
                    <a:pt x="19" y="0"/>
                    <a:pt x="19" y="0"/>
                    <a:pt x="19" y="0"/>
                  </a:cubicBezTo>
                  <a:cubicBezTo>
                    <a:pt x="27" y="0"/>
                    <a:pt x="31" y="0"/>
                    <a:pt x="34" y="1"/>
                  </a:cubicBezTo>
                  <a:cubicBezTo>
                    <a:pt x="37" y="1"/>
                    <a:pt x="40" y="3"/>
                    <a:pt x="42" y="6"/>
                  </a:cubicBezTo>
                  <a:cubicBezTo>
                    <a:pt x="45" y="9"/>
                    <a:pt x="46" y="13"/>
                    <a:pt x="46" y="18"/>
                  </a:cubicBezTo>
                  <a:cubicBezTo>
                    <a:pt x="46" y="22"/>
                    <a:pt x="45" y="25"/>
                    <a:pt x="44" y="27"/>
                  </a:cubicBezTo>
                  <a:cubicBezTo>
                    <a:pt x="42" y="30"/>
                    <a:pt x="41" y="32"/>
                    <a:pt x="39" y="33"/>
                  </a:cubicBezTo>
                  <a:cubicBezTo>
                    <a:pt x="37" y="35"/>
                    <a:pt x="35" y="36"/>
                    <a:pt x="32" y="36"/>
                  </a:cubicBezTo>
                  <a:cubicBezTo>
                    <a:pt x="30" y="37"/>
                    <a:pt x="25" y="37"/>
                    <a:pt x="20" y="37"/>
                  </a:cubicBezTo>
                  <a:cubicBezTo>
                    <a:pt x="12" y="37"/>
                    <a:pt x="12" y="37"/>
                    <a:pt x="12" y="37"/>
                  </a:cubicBezTo>
                  <a:cubicBezTo>
                    <a:pt x="12" y="60"/>
                    <a:pt x="12" y="60"/>
                    <a:pt x="12" y="60"/>
                  </a:cubicBezTo>
                  <a:lnTo>
                    <a:pt x="0" y="60"/>
                  </a:lnTo>
                  <a:close/>
                  <a:moveTo>
                    <a:pt x="12" y="10"/>
                  </a:moveTo>
                  <a:cubicBezTo>
                    <a:pt x="12" y="27"/>
                    <a:pt x="12" y="27"/>
                    <a:pt x="12" y="27"/>
                  </a:cubicBezTo>
                  <a:cubicBezTo>
                    <a:pt x="19" y="27"/>
                    <a:pt x="19" y="27"/>
                    <a:pt x="19" y="27"/>
                  </a:cubicBezTo>
                  <a:cubicBezTo>
                    <a:pt x="23" y="27"/>
                    <a:pt x="27" y="27"/>
                    <a:pt x="28" y="26"/>
                  </a:cubicBezTo>
                  <a:cubicBezTo>
                    <a:pt x="30" y="25"/>
                    <a:pt x="31" y="24"/>
                    <a:pt x="32" y="23"/>
                  </a:cubicBezTo>
                  <a:cubicBezTo>
                    <a:pt x="33" y="22"/>
                    <a:pt x="33" y="20"/>
                    <a:pt x="33" y="18"/>
                  </a:cubicBezTo>
                  <a:cubicBezTo>
                    <a:pt x="33" y="16"/>
                    <a:pt x="33" y="14"/>
                    <a:pt x="31" y="13"/>
                  </a:cubicBezTo>
                  <a:cubicBezTo>
                    <a:pt x="30" y="11"/>
                    <a:pt x="29" y="11"/>
                    <a:pt x="27" y="10"/>
                  </a:cubicBezTo>
                  <a:cubicBezTo>
                    <a:pt x="25" y="10"/>
                    <a:pt x="22" y="10"/>
                    <a:pt x="18" y="10"/>
                  </a:cubicBezTo>
                  <a:lnTo>
                    <a:pt x="12" y="1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A964A3DF-F5A6-4F2B-A29E-547756DAC29F}"/>
                </a:ext>
              </a:extLst>
            </p:cNvPr>
            <p:cNvSpPr>
              <a:spLocks noEditPoints="1"/>
            </p:cNvSpPr>
            <p:nvPr userDrawn="1"/>
          </p:nvSpPr>
          <p:spPr bwMode="auto">
            <a:xfrm>
              <a:off x="2051050"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1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1"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6F873513-F9A6-46E5-9F81-5CB88DC36033}"/>
                </a:ext>
              </a:extLst>
            </p:cNvPr>
            <p:cNvSpPr>
              <a:spLocks/>
            </p:cNvSpPr>
            <p:nvPr userDrawn="1"/>
          </p:nvSpPr>
          <p:spPr bwMode="auto">
            <a:xfrm>
              <a:off x="2147951" y="1281113"/>
              <a:ext cx="76200" cy="95250"/>
            </a:xfrm>
            <a:custGeom>
              <a:avLst/>
              <a:gdLst>
                <a:gd name="T0" fmla="*/ 0 w 49"/>
                <a:gd name="T1" fmla="*/ 41 h 62"/>
                <a:gd name="T2" fmla="*/ 12 w 49"/>
                <a:gd name="T3" fmla="*/ 40 h 62"/>
                <a:gd name="T4" fmla="*/ 16 w 49"/>
                <a:gd name="T5" fmla="*/ 49 h 62"/>
                <a:gd name="T6" fmla="*/ 25 w 49"/>
                <a:gd name="T7" fmla="*/ 52 h 62"/>
                <a:gd name="T8" fmla="*/ 33 w 49"/>
                <a:gd name="T9" fmla="*/ 49 h 62"/>
                <a:gd name="T10" fmla="*/ 36 w 49"/>
                <a:gd name="T11" fmla="*/ 43 h 62"/>
                <a:gd name="T12" fmla="*/ 35 w 49"/>
                <a:gd name="T13" fmla="*/ 40 h 62"/>
                <a:gd name="T14" fmla="*/ 31 w 49"/>
                <a:gd name="T15" fmla="*/ 37 h 62"/>
                <a:gd name="T16" fmla="*/ 21 w 49"/>
                <a:gd name="T17" fmla="*/ 34 h 62"/>
                <a:gd name="T18" fmla="*/ 7 w 49"/>
                <a:gd name="T19" fmla="*/ 28 h 62"/>
                <a:gd name="T20" fmla="*/ 2 w 49"/>
                <a:gd name="T21" fmla="*/ 16 h 62"/>
                <a:gd name="T22" fmla="*/ 4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1 w 49"/>
                <a:gd name="T35" fmla="*/ 12 h 62"/>
                <a:gd name="T36" fmla="*/ 24 w 49"/>
                <a:gd name="T37" fmla="*/ 10 h 62"/>
                <a:gd name="T38" fmla="*/ 15 w 49"/>
                <a:gd name="T39" fmla="*/ 12 h 62"/>
                <a:gd name="T40" fmla="*/ 13 w 49"/>
                <a:gd name="T41" fmla="*/ 16 h 62"/>
                <a:gd name="T42" fmla="*/ 15 w 49"/>
                <a:gd name="T43" fmla="*/ 19 h 62"/>
                <a:gd name="T44" fmla="*/ 26 w 49"/>
                <a:gd name="T45" fmla="*/ 23 h 62"/>
                <a:gd name="T46" fmla="*/ 40 w 49"/>
                <a:gd name="T47" fmla="*/ 28 h 62"/>
                <a:gd name="T48" fmla="*/ 46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2" y="44"/>
                    <a:pt x="14" y="47"/>
                    <a:pt x="16" y="49"/>
                  </a:cubicBezTo>
                  <a:cubicBezTo>
                    <a:pt x="18" y="51"/>
                    <a:pt x="21" y="52"/>
                    <a:pt x="25" y="52"/>
                  </a:cubicBezTo>
                  <a:cubicBezTo>
                    <a:pt x="29"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5"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5" y="8"/>
                    <a:pt x="47" y="12"/>
                    <a:pt x="47" y="18"/>
                  </a:cubicBezTo>
                  <a:cubicBezTo>
                    <a:pt x="35" y="18"/>
                    <a:pt x="35" y="18"/>
                    <a:pt x="35" y="18"/>
                  </a:cubicBezTo>
                  <a:cubicBezTo>
                    <a:pt x="34" y="15"/>
                    <a:pt x="33" y="13"/>
                    <a:pt x="31" y="12"/>
                  </a:cubicBezTo>
                  <a:cubicBezTo>
                    <a:pt x="30" y="10"/>
                    <a:pt x="27" y="10"/>
                    <a:pt x="24" y="10"/>
                  </a:cubicBezTo>
                  <a:cubicBezTo>
                    <a:pt x="20" y="10"/>
                    <a:pt x="17" y="10"/>
                    <a:pt x="15" y="12"/>
                  </a:cubicBezTo>
                  <a:cubicBezTo>
                    <a:pt x="14" y="13"/>
                    <a:pt x="13" y="14"/>
                    <a:pt x="13" y="16"/>
                  </a:cubicBezTo>
                  <a:cubicBezTo>
                    <a:pt x="13" y="17"/>
                    <a:pt x="14" y="18"/>
                    <a:pt x="15" y="19"/>
                  </a:cubicBezTo>
                  <a:cubicBezTo>
                    <a:pt x="17" y="21"/>
                    <a:pt x="21" y="22"/>
                    <a:pt x="26" y="23"/>
                  </a:cubicBezTo>
                  <a:cubicBezTo>
                    <a:pt x="32" y="25"/>
                    <a:pt x="37" y="26"/>
                    <a:pt x="40" y="28"/>
                  </a:cubicBezTo>
                  <a:cubicBezTo>
                    <a:pt x="42" y="29"/>
                    <a:pt x="45" y="31"/>
                    <a:pt x="46"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ACCA4EE1-5075-489D-B4FB-E8DE7531B164}"/>
                </a:ext>
              </a:extLst>
            </p:cNvPr>
            <p:cNvSpPr>
              <a:spLocks/>
            </p:cNvSpPr>
            <p:nvPr userDrawn="1"/>
          </p:nvSpPr>
          <p:spPr bwMode="auto">
            <a:xfrm>
              <a:off x="2236788" y="1282700"/>
              <a:ext cx="74612" cy="92075"/>
            </a:xfrm>
            <a:custGeom>
              <a:avLst/>
              <a:gdLst>
                <a:gd name="T0" fmla="*/ 18 w 47"/>
                <a:gd name="T1" fmla="*/ 58 h 58"/>
                <a:gd name="T2" fmla="*/ 18 w 47"/>
                <a:gd name="T3" fmla="*/ 9 h 58"/>
                <a:gd name="T4" fmla="*/ 0 w 47"/>
                <a:gd name="T5" fmla="*/ 9 h 58"/>
                <a:gd name="T6" fmla="*/ 0 w 47"/>
                <a:gd name="T7" fmla="*/ 0 h 58"/>
                <a:gd name="T8" fmla="*/ 47 w 47"/>
                <a:gd name="T9" fmla="*/ 0 h 58"/>
                <a:gd name="T10" fmla="*/ 47 w 47"/>
                <a:gd name="T11" fmla="*/ 9 h 58"/>
                <a:gd name="T12" fmla="*/ 30 w 47"/>
                <a:gd name="T13" fmla="*/ 9 h 58"/>
                <a:gd name="T14" fmla="*/ 30 w 47"/>
                <a:gd name="T15" fmla="*/ 58 h 58"/>
                <a:gd name="T16" fmla="*/ 18 w 47"/>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8">
                  <a:moveTo>
                    <a:pt x="18" y="58"/>
                  </a:moveTo>
                  <a:lnTo>
                    <a:pt x="18" y="9"/>
                  </a:lnTo>
                  <a:lnTo>
                    <a:pt x="0" y="9"/>
                  </a:lnTo>
                  <a:lnTo>
                    <a:pt x="0" y="0"/>
                  </a:lnTo>
                  <a:lnTo>
                    <a:pt x="47" y="0"/>
                  </a:lnTo>
                  <a:lnTo>
                    <a:pt x="47"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8449513"/>
      </p:ext>
    </p:extLst>
  </p:cSld>
  <p:clrMapOvr>
    <a:masterClrMapping/>
  </p:clrMapOvr>
  <p:transition spd="slow"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3571382655"/>
      </p:ext>
    </p:extLst>
  </p:cSld>
  <p:clrMapOvr>
    <a:masterClrMapping/>
  </p:clrMapOvr>
  <p:transition spd="slow"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2382714509"/>
      </p:ext>
    </p:extLst>
  </p:cSld>
  <p:clrMapOvr>
    <a:masterClrMapping/>
  </p:clrMapOvr>
  <p:transition spd="slow"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4585" y="690881"/>
            <a:ext cx="7157883" cy="3627120"/>
          </a:xfrm>
        </p:spPr>
        <p:txBody>
          <a:bodyPr anchor="b">
            <a:normAutofit/>
          </a:bodyPr>
          <a:lstStyle>
            <a:lvl1pPr algn="ctr">
              <a:defRPr sz="396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444585" y="4404360"/>
            <a:ext cx="7157883" cy="2159000"/>
          </a:xfrm>
        </p:spPr>
        <p:txBody>
          <a:bodyPr anchor="t">
            <a:normAutofit/>
          </a:bodyPr>
          <a:lstStyle>
            <a:lvl1pPr marL="0" indent="0" algn="ctr">
              <a:buNone/>
              <a:defRPr sz="1733">
                <a:gradFill flip="none" rotWithShape="1">
                  <a:gsLst>
                    <a:gs pos="0">
                      <a:schemeClr val="tx1"/>
                    </a:gs>
                    <a:gs pos="100000">
                      <a:schemeClr val="tx1">
                        <a:lumMod val="75000"/>
                      </a:schemeClr>
                    </a:gs>
                  </a:gsLst>
                  <a:lin ang="5400000" scaled="0"/>
                  <a:tileRect/>
                </a:gradFill>
              </a:defRPr>
            </a:lvl1pPr>
            <a:lvl2pPr marL="377190" indent="0" algn="ctr">
              <a:buNone/>
              <a:defRPr>
                <a:solidFill>
                  <a:schemeClr val="tx1">
                    <a:tint val="75000"/>
                  </a:schemeClr>
                </a:solidFill>
              </a:defRPr>
            </a:lvl2pPr>
            <a:lvl3pPr marL="754380" indent="0" algn="ctr">
              <a:buNone/>
              <a:defRPr>
                <a:solidFill>
                  <a:schemeClr val="tx1">
                    <a:tint val="75000"/>
                  </a:schemeClr>
                </a:solidFill>
              </a:defRPr>
            </a:lvl3pPr>
            <a:lvl4pPr marL="1131570" indent="0" algn="ctr">
              <a:buNone/>
              <a:defRPr>
                <a:solidFill>
                  <a:schemeClr val="tx1">
                    <a:tint val="75000"/>
                  </a:schemeClr>
                </a:solidFill>
              </a:defRPr>
            </a:lvl4pPr>
            <a:lvl5pPr marL="1508760" indent="0" algn="ctr">
              <a:buNone/>
              <a:defRPr>
                <a:solidFill>
                  <a:schemeClr val="tx1">
                    <a:tint val="75000"/>
                  </a:schemeClr>
                </a:solidFill>
              </a:defRPr>
            </a:lvl5pPr>
            <a:lvl6pPr marL="1885950" indent="0" algn="ctr">
              <a:buNone/>
              <a:defRPr>
                <a:solidFill>
                  <a:schemeClr val="tx1">
                    <a:tint val="75000"/>
                  </a:schemeClr>
                </a:solidFill>
              </a:defRPr>
            </a:lvl6pPr>
            <a:lvl7pPr marL="2263140" indent="0" algn="ctr">
              <a:buNone/>
              <a:defRPr>
                <a:solidFill>
                  <a:schemeClr val="tx1">
                    <a:tint val="75000"/>
                  </a:schemeClr>
                </a:solidFill>
              </a:defRPr>
            </a:lvl7pPr>
            <a:lvl8pPr marL="2640330" indent="0" algn="ctr">
              <a:buNone/>
              <a:defRPr>
                <a:solidFill>
                  <a:schemeClr val="tx1">
                    <a:tint val="75000"/>
                  </a:schemeClr>
                </a:solidFill>
              </a:defRPr>
            </a:lvl8pPr>
            <a:lvl9pPr marL="30175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3924316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2240895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586" y="3749725"/>
            <a:ext cx="7166610" cy="1664640"/>
          </a:xfrm>
        </p:spPr>
        <p:txBody>
          <a:bodyPr anchor="b"/>
          <a:lstStyle>
            <a:lvl1pPr algn="r">
              <a:defRPr sz="3300" b="0" cap="all"/>
            </a:lvl1pPr>
          </a:lstStyle>
          <a:p>
            <a:r>
              <a:rPr lang="en-US"/>
              <a:t>Click to edit Master title style</a:t>
            </a:r>
            <a:endParaRPr lang="en-US" dirty="0"/>
          </a:p>
        </p:txBody>
      </p:sp>
      <p:sp>
        <p:nvSpPr>
          <p:cNvPr id="3" name="Text Placeholder 2"/>
          <p:cNvSpPr>
            <a:spLocks noGrp="1"/>
          </p:cNvSpPr>
          <p:nvPr>
            <p:ph type="body" idx="1"/>
          </p:nvPr>
        </p:nvSpPr>
        <p:spPr>
          <a:xfrm>
            <a:off x="1444584" y="5414365"/>
            <a:ext cx="7166611" cy="975120"/>
          </a:xfrm>
        </p:spPr>
        <p:txBody>
          <a:bodyPr anchor="t">
            <a:normAutofit/>
          </a:bodyPr>
          <a:lstStyle>
            <a:lvl1pPr marL="0" indent="0" algn="r">
              <a:buNone/>
              <a:defRPr sz="1650">
                <a:gradFill flip="none" rotWithShape="1">
                  <a:gsLst>
                    <a:gs pos="0">
                      <a:schemeClr val="tx1"/>
                    </a:gs>
                    <a:gs pos="100000">
                      <a:schemeClr val="tx1">
                        <a:lumMod val="75000"/>
                      </a:schemeClr>
                    </a:gs>
                  </a:gsLst>
                  <a:lin ang="5400000" scaled="0"/>
                  <a:tileRect/>
                </a:gradFill>
              </a:defRPr>
            </a:lvl1pPr>
            <a:lvl2pPr marL="377190" indent="0">
              <a:buNone/>
              <a:defRPr sz="1485">
                <a:solidFill>
                  <a:schemeClr val="tx1">
                    <a:tint val="75000"/>
                  </a:schemeClr>
                </a:solidFill>
              </a:defRPr>
            </a:lvl2pPr>
            <a:lvl3pPr marL="754380" indent="0">
              <a:buNone/>
              <a:defRPr sz="1320">
                <a:solidFill>
                  <a:schemeClr val="tx1">
                    <a:tint val="75000"/>
                  </a:schemeClr>
                </a:solidFill>
              </a:defRPr>
            </a:lvl3pPr>
            <a:lvl4pPr marL="1131570" indent="0">
              <a:buNone/>
              <a:defRPr sz="1155">
                <a:solidFill>
                  <a:schemeClr val="tx1">
                    <a:tint val="75000"/>
                  </a:schemeClr>
                </a:solidFill>
              </a:defRPr>
            </a:lvl4pPr>
            <a:lvl5pPr marL="1508760" indent="0">
              <a:buNone/>
              <a:defRPr sz="1155">
                <a:solidFill>
                  <a:schemeClr val="tx1">
                    <a:tint val="75000"/>
                  </a:schemeClr>
                </a:solidFill>
              </a:defRPr>
            </a:lvl5pPr>
            <a:lvl6pPr marL="1885950" indent="0">
              <a:buNone/>
              <a:defRPr sz="1155">
                <a:solidFill>
                  <a:schemeClr val="tx1">
                    <a:tint val="75000"/>
                  </a:schemeClr>
                </a:solidFill>
              </a:defRPr>
            </a:lvl6pPr>
            <a:lvl7pPr marL="2263140" indent="0">
              <a:buNone/>
              <a:defRPr sz="1155">
                <a:solidFill>
                  <a:schemeClr val="tx1">
                    <a:tint val="75000"/>
                  </a:schemeClr>
                </a:solidFill>
              </a:defRPr>
            </a:lvl7pPr>
            <a:lvl8pPr marL="2640330" indent="0">
              <a:buNone/>
              <a:defRPr sz="1155">
                <a:solidFill>
                  <a:schemeClr val="tx1">
                    <a:tint val="75000"/>
                  </a:schemeClr>
                </a:solidFill>
              </a:defRPr>
            </a:lvl8pPr>
            <a:lvl9pPr marL="3017520" indent="0">
              <a:buNone/>
              <a:defRPr sz="115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82983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1665" y="3022600"/>
            <a:ext cx="4023360" cy="3540761"/>
          </a:xfrm>
        </p:spPr>
        <p:txBody>
          <a:bodyPr>
            <a:normAutofit/>
          </a:bodyPr>
          <a:lstStyle>
            <a:lvl1pPr>
              <a:defRPr sz="1485"/>
            </a:lvl1pPr>
            <a:lvl2pPr>
              <a:defRPr sz="1320"/>
            </a:lvl2pPr>
            <a:lvl3pPr>
              <a:defRPr sz="1155"/>
            </a:lvl3pPr>
            <a:lvl4pPr>
              <a:defRPr sz="990"/>
            </a:lvl4pPr>
            <a:lvl5pPr>
              <a:defRPr sz="990"/>
            </a:lvl5pPr>
            <a:lvl6pPr>
              <a:defRPr sz="990"/>
            </a:lvl6pPr>
            <a:lvl7pPr>
              <a:defRPr sz="990"/>
            </a:lvl7pPr>
            <a:lvl8pPr>
              <a:defRPr sz="990"/>
            </a:lvl8pPr>
            <a:lvl9pPr>
              <a:defRPr sz="9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755" y="3022600"/>
            <a:ext cx="4023360" cy="3540760"/>
          </a:xfrm>
        </p:spPr>
        <p:txBody>
          <a:bodyPr>
            <a:normAutofit/>
          </a:bodyPr>
          <a:lstStyle>
            <a:lvl1pPr>
              <a:defRPr sz="1485"/>
            </a:lvl1pPr>
            <a:lvl2pPr>
              <a:defRPr sz="1320"/>
            </a:lvl2pPr>
            <a:lvl3pPr>
              <a:defRPr sz="1155"/>
            </a:lvl3pPr>
            <a:lvl4pPr>
              <a:defRPr sz="990"/>
            </a:lvl4pPr>
            <a:lvl5pPr>
              <a:defRPr sz="990"/>
            </a:lvl5pPr>
            <a:lvl6pPr>
              <a:defRPr sz="990"/>
            </a:lvl6pPr>
            <a:lvl7pPr>
              <a:defRPr sz="990"/>
            </a:lvl7pPr>
            <a:lvl8pPr>
              <a:defRPr sz="990"/>
            </a:lvl8pPr>
            <a:lvl9pPr>
              <a:defRPr sz="9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FD726C-3C7D-417B-AB07-17C135E344DD}"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493341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9156" y="3013004"/>
            <a:ext cx="3785868" cy="653097"/>
          </a:xfrm>
        </p:spPr>
        <p:txBody>
          <a:bodyPr anchor="b">
            <a:noAutofit/>
          </a:bodyPr>
          <a:lstStyle>
            <a:lvl1pPr marL="0" indent="0">
              <a:buNone/>
              <a:defRPr sz="2310" b="0"/>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941665" y="3675697"/>
            <a:ext cx="4023360" cy="2887662"/>
          </a:xfrm>
        </p:spPr>
        <p:txBody>
          <a:bodyPr anchor="t">
            <a:normAutofit/>
          </a:bodyPr>
          <a:lstStyle>
            <a:lvl1pPr>
              <a:defRPr sz="1485"/>
            </a:lvl1pPr>
            <a:lvl2pPr>
              <a:defRPr sz="1320"/>
            </a:lvl2pPr>
            <a:lvl3pPr>
              <a:defRPr sz="1155"/>
            </a:lvl3pPr>
            <a:lvl4pPr>
              <a:defRPr sz="990"/>
            </a:lvl4pPr>
            <a:lvl5pPr>
              <a:defRPr sz="990"/>
            </a:lvl5pPr>
            <a:lvl6pPr>
              <a:defRPr sz="990"/>
            </a:lvl6pPr>
            <a:lvl7pPr>
              <a:defRPr sz="990"/>
            </a:lvl7pPr>
            <a:lvl8pPr>
              <a:defRPr sz="990"/>
            </a:lvl8pPr>
            <a:lvl9pPr>
              <a:defRPr sz="9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15585" y="3022600"/>
            <a:ext cx="3798531" cy="653097"/>
          </a:xfrm>
        </p:spPr>
        <p:txBody>
          <a:bodyPr anchor="b">
            <a:noAutofit/>
          </a:bodyPr>
          <a:lstStyle>
            <a:lvl1pPr marL="0" indent="0">
              <a:buNone/>
              <a:defRPr sz="2310" b="0"/>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p:cNvSpPr>
            <a:spLocks noGrp="1"/>
          </p:cNvSpPr>
          <p:nvPr>
            <p:ph sz="quarter" idx="4"/>
          </p:nvPr>
        </p:nvSpPr>
        <p:spPr>
          <a:xfrm>
            <a:off x="5090755" y="3675697"/>
            <a:ext cx="4023361" cy="2887662"/>
          </a:xfrm>
        </p:spPr>
        <p:txBody>
          <a:bodyPr anchor="t">
            <a:normAutofit/>
          </a:bodyPr>
          <a:lstStyle>
            <a:lvl1pPr>
              <a:defRPr sz="1485"/>
            </a:lvl1pPr>
            <a:lvl2pPr>
              <a:defRPr sz="1320"/>
            </a:lvl2pPr>
            <a:lvl3pPr>
              <a:defRPr sz="1155"/>
            </a:lvl3pPr>
            <a:lvl4pPr>
              <a:defRPr sz="990"/>
            </a:lvl4pPr>
            <a:lvl5pPr>
              <a:defRPr sz="990"/>
            </a:lvl5pPr>
            <a:lvl6pPr>
              <a:defRPr sz="990"/>
            </a:lvl6pPr>
            <a:lvl7pPr>
              <a:defRPr sz="990"/>
            </a:lvl7pPr>
            <a:lvl8pPr>
              <a:defRPr sz="990"/>
            </a:lvl8pPr>
            <a:lvl9pPr>
              <a:defRPr sz="9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FD726C-3C7D-417B-AB07-17C135E344DD}"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103336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FD726C-3C7D-417B-AB07-17C135E344DD}"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4043560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D726C-3C7D-417B-AB07-17C135E344DD}"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580903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1664" y="1813560"/>
            <a:ext cx="2928025" cy="1554480"/>
          </a:xfrm>
        </p:spPr>
        <p:txBody>
          <a:bodyPr anchor="b">
            <a:normAutofit/>
          </a:bodyPr>
          <a:lstStyle>
            <a:lvl1pPr algn="l">
              <a:defRPr sz="1980" b="0"/>
            </a:lvl1pPr>
          </a:lstStyle>
          <a:p>
            <a:r>
              <a:rPr lang="en-US"/>
              <a:t>Click to edit Master title style</a:t>
            </a:r>
            <a:endParaRPr lang="en-US" dirty="0"/>
          </a:p>
        </p:txBody>
      </p:sp>
      <p:sp>
        <p:nvSpPr>
          <p:cNvPr id="3" name="Content Placeholder 2"/>
          <p:cNvSpPr>
            <a:spLocks noGrp="1"/>
          </p:cNvSpPr>
          <p:nvPr>
            <p:ph idx="1"/>
          </p:nvPr>
        </p:nvSpPr>
        <p:spPr>
          <a:xfrm>
            <a:off x="4210645" y="690881"/>
            <a:ext cx="4903471" cy="5872480"/>
          </a:xfrm>
        </p:spPr>
        <p:txBody>
          <a:bodyPr anchor="ctr">
            <a:normAutofit/>
          </a:bodyPr>
          <a:lstStyle>
            <a:lvl1pPr>
              <a:defRPr sz="1650"/>
            </a:lvl1pPr>
            <a:lvl2pPr>
              <a:defRPr sz="1485"/>
            </a:lvl2pPr>
            <a:lvl3pPr>
              <a:defRPr sz="1320"/>
            </a:lvl3pPr>
            <a:lvl4pPr>
              <a:defRPr sz="1155"/>
            </a:lvl4pPr>
            <a:lvl5pPr>
              <a:defRPr sz="1155"/>
            </a:lvl5pPr>
            <a:lvl6pPr>
              <a:defRPr sz="1155"/>
            </a:lvl6pPr>
            <a:lvl7pPr>
              <a:defRPr sz="1155"/>
            </a:lvl7pPr>
            <a:lvl8pPr>
              <a:defRPr sz="1155"/>
            </a:lvl8pPr>
            <a:lvl9pPr>
              <a:defRPr sz="11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41664" y="3368040"/>
            <a:ext cx="2928025" cy="2072640"/>
          </a:xfrm>
        </p:spPr>
        <p:txBody>
          <a:bodyPr>
            <a:normAutofit/>
          </a:bodyPr>
          <a:lstStyle>
            <a:lvl1pPr marL="0" indent="0">
              <a:buNone/>
              <a:defRPr sz="1320"/>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p>
            <a:fld id="{D3FD726C-3C7D-417B-AB07-17C135E344DD}"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36316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7766" y="1162784"/>
            <a:ext cx="6771182" cy="708139"/>
          </a:xfrm>
        </p:spPr>
        <p:txBody>
          <a:bodyPr>
            <a:noAutofit/>
          </a:bodyPr>
          <a:lstStyle>
            <a:lvl1pPr algn="ctr">
              <a:defRPr sz="4000" b="1"/>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
        <p:nvSpPr>
          <p:cNvPr id="7" name="Freeform 6">
            <a:extLst>
              <a:ext uri="{FF2B5EF4-FFF2-40B4-BE49-F238E27FC236}">
                <a16:creationId xmlns:a16="http://schemas.microsoft.com/office/drawing/2014/main" id="{ACA04947-9138-4133-B2A7-9EF527F71A55}"/>
              </a:ext>
            </a:extLst>
          </p:cNvPr>
          <p:cNvSpPr/>
          <p:nvPr userDrawn="1"/>
        </p:nvSpPr>
        <p:spPr>
          <a:xfrm flipH="1">
            <a:off x="-93488" y="-106665"/>
            <a:ext cx="10269871" cy="1300511"/>
          </a:xfrm>
          <a:custGeom>
            <a:avLst/>
            <a:gdLst>
              <a:gd name="connsiteX0" fmla="*/ 3027406 w 3027406"/>
              <a:gd name="connsiteY0" fmla="*/ 24714 h 444843"/>
              <a:gd name="connsiteX1" fmla="*/ 2792627 w 3027406"/>
              <a:gd name="connsiteY1" fmla="*/ 0 h 444843"/>
              <a:gd name="connsiteX2" fmla="*/ 1136822 w 3027406"/>
              <a:gd name="connsiteY2" fmla="*/ 444843 h 444843"/>
              <a:gd name="connsiteX3" fmla="*/ 0 w 3027406"/>
              <a:gd name="connsiteY3" fmla="*/ 197708 h 444843"/>
              <a:gd name="connsiteX0" fmla="*/ 3027406 w 3027406"/>
              <a:gd name="connsiteY0" fmla="*/ 24714 h 448510"/>
              <a:gd name="connsiteX1" fmla="*/ 2792627 w 3027406"/>
              <a:gd name="connsiteY1" fmla="*/ 0 h 448510"/>
              <a:gd name="connsiteX2" fmla="*/ 1136822 w 3027406"/>
              <a:gd name="connsiteY2" fmla="*/ 444843 h 448510"/>
              <a:gd name="connsiteX3" fmla="*/ 0 w 3027406"/>
              <a:gd name="connsiteY3" fmla="*/ 197708 h 448510"/>
              <a:gd name="connsiteX0" fmla="*/ 3027406 w 3027406"/>
              <a:gd name="connsiteY0" fmla="*/ 51877 h 475673"/>
              <a:gd name="connsiteX1" fmla="*/ 2792627 w 3027406"/>
              <a:gd name="connsiteY1" fmla="*/ 27163 h 475673"/>
              <a:gd name="connsiteX2" fmla="*/ 1136822 w 3027406"/>
              <a:gd name="connsiteY2" fmla="*/ 472006 h 475673"/>
              <a:gd name="connsiteX3" fmla="*/ 0 w 3027406"/>
              <a:gd name="connsiteY3" fmla="*/ 224871 h 475673"/>
              <a:gd name="connsiteX0" fmla="*/ 3027406 w 3027406"/>
              <a:gd name="connsiteY0" fmla="*/ 6419 h 516712"/>
              <a:gd name="connsiteX1" fmla="*/ 2792627 w 3027406"/>
              <a:gd name="connsiteY1" fmla="*/ 68202 h 516712"/>
              <a:gd name="connsiteX2" fmla="*/ 1136822 w 3027406"/>
              <a:gd name="connsiteY2" fmla="*/ 513045 h 516712"/>
              <a:gd name="connsiteX3" fmla="*/ 0 w 3027406"/>
              <a:gd name="connsiteY3" fmla="*/ 265910 h 516712"/>
              <a:gd name="connsiteX0" fmla="*/ 3341305 w 3341305"/>
              <a:gd name="connsiteY0" fmla="*/ 111895 h 461827"/>
              <a:gd name="connsiteX1" fmla="*/ 2792627 w 3341305"/>
              <a:gd name="connsiteY1" fmla="*/ 13317 h 461827"/>
              <a:gd name="connsiteX2" fmla="*/ 1136822 w 3341305"/>
              <a:gd name="connsiteY2" fmla="*/ 458160 h 461827"/>
              <a:gd name="connsiteX3" fmla="*/ 0 w 3341305"/>
              <a:gd name="connsiteY3" fmla="*/ 211025 h 461827"/>
              <a:gd name="connsiteX0" fmla="*/ 3341305 w 3341305"/>
              <a:gd name="connsiteY0" fmla="*/ 112606 h 462538"/>
              <a:gd name="connsiteX1" fmla="*/ 2792627 w 3341305"/>
              <a:gd name="connsiteY1" fmla="*/ 14028 h 462538"/>
              <a:gd name="connsiteX2" fmla="*/ 1136822 w 3341305"/>
              <a:gd name="connsiteY2" fmla="*/ 458871 h 462538"/>
              <a:gd name="connsiteX3" fmla="*/ 0 w 3341305"/>
              <a:gd name="connsiteY3" fmla="*/ 211736 h 462538"/>
              <a:gd name="connsiteX0" fmla="*/ 3341305 w 3341305"/>
              <a:gd name="connsiteY0" fmla="*/ 103842 h 453774"/>
              <a:gd name="connsiteX1" fmla="*/ 2792627 w 3341305"/>
              <a:gd name="connsiteY1" fmla="*/ 5264 h 453774"/>
              <a:gd name="connsiteX2" fmla="*/ 1136822 w 3341305"/>
              <a:gd name="connsiteY2" fmla="*/ 450107 h 453774"/>
              <a:gd name="connsiteX3" fmla="*/ 0 w 3341305"/>
              <a:gd name="connsiteY3" fmla="*/ 202972 h 453774"/>
              <a:gd name="connsiteX0" fmla="*/ 3341305 w 3341305"/>
              <a:gd name="connsiteY0" fmla="*/ 102050 h 451982"/>
              <a:gd name="connsiteX1" fmla="*/ 2792627 w 3341305"/>
              <a:gd name="connsiteY1" fmla="*/ 3472 h 451982"/>
              <a:gd name="connsiteX2" fmla="*/ 1136822 w 3341305"/>
              <a:gd name="connsiteY2" fmla="*/ 448315 h 451982"/>
              <a:gd name="connsiteX3" fmla="*/ 0 w 3341305"/>
              <a:gd name="connsiteY3" fmla="*/ 201180 h 451982"/>
              <a:gd name="connsiteX0" fmla="*/ 3351541 w 3351541"/>
              <a:gd name="connsiteY0" fmla="*/ 102050 h 450581"/>
              <a:gd name="connsiteX1" fmla="*/ 2802863 w 3351541"/>
              <a:gd name="connsiteY1" fmla="*/ 3472 h 450581"/>
              <a:gd name="connsiteX2" fmla="*/ 1147058 w 3351541"/>
              <a:gd name="connsiteY2" fmla="*/ 448315 h 450581"/>
              <a:gd name="connsiteX3" fmla="*/ 0 w 3351541"/>
              <a:gd name="connsiteY3" fmla="*/ 167061 h 450581"/>
              <a:gd name="connsiteX0" fmla="*/ 3351541 w 3351541"/>
              <a:gd name="connsiteY0" fmla="*/ 102050 h 450854"/>
              <a:gd name="connsiteX1" fmla="*/ 2802863 w 3351541"/>
              <a:gd name="connsiteY1" fmla="*/ 3472 h 450854"/>
              <a:gd name="connsiteX2" fmla="*/ 1147058 w 3351541"/>
              <a:gd name="connsiteY2" fmla="*/ 448315 h 450854"/>
              <a:gd name="connsiteX3" fmla="*/ 0 w 3351541"/>
              <a:gd name="connsiteY3" fmla="*/ 167061 h 450854"/>
              <a:gd name="connsiteX0" fmla="*/ 3351541 w 3351541"/>
              <a:gd name="connsiteY0" fmla="*/ 100520 h 449324"/>
              <a:gd name="connsiteX1" fmla="*/ 2802863 w 3351541"/>
              <a:gd name="connsiteY1" fmla="*/ 1942 h 449324"/>
              <a:gd name="connsiteX2" fmla="*/ 1147058 w 3351541"/>
              <a:gd name="connsiteY2" fmla="*/ 446785 h 449324"/>
              <a:gd name="connsiteX3" fmla="*/ 0 w 3351541"/>
              <a:gd name="connsiteY3" fmla="*/ 165531 h 449324"/>
              <a:gd name="connsiteX0" fmla="*/ 3351541 w 3351541"/>
              <a:gd name="connsiteY0" fmla="*/ 100946 h 449750"/>
              <a:gd name="connsiteX1" fmla="*/ 2802863 w 3351541"/>
              <a:gd name="connsiteY1" fmla="*/ 2368 h 449750"/>
              <a:gd name="connsiteX2" fmla="*/ 1147058 w 3351541"/>
              <a:gd name="connsiteY2" fmla="*/ 447211 h 449750"/>
              <a:gd name="connsiteX3" fmla="*/ 0 w 3351541"/>
              <a:gd name="connsiteY3" fmla="*/ 165957 h 449750"/>
              <a:gd name="connsiteX0" fmla="*/ 3351541 w 3351541"/>
              <a:gd name="connsiteY0" fmla="*/ 100713 h 449517"/>
              <a:gd name="connsiteX1" fmla="*/ 2802863 w 3351541"/>
              <a:gd name="connsiteY1" fmla="*/ 2135 h 449517"/>
              <a:gd name="connsiteX2" fmla="*/ 1147058 w 3351541"/>
              <a:gd name="connsiteY2" fmla="*/ 446978 h 449517"/>
              <a:gd name="connsiteX3" fmla="*/ 0 w 3351541"/>
              <a:gd name="connsiteY3" fmla="*/ 165724 h 449517"/>
              <a:gd name="connsiteX0" fmla="*/ 3447075 w 3447075"/>
              <a:gd name="connsiteY0" fmla="*/ 206077 h 452523"/>
              <a:gd name="connsiteX1" fmla="*/ 2802863 w 3447075"/>
              <a:gd name="connsiteY1" fmla="*/ 5141 h 452523"/>
              <a:gd name="connsiteX2" fmla="*/ 1147058 w 3447075"/>
              <a:gd name="connsiteY2" fmla="*/ 449984 h 452523"/>
              <a:gd name="connsiteX3" fmla="*/ 0 w 3447075"/>
              <a:gd name="connsiteY3" fmla="*/ 168730 h 452523"/>
              <a:gd name="connsiteX0" fmla="*/ 3447075 w 3447075"/>
              <a:gd name="connsiteY0" fmla="*/ 207175 h 453621"/>
              <a:gd name="connsiteX1" fmla="*/ 2802863 w 3447075"/>
              <a:gd name="connsiteY1" fmla="*/ 6239 h 453621"/>
              <a:gd name="connsiteX2" fmla="*/ 1147058 w 3447075"/>
              <a:gd name="connsiteY2" fmla="*/ 451082 h 453621"/>
              <a:gd name="connsiteX3" fmla="*/ 0 w 3447075"/>
              <a:gd name="connsiteY3" fmla="*/ 169828 h 453621"/>
              <a:gd name="connsiteX0" fmla="*/ 3447075 w 3447075"/>
              <a:gd name="connsiteY0" fmla="*/ 201821 h 448267"/>
              <a:gd name="connsiteX1" fmla="*/ 2802863 w 3447075"/>
              <a:gd name="connsiteY1" fmla="*/ 885 h 448267"/>
              <a:gd name="connsiteX2" fmla="*/ 1147058 w 3447075"/>
              <a:gd name="connsiteY2" fmla="*/ 445728 h 448267"/>
              <a:gd name="connsiteX3" fmla="*/ 0 w 3447075"/>
              <a:gd name="connsiteY3" fmla="*/ 164474 h 448267"/>
              <a:gd name="connsiteX0" fmla="*/ 3447075 w 3447075"/>
              <a:gd name="connsiteY0" fmla="*/ 200991 h 447437"/>
              <a:gd name="connsiteX1" fmla="*/ 2802863 w 3447075"/>
              <a:gd name="connsiteY1" fmla="*/ 55 h 447437"/>
              <a:gd name="connsiteX2" fmla="*/ 1147058 w 3447075"/>
              <a:gd name="connsiteY2" fmla="*/ 444898 h 447437"/>
              <a:gd name="connsiteX3" fmla="*/ 0 w 3447075"/>
              <a:gd name="connsiteY3" fmla="*/ 163644 h 447437"/>
              <a:gd name="connsiteX0" fmla="*/ 3447075 w 3447075"/>
              <a:gd name="connsiteY0" fmla="*/ 200993 h 447439"/>
              <a:gd name="connsiteX1" fmla="*/ 2802863 w 3447075"/>
              <a:gd name="connsiteY1" fmla="*/ 57 h 447439"/>
              <a:gd name="connsiteX2" fmla="*/ 1147058 w 3447075"/>
              <a:gd name="connsiteY2" fmla="*/ 444900 h 447439"/>
              <a:gd name="connsiteX3" fmla="*/ 0 w 3447075"/>
              <a:gd name="connsiteY3" fmla="*/ 163646 h 447439"/>
              <a:gd name="connsiteX0" fmla="*/ 3447075 w 3447075"/>
              <a:gd name="connsiteY0" fmla="*/ 201470 h 447916"/>
              <a:gd name="connsiteX1" fmla="*/ 2802863 w 3447075"/>
              <a:gd name="connsiteY1" fmla="*/ 534 h 447916"/>
              <a:gd name="connsiteX2" fmla="*/ 1147058 w 3447075"/>
              <a:gd name="connsiteY2" fmla="*/ 445377 h 447916"/>
              <a:gd name="connsiteX3" fmla="*/ 0 w 3447075"/>
              <a:gd name="connsiteY3" fmla="*/ 164123 h 447916"/>
              <a:gd name="connsiteX0" fmla="*/ 3447075 w 3447075"/>
              <a:gd name="connsiteY0" fmla="*/ 201178 h 447624"/>
              <a:gd name="connsiteX1" fmla="*/ 2802863 w 3447075"/>
              <a:gd name="connsiteY1" fmla="*/ 242 h 447624"/>
              <a:gd name="connsiteX2" fmla="*/ 1147058 w 3447075"/>
              <a:gd name="connsiteY2" fmla="*/ 445085 h 447624"/>
              <a:gd name="connsiteX3" fmla="*/ 0 w 3447075"/>
              <a:gd name="connsiteY3" fmla="*/ 163831 h 447624"/>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615728"/>
              <a:gd name="connsiteY0" fmla="*/ 232117 h 451267"/>
              <a:gd name="connsiteX1" fmla="*/ 3559669 w 3615728"/>
              <a:gd name="connsiteY1" fmla="*/ 232154 h 451267"/>
              <a:gd name="connsiteX2" fmla="*/ 2802863 w 3615728"/>
              <a:gd name="connsiteY2" fmla="*/ 3885 h 451267"/>
              <a:gd name="connsiteX3" fmla="*/ 1147058 w 3615728"/>
              <a:gd name="connsiteY3" fmla="*/ 448728 h 451267"/>
              <a:gd name="connsiteX4" fmla="*/ 0 w 3615728"/>
              <a:gd name="connsiteY4" fmla="*/ 167474 h 451267"/>
              <a:gd name="connsiteX0" fmla="*/ 3559669 w 3559669"/>
              <a:gd name="connsiteY0" fmla="*/ 238918 h 458068"/>
              <a:gd name="connsiteX1" fmla="*/ 3385918 w 3559669"/>
              <a:gd name="connsiteY1" fmla="*/ 146542 h 458068"/>
              <a:gd name="connsiteX2" fmla="*/ 2802863 w 3559669"/>
              <a:gd name="connsiteY2" fmla="*/ 10686 h 458068"/>
              <a:gd name="connsiteX3" fmla="*/ 1147058 w 3559669"/>
              <a:gd name="connsiteY3" fmla="*/ 455529 h 458068"/>
              <a:gd name="connsiteX4" fmla="*/ 0 w 3559669"/>
              <a:gd name="connsiteY4" fmla="*/ 174275 h 458068"/>
              <a:gd name="connsiteX0" fmla="*/ 3559669 w 3559669"/>
              <a:gd name="connsiteY0" fmla="*/ 0 h 622848"/>
              <a:gd name="connsiteX1" fmla="*/ 3385918 w 3559669"/>
              <a:gd name="connsiteY1" fmla="*/ 311322 h 622848"/>
              <a:gd name="connsiteX2" fmla="*/ 2802863 w 3559669"/>
              <a:gd name="connsiteY2" fmla="*/ 175466 h 622848"/>
              <a:gd name="connsiteX3" fmla="*/ 1147058 w 3559669"/>
              <a:gd name="connsiteY3" fmla="*/ 620309 h 622848"/>
              <a:gd name="connsiteX4" fmla="*/ 0 w 3559669"/>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559931"/>
              <a:gd name="connsiteY0" fmla="*/ 0 h 622848"/>
              <a:gd name="connsiteX1" fmla="*/ 3557442 w 3559931"/>
              <a:gd name="connsiteY1" fmla="*/ 432918 h 622848"/>
              <a:gd name="connsiteX2" fmla="*/ 2802863 w 3559931"/>
              <a:gd name="connsiteY2" fmla="*/ 175466 h 622848"/>
              <a:gd name="connsiteX3" fmla="*/ 1147058 w 3559931"/>
              <a:gd name="connsiteY3" fmla="*/ 620309 h 622848"/>
              <a:gd name="connsiteX4" fmla="*/ 0 w 3559931"/>
              <a:gd name="connsiteY4" fmla="*/ 339055 h 622848"/>
              <a:gd name="connsiteX0" fmla="*/ 3559669 w 3559931"/>
              <a:gd name="connsiteY0" fmla="*/ 0 h 622848"/>
              <a:gd name="connsiteX1" fmla="*/ 3557442 w 3559931"/>
              <a:gd name="connsiteY1" fmla="*/ 437781 h 622848"/>
              <a:gd name="connsiteX2" fmla="*/ 2802863 w 3559931"/>
              <a:gd name="connsiteY2" fmla="*/ 175466 h 622848"/>
              <a:gd name="connsiteX3" fmla="*/ 1147058 w 3559931"/>
              <a:gd name="connsiteY3" fmla="*/ 620309 h 622848"/>
              <a:gd name="connsiteX4" fmla="*/ 0 w 3559931"/>
              <a:gd name="connsiteY4" fmla="*/ 339055 h 622848"/>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9670 w 3559932"/>
              <a:gd name="connsiteY0" fmla="*/ 0 h 627712"/>
              <a:gd name="connsiteX1" fmla="*/ 3557442 w 3559932"/>
              <a:gd name="connsiteY1" fmla="*/ 442645 h 627712"/>
              <a:gd name="connsiteX2" fmla="*/ 2802863 w 3559932"/>
              <a:gd name="connsiteY2" fmla="*/ 180330 h 627712"/>
              <a:gd name="connsiteX3" fmla="*/ 1147058 w 3559932"/>
              <a:gd name="connsiteY3" fmla="*/ 625173 h 627712"/>
              <a:gd name="connsiteX4" fmla="*/ 0 w 3559932"/>
              <a:gd name="connsiteY4" fmla="*/ 343919 h 627712"/>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715"/>
              <a:gd name="connsiteY0" fmla="*/ 87846 h 647464"/>
              <a:gd name="connsiteX1" fmla="*/ 3559669 w 3559715"/>
              <a:gd name="connsiteY1" fmla="*/ 14926 h 647464"/>
              <a:gd name="connsiteX2" fmla="*/ 3557442 w 3559715"/>
              <a:gd name="connsiteY2" fmla="*/ 462397 h 647464"/>
              <a:gd name="connsiteX3" fmla="*/ 2802863 w 3559715"/>
              <a:gd name="connsiteY3" fmla="*/ 200082 h 647464"/>
              <a:gd name="connsiteX4" fmla="*/ 1147058 w 3559715"/>
              <a:gd name="connsiteY4" fmla="*/ 644925 h 647464"/>
              <a:gd name="connsiteX5" fmla="*/ 0 w 3559715"/>
              <a:gd name="connsiteY5" fmla="*/ 363671 h 647464"/>
              <a:gd name="connsiteX0" fmla="*/ 1537030 w 3559715"/>
              <a:gd name="connsiteY0" fmla="*/ 73045 h 632663"/>
              <a:gd name="connsiteX1" fmla="*/ 3559669 w 3559715"/>
              <a:gd name="connsiteY1" fmla="*/ 125 h 632663"/>
              <a:gd name="connsiteX2" fmla="*/ 3557442 w 3559715"/>
              <a:gd name="connsiteY2" fmla="*/ 447596 h 632663"/>
              <a:gd name="connsiteX3" fmla="*/ 2802863 w 3559715"/>
              <a:gd name="connsiteY3" fmla="*/ 185281 h 632663"/>
              <a:gd name="connsiteX4" fmla="*/ 1147058 w 3559715"/>
              <a:gd name="connsiteY4" fmla="*/ 630124 h 632663"/>
              <a:gd name="connsiteX5" fmla="*/ 0 w 3559715"/>
              <a:gd name="connsiteY5" fmla="*/ 348870 h 632663"/>
              <a:gd name="connsiteX0" fmla="*/ 0 w 3564168"/>
              <a:gd name="connsiteY0" fmla="*/ 444 h 633019"/>
              <a:gd name="connsiteX1" fmla="*/ 3564122 w 3564168"/>
              <a:gd name="connsiteY1" fmla="*/ 481 h 633019"/>
              <a:gd name="connsiteX2" fmla="*/ 3561895 w 3564168"/>
              <a:gd name="connsiteY2" fmla="*/ 447952 h 633019"/>
              <a:gd name="connsiteX3" fmla="*/ 2807316 w 3564168"/>
              <a:gd name="connsiteY3" fmla="*/ 185637 h 633019"/>
              <a:gd name="connsiteX4" fmla="*/ 1151511 w 3564168"/>
              <a:gd name="connsiteY4" fmla="*/ 630480 h 633019"/>
              <a:gd name="connsiteX5" fmla="*/ 4453 w 3564168"/>
              <a:gd name="connsiteY5" fmla="*/ 349226 h 633019"/>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6" fmla="*/ 0 w 3564168"/>
              <a:gd name="connsiteY6" fmla="*/ 556 h 633131"/>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1940"/>
              <a:gd name="connsiteY0" fmla="*/ 0 h 632575"/>
              <a:gd name="connsiteX1" fmla="*/ 3561894 w 3561940"/>
              <a:gd name="connsiteY1" fmla="*/ 37 h 632575"/>
              <a:gd name="connsiteX2" fmla="*/ 3559667 w 3561940"/>
              <a:gd name="connsiteY2" fmla="*/ 447508 h 632575"/>
              <a:gd name="connsiteX3" fmla="*/ 2805088 w 3561940"/>
              <a:gd name="connsiteY3" fmla="*/ 185193 h 632575"/>
              <a:gd name="connsiteX4" fmla="*/ 1149283 w 3561940"/>
              <a:gd name="connsiteY4" fmla="*/ 630036 h 632575"/>
              <a:gd name="connsiteX5" fmla="*/ 2225 w 3561940"/>
              <a:gd name="connsiteY5" fmla="*/ 348782 h 632575"/>
              <a:gd name="connsiteX6" fmla="*/ 0 w 3561940"/>
              <a:gd name="connsiteY6" fmla="*/ 0 h 632575"/>
              <a:gd name="connsiteX0" fmla="*/ 0 w 3564228"/>
              <a:gd name="connsiteY0" fmla="*/ 0 h 632575"/>
              <a:gd name="connsiteX1" fmla="*/ 3561894 w 3564228"/>
              <a:gd name="connsiteY1" fmla="*/ 37 h 632575"/>
              <a:gd name="connsiteX2" fmla="*/ 3564122 w 3564228"/>
              <a:gd name="connsiteY2" fmla="*/ 447508 h 632575"/>
              <a:gd name="connsiteX3" fmla="*/ 2805088 w 3564228"/>
              <a:gd name="connsiteY3" fmla="*/ 185193 h 632575"/>
              <a:gd name="connsiteX4" fmla="*/ 1149283 w 3564228"/>
              <a:gd name="connsiteY4" fmla="*/ 630036 h 632575"/>
              <a:gd name="connsiteX5" fmla="*/ 2225 w 3564228"/>
              <a:gd name="connsiteY5" fmla="*/ 348782 h 632575"/>
              <a:gd name="connsiteX6" fmla="*/ 0 w 3564228"/>
              <a:gd name="connsiteY6" fmla="*/ 0 h 632575"/>
              <a:gd name="connsiteX0" fmla="*/ 0 w 3572945"/>
              <a:gd name="connsiteY0" fmla="*/ 72276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72276 h 704851"/>
              <a:gd name="connsiteX0" fmla="*/ 0 w 3572945"/>
              <a:gd name="connsiteY0" fmla="*/ 12015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11930 w 3572945"/>
              <a:gd name="connsiteY3" fmla="*/ 170617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2785"/>
              <a:gd name="connsiteX1" fmla="*/ 3572934 w 3572945"/>
              <a:gd name="connsiteY1" fmla="*/ 0 h 702785"/>
              <a:gd name="connsiteX2" fmla="*/ 3564122 w 3572945"/>
              <a:gd name="connsiteY2" fmla="*/ 519784 h 702785"/>
              <a:gd name="connsiteX3" fmla="*/ 2852978 w 3572945"/>
              <a:gd name="connsiteY3" fmla="*/ 154332 h 702785"/>
              <a:gd name="connsiteX4" fmla="*/ 1149283 w 3572945"/>
              <a:gd name="connsiteY4" fmla="*/ 702312 h 702785"/>
              <a:gd name="connsiteX5" fmla="*/ 2225 w 3572945"/>
              <a:gd name="connsiteY5" fmla="*/ 421058 h 702785"/>
              <a:gd name="connsiteX6" fmla="*/ 0 w 3572945"/>
              <a:gd name="connsiteY6" fmla="*/ 12015 h 702785"/>
              <a:gd name="connsiteX0" fmla="*/ 0 w 3572945"/>
              <a:gd name="connsiteY0" fmla="*/ 12015 h 713617"/>
              <a:gd name="connsiteX1" fmla="*/ 3572934 w 3572945"/>
              <a:gd name="connsiteY1" fmla="*/ 0 h 713617"/>
              <a:gd name="connsiteX2" fmla="*/ 3564122 w 3572945"/>
              <a:gd name="connsiteY2" fmla="*/ 519784 h 713617"/>
              <a:gd name="connsiteX3" fmla="*/ 2852978 w 3572945"/>
              <a:gd name="connsiteY3" fmla="*/ 154332 h 713617"/>
              <a:gd name="connsiteX4" fmla="*/ 1053504 w 3572945"/>
              <a:gd name="connsiteY4" fmla="*/ 713169 h 713617"/>
              <a:gd name="connsiteX5" fmla="*/ 2225 w 3572945"/>
              <a:gd name="connsiteY5" fmla="*/ 421058 h 713617"/>
              <a:gd name="connsiteX6" fmla="*/ 0 w 3572945"/>
              <a:gd name="connsiteY6" fmla="*/ 12015 h 713617"/>
              <a:gd name="connsiteX0" fmla="*/ 0 w 3572945"/>
              <a:gd name="connsiteY0" fmla="*/ 12015 h 713169"/>
              <a:gd name="connsiteX1" fmla="*/ 3572934 w 3572945"/>
              <a:gd name="connsiteY1" fmla="*/ 0 h 713169"/>
              <a:gd name="connsiteX2" fmla="*/ 3564122 w 3572945"/>
              <a:gd name="connsiteY2" fmla="*/ 519784 h 713169"/>
              <a:gd name="connsiteX3" fmla="*/ 2852978 w 3572945"/>
              <a:gd name="connsiteY3" fmla="*/ 154332 h 713169"/>
              <a:gd name="connsiteX4" fmla="*/ 1053504 w 3572945"/>
              <a:gd name="connsiteY4" fmla="*/ 713169 h 713169"/>
              <a:gd name="connsiteX5" fmla="*/ 2225 w 3572945"/>
              <a:gd name="connsiteY5" fmla="*/ 421058 h 713169"/>
              <a:gd name="connsiteX6" fmla="*/ 0 w 3572945"/>
              <a:gd name="connsiteY6" fmla="*/ 12015 h 713169"/>
              <a:gd name="connsiteX0" fmla="*/ 0 w 3572945"/>
              <a:gd name="connsiteY0" fmla="*/ 12015 h 718866"/>
              <a:gd name="connsiteX1" fmla="*/ 3572934 w 3572945"/>
              <a:gd name="connsiteY1" fmla="*/ 0 h 718866"/>
              <a:gd name="connsiteX2" fmla="*/ 3564122 w 3572945"/>
              <a:gd name="connsiteY2" fmla="*/ 519784 h 718866"/>
              <a:gd name="connsiteX3" fmla="*/ 2852978 w 3572945"/>
              <a:gd name="connsiteY3" fmla="*/ 154332 h 718866"/>
              <a:gd name="connsiteX4" fmla="*/ 1053504 w 3572945"/>
              <a:gd name="connsiteY4" fmla="*/ 713169 h 718866"/>
              <a:gd name="connsiteX5" fmla="*/ 2225 w 3572945"/>
              <a:gd name="connsiteY5" fmla="*/ 421058 h 718866"/>
              <a:gd name="connsiteX6" fmla="*/ 0 w 3572945"/>
              <a:gd name="connsiteY6" fmla="*/ 12015 h 718866"/>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945" h="717994">
                <a:moveTo>
                  <a:pt x="0" y="12015"/>
                </a:moveTo>
                <a:lnTo>
                  <a:pt x="3572934" y="0"/>
                </a:lnTo>
                <a:cubicBezTo>
                  <a:pt x="3573305" y="106200"/>
                  <a:pt x="3564769" y="418400"/>
                  <a:pt x="3564122" y="519784"/>
                </a:cubicBezTo>
                <a:cubicBezTo>
                  <a:pt x="3491526" y="439447"/>
                  <a:pt x="3271414" y="122101"/>
                  <a:pt x="2852978" y="154332"/>
                </a:cubicBezTo>
                <a:cubicBezTo>
                  <a:pt x="2434542" y="186563"/>
                  <a:pt x="1528629" y="668715"/>
                  <a:pt x="1053504" y="713169"/>
                </a:cubicBezTo>
                <a:cubicBezTo>
                  <a:pt x="578379" y="757623"/>
                  <a:pt x="111035" y="481878"/>
                  <a:pt x="2225" y="421058"/>
                </a:cubicBezTo>
                <a:cubicBezTo>
                  <a:pt x="741" y="304797"/>
                  <a:pt x="1484" y="128276"/>
                  <a:pt x="0" y="12015"/>
                </a:cubicBezTo>
                <a:close/>
              </a:path>
            </a:pathLst>
          </a:custGeom>
          <a:solidFill>
            <a:srgbClr val="001F5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4F6573A-0631-417C-B2E3-81CD048CEFE3}"/>
              </a:ext>
            </a:extLst>
          </p:cNvPr>
          <p:cNvGrpSpPr/>
          <p:nvPr userDrawn="1"/>
        </p:nvGrpSpPr>
        <p:grpSpPr>
          <a:xfrm>
            <a:off x="-28" y="1887794"/>
            <a:ext cx="10058428" cy="138661"/>
            <a:chOff x="-27066" y="1944316"/>
            <a:chExt cx="7809421" cy="425615"/>
          </a:xfrm>
        </p:grpSpPr>
        <p:sp>
          <p:nvSpPr>
            <p:cNvPr id="10" name="Rectangle 9">
              <a:extLst>
                <a:ext uri="{FF2B5EF4-FFF2-40B4-BE49-F238E27FC236}">
                  <a16:creationId xmlns:a16="http://schemas.microsoft.com/office/drawing/2014/main" id="{D02CC14D-0A17-432B-B1C6-5B21521614F0}"/>
                </a:ext>
              </a:extLst>
            </p:cNvPr>
            <p:cNvSpPr/>
            <p:nvPr userDrawn="1"/>
          </p:nvSpPr>
          <p:spPr>
            <a:xfrm>
              <a:off x="-27066" y="1944316"/>
              <a:ext cx="7809421" cy="144570"/>
            </a:xfrm>
            <a:prstGeom prst="rect">
              <a:avLst/>
            </a:prstGeom>
            <a:solidFill>
              <a:srgbClr val="001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6E7774-7892-4720-A404-C8E55B9FB143}"/>
                </a:ext>
              </a:extLst>
            </p:cNvPr>
            <p:cNvSpPr/>
            <p:nvPr userDrawn="1"/>
          </p:nvSpPr>
          <p:spPr>
            <a:xfrm>
              <a:off x="-27066" y="2086009"/>
              <a:ext cx="7809421" cy="14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BA19E9-51DE-4332-B913-72523AB01E9C}"/>
                </a:ext>
              </a:extLst>
            </p:cNvPr>
            <p:cNvSpPr/>
            <p:nvPr userDrawn="1"/>
          </p:nvSpPr>
          <p:spPr>
            <a:xfrm>
              <a:off x="-27066" y="2225361"/>
              <a:ext cx="7809421" cy="144570"/>
            </a:xfrm>
            <a:prstGeom prst="rect">
              <a:avLst/>
            </a:prstGeom>
            <a:solidFill>
              <a:srgbClr val="C60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0D863B1-45F1-4458-8028-D81EB8795D45}"/>
              </a:ext>
            </a:extLst>
          </p:cNvPr>
          <p:cNvGrpSpPr/>
          <p:nvPr userDrawn="1"/>
        </p:nvGrpSpPr>
        <p:grpSpPr>
          <a:xfrm>
            <a:off x="561316" y="457903"/>
            <a:ext cx="2465998" cy="1156166"/>
            <a:chOff x="427038" y="457201"/>
            <a:chExt cx="1890712" cy="919162"/>
          </a:xfrm>
        </p:grpSpPr>
        <p:sp>
          <p:nvSpPr>
            <p:cNvPr id="14" name="Freeform 5">
              <a:extLst>
                <a:ext uri="{FF2B5EF4-FFF2-40B4-BE49-F238E27FC236}">
                  <a16:creationId xmlns:a16="http://schemas.microsoft.com/office/drawing/2014/main" id="{7A7BF5CF-0CB5-453B-8985-1A0B8492C231}"/>
                </a:ext>
              </a:extLst>
            </p:cNvPr>
            <p:cNvSpPr>
              <a:spLocks/>
            </p:cNvSpPr>
            <p:nvPr userDrawn="1"/>
          </p:nvSpPr>
          <p:spPr bwMode="auto">
            <a:xfrm>
              <a:off x="1936750" y="1041400"/>
              <a:ext cx="381000" cy="150812"/>
            </a:xfrm>
            <a:custGeom>
              <a:avLst/>
              <a:gdLst>
                <a:gd name="T0" fmla="*/ 0 w 247"/>
                <a:gd name="T1" fmla="*/ 51 h 98"/>
                <a:gd name="T2" fmla="*/ 0 w 247"/>
                <a:gd name="T3" fmla="*/ 84 h 98"/>
                <a:gd name="T4" fmla="*/ 0 w 247"/>
                <a:gd name="T5" fmla="*/ 98 h 98"/>
                <a:gd name="T6" fmla="*/ 247 w 247"/>
                <a:gd name="T7" fmla="*/ 98 h 98"/>
                <a:gd name="T8" fmla="*/ 247 w 247"/>
                <a:gd name="T9" fmla="*/ 46 h 98"/>
                <a:gd name="T10" fmla="*/ 247 w 247"/>
                <a:gd name="T11" fmla="*/ 35 h 98"/>
                <a:gd name="T12" fmla="*/ 247 w 247"/>
                <a:gd name="T13" fmla="*/ 15 h 98"/>
                <a:gd name="T14" fmla="*/ 0 w 247"/>
                <a:gd name="T15" fmla="*/ 51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98">
                  <a:moveTo>
                    <a:pt x="0" y="51"/>
                  </a:moveTo>
                  <a:cubicBezTo>
                    <a:pt x="0" y="84"/>
                    <a:pt x="0" y="84"/>
                    <a:pt x="0" y="84"/>
                  </a:cubicBezTo>
                  <a:cubicBezTo>
                    <a:pt x="0" y="98"/>
                    <a:pt x="0" y="98"/>
                    <a:pt x="0" y="98"/>
                  </a:cubicBezTo>
                  <a:cubicBezTo>
                    <a:pt x="247" y="98"/>
                    <a:pt x="247" y="98"/>
                    <a:pt x="247" y="98"/>
                  </a:cubicBezTo>
                  <a:cubicBezTo>
                    <a:pt x="247" y="46"/>
                    <a:pt x="247" y="46"/>
                    <a:pt x="247" y="46"/>
                  </a:cubicBezTo>
                  <a:cubicBezTo>
                    <a:pt x="247" y="35"/>
                    <a:pt x="247" y="35"/>
                    <a:pt x="247" y="35"/>
                  </a:cubicBezTo>
                  <a:cubicBezTo>
                    <a:pt x="247" y="15"/>
                    <a:pt x="247" y="15"/>
                    <a:pt x="247" y="15"/>
                  </a:cubicBezTo>
                  <a:cubicBezTo>
                    <a:pt x="160" y="0"/>
                    <a:pt x="80" y="23"/>
                    <a:pt x="0" y="51"/>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741F62B3-426F-4879-995C-B4C916479E1B}"/>
                </a:ext>
              </a:extLst>
            </p:cNvPr>
            <p:cNvSpPr>
              <a:spLocks/>
            </p:cNvSpPr>
            <p:nvPr userDrawn="1"/>
          </p:nvSpPr>
          <p:spPr bwMode="auto">
            <a:xfrm>
              <a:off x="1936750" y="469900"/>
              <a:ext cx="365125" cy="392112"/>
            </a:xfrm>
            <a:custGeom>
              <a:avLst/>
              <a:gdLst>
                <a:gd name="T0" fmla="*/ 215 w 237"/>
                <a:gd name="T1" fmla="*/ 219 h 254"/>
                <a:gd name="T2" fmla="*/ 215 w 237"/>
                <a:gd name="T3" fmla="*/ 179 h 254"/>
                <a:gd name="T4" fmla="*/ 108 w 237"/>
                <a:gd name="T5" fmla="*/ 179 h 254"/>
                <a:gd name="T6" fmla="*/ 108 w 237"/>
                <a:gd name="T7" fmla="*/ 97 h 254"/>
                <a:gd name="T8" fmla="*/ 237 w 237"/>
                <a:gd name="T9" fmla="*/ 97 h 254"/>
                <a:gd name="T10" fmla="*/ 237 w 237"/>
                <a:gd name="T11" fmla="*/ 0 h 254"/>
                <a:gd name="T12" fmla="*/ 0 w 237"/>
                <a:gd name="T13" fmla="*/ 0 h 254"/>
                <a:gd name="T14" fmla="*/ 0 w 237"/>
                <a:gd name="T15" fmla="*/ 254 h 254"/>
                <a:gd name="T16" fmla="*/ 215 w 237"/>
                <a:gd name="T17" fmla="*/ 21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54">
                  <a:moveTo>
                    <a:pt x="215" y="219"/>
                  </a:moveTo>
                  <a:cubicBezTo>
                    <a:pt x="215" y="179"/>
                    <a:pt x="215" y="179"/>
                    <a:pt x="215" y="179"/>
                  </a:cubicBezTo>
                  <a:cubicBezTo>
                    <a:pt x="108" y="179"/>
                    <a:pt x="108" y="179"/>
                    <a:pt x="108" y="179"/>
                  </a:cubicBezTo>
                  <a:cubicBezTo>
                    <a:pt x="108" y="97"/>
                    <a:pt x="108" y="97"/>
                    <a:pt x="108" y="97"/>
                  </a:cubicBezTo>
                  <a:cubicBezTo>
                    <a:pt x="237" y="97"/>
                    <a:pt x="237" y="97"/>
                    <a:pt x="237" y="97"/>
                  </a:cubicBezTo>
                  <a:cubicBezTo>
                    <a:pt x="237" y="0"/>
                    <a:pt x="237" y="0"/>
                    <a:pt x="237" y="0"/>
                  </a:cubicBezTo>
                  <a:cubicBezTo>
                    <a:pt x="0" y="0"/>
                    <a:pt x="0" y="0"/>
                    <a:pt x="0" y="0"/>
                  </a:cubicBezTo>
                  <a:cubicBezTo>
                    <a:pt x="0" y="254"/>
                    <a:pt x="0" y="254"/>
                    <a:pt x="0" y="254"/>
                  </a:cubicBezTo>
                  <a:cubicBezTo>
                    <a:pt x="71" y="229"/>
                    <a:pt x="142" y="210"/>
                    <a:pt x="215" y="219"/>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5B2E22CF-4C51-458E-8F2C-F19E66B63B31}"/>
                </a:ext>
              </a:extLst>
            </p:cNvPr>
            <p:cNvSpPr>
              <a:spLocks/>
            </p:cNvSpPr>
            <p:nvPr userDrawn="1"/>
          </p:nvSpPr>
          <p:spPr bwMode="auto">
            <a:xfrm>
              <a:off x="1765300" y="1030288"/>
              <a:ext cx="142875" cy="101600"/>
            </a:xfrm>
            <a:custGeom>
              <a:avLst/>
              <a:gdLst>
                <a:gd name="T0" fmla="*/ 0 w 93"/>
                <a:gd name="T1" fmla="*/ 34 h 66"/>
                <a:gd name="T2" fmla="*/ 0 w 93"/>
                <a:gd name="T3" fmla="*/ 66 h 66"/>
                <a:gd name="T4" fmla="*/ 93 w 93"/>
                <a:gd name="T5" fmla="*/ 33 h 66"/>
                <a:gd name="T6" fmla="*/ 93 w 93"/>
                <a:gd name="T7" fmla="*/ 0 h 66"/>
                <a:gd name="T8" fmla="*/ 0 w 93"/>
                <a:gd name="T9" fmla="*/ 34 h 66"/>
              </a:gdLst>
              <a:ahLst/>
              <a:cxnLst>
                <a:cxn ang="0">
                  <a:pos x="T0" y="T1"/>
                </a:cxn>
                <a:cxn ang="0">
                  <a:pos x="T2" y="T3"/>
                </a:cxn>
                <a:cxn ang="0">
                  <a:pos x="T4" y="T5"/>
                </a:cxn>
                <a:cxn ang="0">
                  <a:pos x="T6" y="T7"/>
                </a:cxn>
                <a:cxn ang="0">
                  <a:pos x="T8" y="T9"/>
                </a:cxn>
              </a:cxnLst>
              <a:rect l="0" t="0" r="r" b="b"/>
              <a:pathLst>
                <a:path w="93" h="66">
                  <a:moveTo>
                    <a:pt x="0" y="34"/>
                  </a:moveTo>
                  <a:cubicBezTo>
                    <a:pt x="0" y="66"/>
                    <a:pt x="0" y="66"/>
                    <a:pt x="0" y="66"/>
                  </a:cubicBezTo>
                  <a:cubicBezTo>
                    <a:pt x="31" y="56"/>
                    <a:pt x="62" y="44"/>
                    <a:pt x="93" y="33"/>
                  </a:cubicBezTo>
                  <a:cubicBezTo>
                    <a:pt x="93" y="0"/>
                    <a:pt x="93" y="0"/>
                    <a:pt x="93" y="0"/>
                  </a:cubicBezTo>
                  <a:cubicBezTo>
                    <a:pt x="62" y="11"/>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55500B5C-4043-4A7F-8699-0E37D60BFC4D}"/>
                </a:ext>
              </a:extLst>
            </p:cNvPr>
            <p:cNvSpPr>
              <a:spLocks/>
            </p:cNvSpPr>
            <p:nvPr userDrawn="1"/>
          </p:nvSpPr>
          <p:spPr bwMode="auto">
            <a:xfrm>
              <a:off x="1936750" y="973138"/>
              <a:ext cx="166687" cy="96837"/>
            </a:xfrm>
            <a:custGeom>
              <a:avLst/>
              <a:gdLst>
                <a:gd name="T0" fmla="*/ 0 w 108"/>
                <a:gd name="T1" fmla="*/ 63 h 63"/>
                <a:gd name="T2" fmla="*/ 108 w 108"/>
                <a:gd name="T3" fmla="*/ 32 h 63"/>
                <a:gd name="T4" fmla="*/ 108 w 108"/>
                <a:gd name="T5" fmla="*/ 0 h 63"/>
                <a:gd name="T6" fmla="*/ 0 w 108"/>
                <a:gd name="T7" fmla="*/ 31 h 63"/>
                <a:gd name="T8" fmla="*/ 0 w 108"/>
                <a:gd name="T9" fmla="*/ 63 h 63"/>
              </a:gdLst>
              <a:ahLst/>
              <a:cxnLst>
                <a:cxn ang="0">
                  <a:pos x="T0" y="T1"/>
                </a:cxn>
                <a:cxn ang="0">
                  <a:pos x="T2" y="T3"/>
                </a:cxn>
                <a:cxn ang="0">
                  <a:pos x="T4" y="T5"/>
                </a:cxn>
                <a:cxn ang="0">
                  <a:pos x="T6" y="T7"/>
                </a:cxn>
                <a:cxn ang="0">
                  <a:pos x="T8" y="T9"/>
                </a:cxn>
              </a:cxnLst>
              <a:rect l="0" t="0" r="r" b="b"/>
              <a:pathLst>
                <a:path w="108" h="63">
                  <a:moveTo>
                    <a:pt x="0" y="63"/>
                  </a:moveTo>
                  <a:cubicBezTo>
                    <a:pt x="36" y="50"/>
                    <a:pt x="71" y="39"/>
                    <a:pt x="108" y="32"/>
                  </a:cubicBezTo>
                  <a:cubicBezTo>
                    <a:pt x="108" y="0"/>
                    <a:pt x="108" y="0"/>
                    <a:pt x="108" y="0"/>
                  </a:cubicBezTo>
                  <a:cubicBezTo>
                    <a:pt x="71" y="7"/>
                    <a:pt x="36" y="18"/>
                    <a:pt x="0" y="31"/>
                  </a:cubicBezTo>
                  <a:lnTo>
                    <a:pt x="0" y="63"/>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F6A63D60-24C2-4D70-99A9-75AA67906F7E}"/>
                </a:ext>
              </a:extLst>
            </p:cNvPr>
            <p:cNvSpPr>
              <a:spLocks/>
            </p:cNvSpPr>
            <p:nvPr userDrawn="1"/>
          </p:nvSpPr>
          <p:spPr bwMode="auto">
            <a:xfrm>
              <a:off x="1585913" y="1103313"/>
              <a:ext cx="106362" cy="71437"/>
            </a:xfrm>
            <a:custGeom>
              <a:avLst/>
              <a:gdLst>
                <a:gd name="T0" fmla="*/ 0 w 69"/>
                <a:gd name="T1" fmla="*/ 15 h 46"/>
                <a:gd name="T2" fmla="*/ 6 w 69"/>
                <a:gd name="T3" fmla="*/ 46 h 46"/>
                <a:gd name="T4" fmla="*/ 63 w 69"/>
                <a:gd name="T5" fmla="*/ 34 h 46"/>
                <a:gd name="T6" fmla="*/ 69 w 69"/>
                <a:gd name="T7" fmla="*/ 0 h 46"/>
                <a:gd name="T8" fmla="*/ 0 w 69"/>
                <a:gd name="T9" fmla="*/ 15 h 46"/>
              </a:gdLst>
              <a:ahLst/>
              <a:cxnLst>
                <a:cxn ang="0">
                  <a:pos x="T0" y="T1"/>
                </a:cxn>
                <a:cxn ang="0">
                  <a:pos x="T2" y="T3"/>
                </a:cxn>
                <a:cxn ang="0">
                  <a:pos x="T4" y="T5"/>
                </a:cxn>
                <a:cxn ang="0">
                  <a:pos x="T6" y="T7"/>
                </a:cxn>
                <a:cxn ang="0">
                  <a:pos x="T8" y="T9"/>
                </a:cxn>
              </a:cxnLst>
              <a:rect l="0" t="0" r="r" b="b"/>
              <a:pathLst>
                <a:path w="69" h="46">
                  <a:moveTo>
                    <a:pt x="0" y="15"/>
                  </a:moveTo>
                  <a:cubicBezTo>
                    <a:pt x="6" y="46"/>
                    <a:pt x="6" y="46"/>
                    <a:pt x="6" y="46"/>
                  </a:cubicBezTo>
                  <a:cubicBezTo>
                    <a:pt x="25" y="43"/>
                    <a:pt x="44" y="39"/>
                    <a:pt x="63" y="34"/>
                  </a:cubicBezTo>
                  <a:cubicBezTo>
                    <a:pt x="69" y="0"/>
                    <a:pt x="69" y="0"/>
                    <a:pt x="69" y="0"/>
                  </a:cubicBezTo>
                  <a:cubicBezTo>
                    <a:pt x="46" y="7"/>
                    <a:pt x="23" y="12"/>
                    <a:pt x="0" y="15"/>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99245CA4-377B-40C9-89F7-A4D38CE0DFFA}"/>
                </a:ext>
              </a:extLst>
            </p:cNvPr>
            <p:cNvSpPr>
              <a:spLocks/>
            </p:cNvSpPr>
            <p:nvPr userDrawn="1"/>
          </p:nvSpPr>
          <p:spPr bwMode="auto">
            <a:xfrm>
              <a:off x="1566863" y="998538"/>
              <a:ext cx="146050" cy="80962"/>
            </a:xfrm>
            <a:custGeom>
              <a:avLst/>
              <a:gdLst>
                <a:gd name="T0" fmla="*/ 94 w 94"/>
                <a:gd name="T1" fmla="*/ 0 h 52"/>
                <a:gd name="T2" fmla="*/ 0 w 94"/>
                <a:gd name="T3" fmla="*/ 21 h 52"/>
                <a:gd name="T4" fmla="*/ 6 w 94"/>
                <a:gd name="T5" fmla="*/ 52 h 52"/>
                <a:gd name="T6" fmla="*/ 88 w 94"/>
                <a:gd name="T7" fmla="*/ 34 h 52"/>
                <a:gd name="T8" fmla="*/ 94 w 94"/>
                <a:gd name="T9" fmla="*/ 0 h 52"/>
              </a:gdLst>
              <a:ahLst/>
              <a:cxnLst>
                <a:cxn ang="0">
                  <a:pos x="T0" y="T1"/>
                </a:cxn>
                <a:cxn ang="0">
                  <a:pos x="T2" y="T3"/>
                </a:cxn>
                <a:cxn ang="0">
                  <a:pos x="T4" y="T5"/>
                </a:cxn>
                <a:cxn ang="0">
                  <a:pos x="T6" y="T7"/>
                </a:cxn>
                <a:cxn ang="0">
                  <a:pos x="T8" y="T9"/>
                </a:cxn>
              </a:cxnLst>
              <a:rect l="0" t="0" r="r" b="b"/>
              <a:pathLst>
                <a:path w="94" h="52">
                  <a:moveTo>
                    <a:pt x="94" y="0"/>
                  </a:moveTo>
                  <a:cubicBezTo>
                    <a:pt x="63" y="9"/>
                    <a:pt x="32" y="17"/>
                    <a:pt x="0" y="21"/>
                  </a:cubicBezTo>
                  <a:cubicBezTo>
                    <a:pt x="6" y="52"/>
                    <a:pt x="6" y="52"/>
                    <a:pt x="6" y="52"/>
                  </a:cubicBezTo>
                  <a:cubicBezTo>
                    <a:pt x="34" y="48"/>
                    <a:pt x="61" y="42"/>
                    <a:pt x="88" y="34"/>
                  </a:cubicBezTo>
                  <a:lnTo>
                    <a:pt x="94" y="0"/>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789E41E0-49B9-4C77-8252-5C226DE6526D}"/>
                </a:ext>
              </a:extLst>
            </p:cNvPr>
            <p:cNvSpPr>
              <a:spLocks/>
            </p:cNvSpPr>
            <p:nvPr userDrawn="1"/>
          </p:nvSpPr>
          <p:spPr bwMode="auto">
            <a:xfrm>
              <a:off x="1936750" y="854075"/>
              <a:ext cx="331787" cy="115887"/>
            </a:xfrm>
            <a:custGeom>
              <a:avLst/>
              <a:gdLst>
                <a:gd name="T0" fmla="*/ 0 w 215"/>
                <a:gd name="T1" fmla="*/ 43 h 75"/>
                <a:gd name="T2" fmla="*/ 0 w 215"/>
                <a:gd name="T3" fmla="*/ 75 h 75"/>
                <a:gd name="T4" fmla="*/ 108 w 215"/>
                <a:gd name="T5" fmla="*/ 45 h 75"/>
                <a:gd name="T6" fmla="*/ 108 w 215"/>
                <a:gd name="T7" fmla="*/ 31 h 75"/>
                <a:gd name="T8" fmla="*/ 215 w 215"/>
                <a:gd name="T9" fmla="*/ 31 h 75"/>
                <a:gd name="T10" fmla="*/ 215 w 215"/>
                <a:gd name="T11" fmla="*/ 7 h 75"/>
                <a:gd name="T12" fmla="*/ 0 w 215"/>
                <a:gd name="T13" fmla="*/ 43 h 75"/>
              </a:gdLst>
              <a:ahLst/>
              <a:cxnLst>
                <a:cxn ang="0">
                  <a:pos x="T0" y="T1"/>
                </a:cxn>
                <a:cxn ang="0">
                  <a:pos x="T2" y="T3"/>
                </a:cxn>
                <a:cxn ang="0">
                  <a:pos x="T4" y="T5"/>
                </a:cxn>
                <a:cxn ang="0">
                  <a:pos x="T6" y="T7"/>
                </a:cxn>
                <a:cxn ang="0">
                  <a:pos x="T8" y="T9"/>
                </a:cxn>
                <a:cxn ang="0">
                  <a:pos x="T10" y="T11"/>
                </a:cxn>
                <a:cxn ang="0">
                  <a:pos x="T12" y="T13"/>
                </a:cxn>
              </a:cxnLst>
              <a:rect l="0" t="0" r="r" b="b"/>
              <a:pathLst>
                <a:path w="215" h="75">
                  <a:moveTo>
                    <a:pt x="0" y="43"/>
                  </a:moveTo>
                  <a:cubicBezTo>
                    <a:pt x="0" y="75"/>
                    <a:pt x="0" y="75"/>
                    <a:pt x="0" y="75"/>
                  </a:cubicBezTo>
                  <a:cubicBezTo>
                    <a:pt x="36" y="63"/>
                    <a:pt x="71" y="52"/>
                    <a:pt x="108" y="45"/>
                  </a:cubicBezTo>
                  <a:cubicBezTo>
                    <a:pt x="108" y="31"/>
                    <a:pt x="108" y="31"/>
                    <a:pt x="108" y="31"/>
                  </a:cubicBezTo>
                  <a:cubicBezTo>
                    <a:pt x="215" y="31"/>
                    <a:pt x="215" y="31"/>
                    <a:pt x="215" y="31"/>
                  </a:cubicBezTo>
                  <a:cubicBezTo>
                    <a:pt x="215" y="7"/>
                    <a:pt x="215" y="7"/>
                    <a:pt x="215" y="7"/>
                  </a:cubicBezTo>
                  <a:cubicBezTo>
                    <a:pt x="140" y="0"/>
                    <a:pt x="69" y="19"/>
                    <a:pt x="0"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3F74751E-E04B-4B22-B246-937E38523B6C}"/>
                </a:ext>
              </a:extLst>
            </p:cNvPr>
            <p:cNvSpPr>
              <a:spLocks/>
            </p:cNvSpPr>
            <p:nvPr userDrawn="1"/>
          </p:nvSpPr>
          <p:spPr bwMode="auto">
            <a:xfrm>
              <a:off x="1365250" y="1112838"/>
              <a:ext cx="144462" cy="68262"/>
            </a:xfrm>
            <a:custGeom>
              <a:avLst/>
              <a:gdLst>
                <a:gd name="T0" fmla="*/ 94 w 94"/>
                <a:gd name="T1" fmla="*/ 44 h 44"/>
                <a:gd name="T2" fmla="*/ 94 w 94"/>
                <a:gd name="T3" fmla="*/ 13 h 44"/>
                <a:gd name="T4" fmla="*/ 0 w 94"/>
                <a:gd name="T5" fmla="*/ 0 h 44"/>
                <a:gd name="T6" fmla="*/ 0 w 94"/>
                <a:gd name="T7" fmla="*/ 31 h 44"/>
                <a:gd name="T8" fmla="*/ 94 w 94"/>
                <a:gd name="T9" fmla="*/ 44 h 44"/>
              </a:gdLst>
              <a:ahLst/>
              <a:cxnLst>
                <a:cxn ang="0">
                  <a:pos x="T0" y="T1"/>
                </a:cxn>
                <a:cxn ang="0">
                  <a:pos x="T2" y="T3"/>
                </a:cxn>
                <a:cxn ang="0">
                  <a:pos x="T4" y="T5"/>
                </a:cxn>
                <a:cxn ang="0">
                  <a:pos x="T6" y="T7"/>
                </a:cxn>
                <a:cxn ang="0">
                  <a:pos x="T8" y="T9"/>
                </a:cxn>
              </a:cxnLst>
              <a:rect l="0" t="0" r="r" b="b"/>
              <a:pathLst>
                <a:path w="94" h="44">
                  <a:moveTo>
                    <a:pt x="94" y="44"/>
                  </a:moveTo>
                  <a:cubicBezTo>
                    <a:pt x="94" y="13"/>
                    <a:pt x="94" y="13"/>
                    <a:pt x="94" y="13"/>
                  </a:cubicBezTo>
                  <a:cubicBezTo>
                    <a:pt x="63" y="13"/>
                    <a:pt x="32" y="9"/>
                    <a:pt x="0" y="0"/>
                  </a:cubicBezTo>
                  <a:cubicBezTo>
                    <a:pt x="0" y="31"/>
                    <a:pt x="0" y="31"/>
                    <a:pt x="0" y="31"/>
                  </a:cubicBezTo>
                  <a:cubicBezTo>
                    <a:pt x="32" y="40"/>
                    <a:pt x="63" y="44"/>
                    <a:pt x="94" y="4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2ADF0B2C-9410-43AB-9330-F897B8963BA3}"/>
                </a:ext>
              </a:extLst>
            </p:cNvPr>
            <p:cNvSpPr>
              <a:spLocks/>
            </p:cNvSpPr>
            <p:nvPr userDrawn="1"/>
          </p:nvSpPr>
          <p:spPr bwMode="auto">
            <a:xfrm>
              <a:off x="1365250" y="1017588"/>
              <a:ext cx="144462" cy="66675"/>
            </a:xfrm>
            <a:custGeom>
              <a:avLst/>
              <a:gdLst>
                <a:gd name="T0" fmla="*/ 94 w 94"/>
                <a:gd name="T1" fmla="*/ 43 h 43"/>
                <a:gd name="T2" fmla="*/ 94 w 94"/>
                <a:gd name="T3" fmla="*/ 11 h 43"/>
                <a:gd name="T4" fmla="*/ 0 w 94"/>
                <a:gd name="T5" fmla="*/ 0 h 43"/>
                <a:gd name="T6" fmla="*/ 0 w 94"/>
                <a:gd name="T7" fmla="*/ 31 h 43"/>
                <a:gd name="T8" fmla="*/ 94 w 94"/>
                <a:gd name="T9" fmla="*/ 43 h 43"/>
              </a:gdLst>
              <a:ahLst/>
              <a:cxnLst>
                <a:cxn ang="0">
                  <a:pos x="T0" y="T1"/>
                </a:cxn>
                <a:cxn ang="0">
                  <a:pos x="T2" y="T3"/>
                </a:cxn>
                <a:cxn ang="0">
                  <a:pos x="T4" y="T5"/>
                </a:cxn>
                <a:cxn ang="0">
                  <a:pos x="T6" y="T7"/>
                </a:cxn>
                <a:cxn ang="0">
                  <a:pos x="T8" y="T9"/>
                </a:cxn>
              </a:cxnLst>
              <a:rect l="0" t="0" r="r" b="b"/>
              <a:pathLst>
                <a:path w="94" h="43">
                  <a:moveTo>
                    <a:pt x="94" y="43"/>
                  </a:moveTo>
                  <a:cubicBezTo>
                    <a:pt x="94" y="11"/>
                    <a:pt x="94" y="11"/>
                    <a:pt x="94" y="11"/>
                  </a:cubicBezTo>
                  <a:cubicBezTo>
                    <a:pt x="63" y="12"/>
                    <a:pt x="32" y="9"/>
                    <a:pt x="0" y="0"/>
                  </a:cubicBezTo>
                  <a:cubicBezTo>
                    <a:pt x="0" y="31"/>
                    <a:pt x="0" y="31"/>
                    <a:pt x="0" y="31"/>
                  </a:cubicBezTo>
                  <a:cubicBezTo>
                    <a:pt x="32" y="40"/>
                    <a:pt x="63" y="43"/>
                    <a:pt x="94"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90D99FAE-82B9-4F3C-947C-2CAC71E3B915}"/>
                </a:ext>
              </a:extLst>
            </p:cNvPr>
            <p:cNvSpPr>
              <a:spLocks/>
            </p:cNvSpPr>
            <p:nvPr userDrawn="1"/>
          </p:nvSpPr>
          <p:spPr bwMode="auto">
            <a:xfrm>
              <a:off x="1365250" y="469900"/>
              <a:ext cx="542925" cy="515937"/>
            </a:xfrm>
            <a:custGeom>
              <a:avLst/>
              <a:gdLst>
                <a:gd name="T0" fmla="*/ 94 w 352"/>
                <a:gd name="T1" fmla="*/ 333 h 334"/>
                <a:gd name="T2" fmla="*/ 94 w 352"/>
                <a:gd name="T3" fmla="*/ 257 h 334"/>
                <a:gd name="T4" fmla="*/ 93 w 352"/>
                <a:gd name="T5" fmla="*/ 222 h 334"/>
                <a:gd name="T6" fmla="*/ 90 w 352"/>
                <a:gd name="T7" fmla="*/ 187 h 334"/>
                <a:gd name="T8" fmla="*/ 98 w 352"/>
                <a:gd name="T9" fmla="*/ 187 h 334"/>
                <a:gd name="T10" fmla="*/ 125 w 352"/>
                <a:gd name="T11" fmla="*/ 330 h 334"/>
                <a:gd name="T12" fmla="*/ 232 w 352"/>
                <a:gd name="T13" fmla="*/ 305 h 334"/>
                <a:gd name="T14" fmla="*/ 255 w 352"/>
                <a:gd name="T15" fmla="*/ 187 h 334"/>
                <a:gd name="T16" fmla="*/ 263 w 352"/>
                <a:gd name="T17" fmla="*/ 187 h 334"/>
                <a:gd name="T18" fmla="*/ 260 w 352"/>
                <a:gd name="T19" fmla="*/ 221 h 334"/>
                <a:gd name="T20" fmla="*/ 259 w 352"/>
                <a:gd name="T21" fmla="*/ 257 h 334"/>
                <a:gd name="T22" fmla="*/ 259 w 352"/>
                <a:gd name="T23" fmla="*/ 296 h 334"/>
                <a:gd name="T24" fmla="*/ 352 w 352"/>
                <a:gd name="T25" fmla="*/ 261 h 334"/>
                <a:gd name="T26" fmla="*/ 352 w 352"/>
                <a:gd name="T27" fmla="*/ 0 h 334"/>
                <a:gd name="T28" fmla="*/ 230 w 352"/>
                <a:gd name="T29" fmla="*/ 0 h 334"/>
                <a:gd name="T30" fmla="*/ 190 w 352"/>
                <a:gd name="T31" fmla="*/ 160 h 334"/>
                <a:gd name="T32" fmla="*/ 183 w 352"/>
                <a:gd name="T33" fmla="*/ 195 h 334"/>
                <a:gd name="T34" fmla="*/ 179 w 352"/>
                <a:gd name="T35" fmla="*/ 223 h 334"/>
                <a:gd name="T36" fmla="*/ 174 w 352"/>
                <a:gd name="T37" fmla="*/ 223 h 334"/>
                <a:gd name="T38" fmla="*/ 169 w 352"/>
                <a:gd name="T39" fmla="*/ 194 h 334"/>
                <a:gd name="T40" fmla="*/ 161 w 352"/>
                <a:gd name="T41" fmla="*/ 161 h 334"/>
                <a:gd name="T42" fmla="*/ 122 w 352"/>
                <a:gd name="T43" fmla="*/ 0 h 334"/>
                <a:gd name="T44" fmla="*/ 0 w 352"/>
                <a:gd name="T45" fmla="*/ 0 h 334"/>
                <a:gd name="T46" fmla="*/ 0 w 352"/>
                <a:gd name="T47" fmla="*/ 322 h 334"/>
                <a:gd name="T48" fmla="*/ 94 w 352"/>
                <a:gd name="T49" fmla="*/ 3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334">
                  <a:moveTo>
                    <a:pt x="94" y="333"/>
                  </a:moveTo>
                  <a:cubicBezTo>
                    <a:pt x="94" y="257"/>
                    <a:pt x="94" y="257"/>
                    <a:pt x="94" y="257"/>
                  </a:cubicBezTo>
                  <a:cubicBezTo>
                    <a:pt x="94" y="245"/>
                    <a:pt x="93" y="233"/>
                    <a:pt x="93" y="222"/>
                  </a:cubicBezTo>
                  <a:cubicBezTo>
                    <a:pt x="92" y="210"/>
                    <a:pt x="91" y="199"/>
                    <a:pt x="90" y="187"/>
                  </a:cubicBezTo>
                  <a:cubicBezTo>
                    <a:pt x="98" y="187"/>
                    <a:pt x="98" y="187"/>
                    <a:pt x="98" y="187"/>
                  </a:cubicBezTo>
                  <a:cubicBezTo>
                    <a:pt x="125" y="330"/>
                    <a:pt x="125" y="330"/>
                    <a:pt x="125" y="330"/>
                  </a:cubicBezTo>
                  <a:cubicBezTo>
                    <a:pt x="161" y="326"/>
                    <a:pt x="197" y="316"/>
                    <a:pt x="232" y="305"/>
                  </a:cubicBezTo>
                  <a:cubicBezTo>
                    <a:pt x="255" y="187"/>
                    <a:pt x="255" y="187"/>
                    <a:pt x="255" y="187"/>
                  </a:cubicBezTo>
                  <a:cubicBezTo>
                    <a:pt x="263" y="187"/>
                    <a:pt x="263" y="187"/>
                    <a:pt x="263" y="187"/>
                  </a:cubicBezTo>
                  <a:cubicBezTo>
                    <a:pt x="261" y="198"/>
                    <a:pt x="260" y="210"/>
                    <a:pt x="260" y="221"/>
                  </a:cubicBezTo>
                  <a:cubicBezTo>
                    <a:pt x="259" y="233"/>
                    <a:pt x="259" y="245"/>
                    <a:pt x="259" y="257"/>
                  </a:cubicBezTo>
                  <a:cubicBezTo>
                    <a:pt x="259" y="296"/>
                    <a:pt x="259" y="296"/>
                    <a:pt x="259" y="296"/>
                  </a:cubicBezTo>
                  <a:cubicBezTo>
                    <a:pt x="290" y="285"/>
                    <a:pt x="321" y="272"/>
                    <a:pt x="352" y="261"/>
                  </a:cubicBezTo>
                  <a:cubicBezTo>
                    <a:pt x="352" y="0"/>
                    <a:pt x="352" y="0"/>
                    <a:pt x="352" y="0"/>
                  </a:cubicBezTo>
                  <a:cubicBezTo>
                    <a:pt x="230" y="0"/>
                    <a:pt x="230" y="0"/>
                    <a:pt x="230" y="0"/>
                  </a:cubicBezTo>
                  <a:cubicBezTo>
                    <a:pt x="190" y="160"/>
                    <a:pt x="190" y="160"/>
                    <a:pt x="190" y="160"/>
                  </a:cubicBezTo>
                  <a:cubicBezTo>
                    <a:pt x="187" y="174"/>
                    <a:pt x="184" y="186"/>
                    <a:pt x="183" y="195"/>
                  </a:cubicBezTo>
                  <a:cubicBezTo>
                    <a:pt x="181" y="205"/>
                    <a:pt x="180" y="214"/>
                    <a:pt x="179" y="223"/>
                  </a:cubicBezTo>
                  <a:cubicBezTo>
                    <a:pt x="174" y="223"/>
                    <a:pt x="174" y="223"/>
                    <a:pt x="174" y="223"/>
                  </a:cubicBezTo>
                  <a:cubicBezTo>
                    <a:pt x="172" y="214"/>
                    <a:pt x="171" y="204"/>
                    <a:pt x="169" y="194"/>
                  </a:cubicBezTo>
                  <a:cubicBezTo>
                    <a:pt x="167" y="184"/>
                    <a:pt x="164" y="172"/>
                    <a:pt x="161" y="161"/>
                  </a:cubicBezTo>
                  <a:cubicBezTo>
                    <a:pt x="122" y="0"/>
                    <a:pt x="122" y="0"/>
                    <a:pt x="122" y="0"/>
                  </a:cubicBezTo>
                  <a:cubicBezTo>
                    <a:pt x="0" y="0"/>
                    <a:pt x="0" y="0"/>
                    <a:pt x="0" y="0"/>
                  </a:cubicBezTo>
                  <a:cubicBezTo>
                    <a:pt x="0" y="322"/>
                    <a:pt x="0" y="322"/>
                    <a:pt x="0" y="322"/>
                  </a:cubicBezTo>
                  <a:cubicBezTo>
                    <a:pt x="32" y="331"/>
                    <a:pt x="63" y="334"/>
                    <a:pt x="94" y="3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EA282AF7-E371-44C4-B5C1-8E9EDF57F416}"/>
                </a:ext>
              </a:extLst>
            </p:cNvPr>
            <p:cNvSpPr>
              <a:spLocks/>
            </p:cNvSpPr>
            <p:nvPr userDrawn="1"/>
          </p:nvSpPr>
          <p:spPr bwMode="auto">
            <a:xfrm>
              <a:off x="1765300" y="928688"/>
              <a:ext cx="142875" cy="103187"/>
            </a:xfrm>
            <a:custGeom>
              <a:avLst/>
              <a:gdLst>
                <a:gd name="T0" fmla="*/ 93 w 93"/>
                <a:gd name="T1" fmla="*/ 33 h 66"/>
                <a:gd name="T2" fmla="*/ 93 w 93"/>
                <a:gd name="T3" fmla="*/ 0 h 66"/>
                <a:gd name="T4" fmla="*/ 0 w 93"/>
                <a:gd name="T5" fmla="*/ 34 h 66"/>
                <a:gd name="T6" fmla="*/ 0 w 93"/>
                <a:gd name="T7" fmla="*/ 66 h 66"/>
                <a:gd name="T8" fmla="*/ 93 w 93"/>
                <a:gd name="T9" fmla="*/ 33 h 66"/>
              </a:gdLst>
              <a:ahLst/>
              <a:cxnLst>
                <a:cxn ang="0">
                  <a:pos x="T0" y="T1"/>
                </a:cxn>
                <a:cxn ang="0">
                  <a:pos x="T2" y="T3"/>
                </a:cxn>
                <a:cxn ang="0">
                  <a:pos x="T4" y="T5"/>
                </a:cxn>
                <a:cxn ang="0">
                  <a:pos x="T6" y="T7"/>
                </a:cxn>
                <a:cxn ang="0">
                  <a:pos x="T8" y="T9"/>
                </a:cxn>
              </a:cxnLst>
              <a:rect l="0" t="0" r="r" b="b"/>
              <a:pathLst>
                <a:path w="93" h="66">
                  <a:moveTo>
                    <a:pt x="93" y="33"/>
                  </a:moveTo>
                  <a:cubicBezTo>
                    <a:pt x="93" y="0"/>
                    <a:pt x="93" y="0"/>
                    <a:pt x="93" y="0"/>
                  </a:cubicBezTo>
                  <a:cubicBezTo>
                    <a:pt x="62" y="11"/>
                    <a:pt x="31" y="23"/>
                    <a:pt x="0" y="34"/>
                  </a:cubicBezTo>
                  <a:cubicBezTo>
                    <a:pt x="0" y="66"/>
                    <a:pt x="0" y="66"/>
                    <a:pt x="0" y="66"/>
                  </a:cubicBezTo>
                  <a:cubicBezTo>
                    <a:pt x="31" y="56"/>
                    <a:pt x="62" y="44"/>
                    <a:pt x="93" y="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46C1CF97-9B9F-4AD6-9372-EB40523A8BCB}"/>
                </a:ext>
              </a:extLst>
            </p:cNvPr>
            <p:cNvSpPr>
              <a:spLocks/>
            </p:cNvSpPr>
            <p:nvPr userDrawn="1"/>
          </p:nvSpPr>
          <p:spPr bwMode="auto">
            <a:xfrm>
              <a:off x="1765300" y="1130300"/>
              <a:ext cx="142875" cy="61912"/>
            </a:xfrm>
            <a:custGeom>
              <a:avLst/>
              <a:gdLst>
                <a:gd name="T0" fmla="*/ 0 w 93"/>
                <a:gd name="T1" fmla="*/ 34 h 40"/>
                <a:gd name="T2" fmla="*/ 0 w 93"/>
                <a:gd name="T3" fmla="*/ 40 h 40"/>
                <a:gd name="T4" fmla="*/ 93 w 93"/>
                <a:gd name="T5" fmla="*/ 40 h 40"/>
                <a:gd name="T6" fmla="*/ 93 w 93"/>
                <a:gd name="T7" fmla="*/ 0 h 40"/>
                <a:gd name="T8" fmla="*/ 0 w 93"/>
                <a:gd name="T9" fmla="*/ 34 h 40"/>
              </a:gdLst>
              <a:ahLst/>
              <a:cxnLst>
                <a:cxn ang="0">
                  <a:pos x="T0" y="T1"/>
                </a:cxn>
                <a:cxn ang="0">
                  <a:pos x="T2" y="T3"/>
                </a:cxn>
                <a:cxn ang="0">
                  <a:pos x="T4" y="T5"/>
                </a:cxn>
                <a:cxn ang="0">
                  <a:pos x="T6" y="T7"/>
                </a:cxn>
                <a:cxn ang="0">
                  <a:pos x="T8" y="T9"/>
                </a:cxn>
              </a:cxnLst>
              <a:rect l="0" t="0" r="r" b="b"/>
              <a:pathLst>
                <a:path w="93" h="40">
                  <a:moveTo>
                    <a:pt x="0" y="34"/>
                  </a:moveTo>
                  <a:cubicBezTo>
                    <a:pt x="0" y="40"/>
                    <a:pt x="0" y="40"/>
                    <a:pt x="0" y="40"/>
                  </a:cubicBezTo>
                  <a:cubicBezTo>
                    <a:pt x="93" y="40"/>
                    <a:pt x="93" y="40"/>
                    <a:pt x="93" y="40"/>
                  </a:cubicBezTo>
                  <a:cubicBezTo>
                    <a:pt x="93" y="0"/>
                    <a:pt x="93" y="0"/>
                    <a:pt x="93" y="0"/>
                  </a:cubicBezTo>
                  <a:cubicBezTo>
                    <a:pt x="62" y="12"/>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3A815CD1-8343-4FE7-8282-B5B67667D29C}"/>
                </a:ext>
              </a:extLst>
            </p:cNvPr>
            <p:cNvSpPr>
              <a:spLocks noEditPoints="1"/>
            </p:cNvSpPr>
            <p:nvPr userDrawn="1"/>
          </p:nvSpPr>
          <p:spPr bwMode="auto">
            <a:xfrm>
              <a:off x="804863" y="469900"/>
              <a:ext cx="592137" cy="722312"/>
            </a:xfrm>
            <a:custGeom>
              <a:avLst/>
              <a:gdLst>
                <a:gd name="T0" fmla="*/ 322 w 373"/>
                <a:gd name="T1" fmla="*/ 297 h 455"/>
                <a:gd name="T2" fmla="*/ 270 w 373"/>
                <a:gd name="T3" fmla="*/ 138 h 455"/>
                <a:gd name="T4" fmla="*/ 225 w 373"/>
                <a:gd name="T5" fmla="*/ 0 h 455"/>
                <a:gd name="T6" fmla="*/ 147 w 373"/>
                <a:gd name="T7" fmla="*/ 0 h 455"/>
                <a:gd name="T8" fmla="*/ 103 w 373"/>
                <a:gd name="T9" fmla="*/ 138 h 455"/>
                <a:gd name="T10" fmla="*/ 51 w 373"/>
                <a:gd name="T11" fmla="*/ 297 h 455"/>
                <a:gd name="T12" fmla="*/ 0 w 373"/>
                <a:gd name="T13" fmla="*/ 455 h 455"/>
                <a:gd name="T14" fmla="*/ 106 w 373"/>
                <a:gd name="T15" fmla="*/ 455 h 455"/>
                <a:gd name="T16" fmla="*/ 186 w 373"/>
                <a:gd name="T17" fmla="*/ 396 h 455"/>
                <a:gd name="T18" fmla="*/ 267 w 373"/>
                <a:gd name="T19" fmla="*/ 455 h 455"/>
                <a:gd name="T20" fmla="*/ 373 w 373"/>
                <a:gd name="T21" fmla="*/ 455 h 455"/>
                <a:gd name="T22" fmla="*/ 322 w 373"/>
                <a:gd name="T23" fmla="*/ 297 h 455"/>
                <a:gd name="T24" fmla="*/ 219 w 373"/>
                <a:gd name="T25" fmla="*/ 272 h 455"/>
                <a:gd name="T26" fmla="*/ 239 w 373"/>
                <a:gd name="T27" fmla="*/ 334 h 455"/>
                <a:gd name="T28" fmla="*/ 186 w 373"/>
                <a:gd name="T29" fmla="*/ 295 h 455"/>
                <a:gd name="T30" fmla="*/ 133 w 373"/>
                <a:gd name="T31" fmla="*/ 334 h 455"/>
                <a:gd name="T32" fmla="*/ 153 w 373"/>
                <a:gd name="T33" fmla="*/ 272 h 455"/>
                <a:gd name="T34" fmla="*/ 101 w 373"/>
                <a:gd name="T35" fmla="*/ 233 h 455"/>
                <a:gd name="T36" fmla="*/ 166 w 373"/>
                <a:gd name="T37" fmla="*/ 233 h 455"/>
                <a:gd name="T38" fmla="*/ 186 w 373"/>
                <a:gd name="T39" fmla="*/ 170 h 455"/>
                <a:gd name="T40" fmla="*/ 207 w 373"/>
                <a:gd name="T41" fmla="*/ 233 h 455"/>
                <a:gd name="T42" fmla="*/ 272 w 373"/>
                <a:gd name="T43" fmla="*/ 233 h 455"/>
                <a:gd name="T44" fmla="*/ 219 w 373"/>
                <a:gd name="T45" fmla="*/ 27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455">
                  <a:moveTo>
                    <a:pt x="322" y="297"/>
                  </a:moveTo>
                  <a:lnTo>
                    <a:pt x="270" y="138"/>
                  </a:lnTo>
                  <a:lnTo>
                    <a:pt x="225" y="0"/>
                  </a:lnTo>
                  <a:lnTo>
                    <a:pt x="147" y="0"/>
                  </a:lnTo>
                  <a:lnTo>
                    <a:pt x="103" y="138"/>
                  </a:lnTo>
                  <a:lnTo>
                    <a:pt x="51" y="297"/>
                  </a:lnTo>
                  <a:lnTo>
                    <a:pt x="0" y="455"/>
                  </a:lnTo>
                  <a:lnTo>
                    <a:pt x="106" y="455"/>
                  </a:lnTo>
                  <a:lnTo>
                    <a:pt x="186" y="396"/>
                  </a:lnTo>
                  <a:lnTo>
                    <a:pt x="267" y="455"/>
                  </a:lnTo>
                  <a:lnTo>
                    <a:pt x="373" y="455"/>
                  </a:lnTo>
                  <a:lnTo>
                    <a:pt x="322" y="297"/>
                  </a:lnTo>
                  <a:close/>
                  <a:moveTo>
                    <a:pt x="219" y="272"/>
                  </a:moveTo>
                  <a:lnTo>
                    <a:pt x="239" y="334"/>
                  </a:lnTo>
                  <a:lnTo>
                    <a:pt x="186" y="295"/>
                  </a:lnTo>
                  <a:lnTo>
                    <a:pt x="133" y="334"/>
                  </a:lnTo>
                  <a:lnTo>
                    <a:pt x="153" y="272"/>
                  </a:lnTo>
                  <a:lnTo>
                    <a:pt x="101" y="233"/>
                  </a:lnTo>
                  <a:lnTo>
                    <a:pt x="166" y="233"/>
                  </a:lnTo>
                  <a:lnTo>
                    <a:pt x="186" y="170"/>
                  </a:lnTo>
                  <a:lnTo>
                    <a:pt x="207" y="233"/>
                  </a:lnTo>
                  <a:lnTo>
                    <a:pt x="272" y="233"/>
                  </a:lnTo>
                  <a:lnTo>
                    <a:pt x="219" y="272"/>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2F00F061-242B-4049-8D8F-B99896144A12}"/>
                </a:ext>
              </a:extLst>
            </p:cNvPr>
            <p:cNvSpPr>
              <a:spLocks/>
            </p:cNvSpPr>
            <p:nvPr userDrawn="1"/>
          </p:nvSpPr>
          <p:spPr bwMode="auto">
            <a:xfrm>
              <a:off x="427038" y="457201"/>
              <a:ext cx="441325" cy="749300"/>
            </a:xfrm>
            <a:custGeom>
              <a:avLst/>
              <a:gdLst>
                <a:gd name="T0" fmla="*/ 0 w 286"/>
                <a:gd name="T1" fmla="*/ 324 h 484"/>
                <a:gd name="T2" fmla="*/ 98 w 286"/>
                <a:gd name="T3" fmla="*/ 324 h 484"/>
                <a:gd name="T4" fmla="*/ 109 w 286"/>
                <a:gd name="T5" fmla="*/ 376 h 484"/>
                <a:gd name="T6" fmla="*/ 143 w 286"/>
                <a:gd name="T7" fmla="*/ 393 h 484"/>
                <a:gd name="T8" fmla="*/ 172 w 286"/>
                <a:gd name="T9" fmla="*/ 383 h 484"/>
                <a:gd name="T10" fmla="*/ 182 w 286"/>
                <a:gd name="T11" fmla="*/ 356 h 484"/>
                <a:gd name="T12" fmla="*/ 134 w 286"/>
                <a:gd name="T13" fmla="*/ 292 h 484"/>
                <a:gd name="T14" fmla="*/ 122 w 286"/>
                <a:gd name="T15" fmla="*/ 282 h 484"/>
                <a:gd name="T16" fmla="*/ 79 w 286"/>
                <a:gd name="T17" fmla="*/ 247 h 484"/>
                <a:gd name="T18" fmla="*/ 24 w 286"/>
                <a:gd name="T19" fmla="*/ 186 h 484"/>
                <a:gd name="T20" fmla="*/ 8 w 286"/>
                <a:gd name="T21" fmla="*/ 123 h 484"/>
                <a:gd name="T22" fmla="*/ 44 w 286"/>
                <a:gd name="T23" fmla="*/ 33 h 484"/>
                <a:gd name="T24" fmla="*/ 142 w 286"/>
                <a:gd name="T25" fmla="*/ 0 h 484"/>
                <a:gd name="T26" fmla="*/ 242 w 286"/>
                <a:gd name="T27" fmla="*/ 36 h 484"/>
                <a:gd name="T28" fmla="*/ 279 w 286"/>
                <a:gd name="T29" fmla="*/ 134 h 484"/>
                <a:gd name="T30" fmla="*/ 279 w 286"/>
                <a:gd name="T31" fmla="*/ 143 h 484"/>
                <a:gd name="T32" fmla="*/ 181 w 286"/>
                <a:gd name="T33" fmla="*/ 143 h 484"/>
                <a:gd name="T34" fmla="*/ 181 w 286"/>
                <a:gd name="T35" fmla="*/ 141 h 484"/>
                <a:gd name="T36" fmla="*/ 172 w 286"/>
                <a:gd name="T37" fmla="*/ 102 h 484"/>
                <a:gd name="T38" fmla="*/ 143 w 286"/>
                <a:gd name="T39" fmla="*/ 90 h 484"/>
                <a:gd name="T40" fmla="*/ 120 w 286"/>
                <a:gd name="T41" fmla="*/ 98 h 484"/>
                <a:gd name="T42" fmla="*/ 112 w 286"/>
                <a:gd name="T43" fmla="*/ 119 h 484"/>
                <a:gd name="T44" fmla="*/ 161 w 286"/>
                <a:gd name="T45" fmla="*/ 178 h 484"/>
                <a:gd name="T46" fmla="*/ 176 w 286"/>
                <a:gd name="T47" fmla="*/ 191 h 484"/>
                <a:gd name="T48" fmla="*/ 266 w 286"/>
                <a:gd name="T49" fmla="*/ 280 h 484"/>
                <a:gd name="T50" fmla="*/ 286 w 286"/>
                <a:gd name="T51" fmla="*/ 350 h 484"/>
                <a:gd name="T52" fmla="*/ 247 w 286"/>
                <a:gd name="T53" fmla="*/ 448 h 484"/>
                <a:gd name="T54" fmla="*/ 141 w 286"/>
                <a:gd name="T55" fmla="*/ 484 h 484"/>
                <a:gd name="T56" fmla="*/ 38 w 286"/>
                <a:gd name="T57" fmla="*/ 444 h 484"/>
                <a:gd name="T58" fmla="*/ 0 w 286"/>
                <a:gd name="T59" fmla="*/ 333 h 484"/>
                <a:gd name="T60" fmla="*/ 0 w 286"/>
                <a:gd name="T61" fmla="*/ 32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 h="484">
                  <a:moveTo>
                    <a:pt x="0" y="324"/>
                  </a:moveTo>
                  <a:cubicBezTo>
                    <a:pt x="98" y="324"/>
                    <a:pt x="98" y="324"/>
                    <a:pt x="98" y="324"/>
                  </a:cubicBezTo>
                  <a:cubicBezTo>
                    <a:pt x="98" y="347"/>
                    <a:pt x="101" y="365"/>
                    <a:pt x="109" y="376"/>
                  </a:cubicBezTo>
                  <a:cubicBezTo>
                    <a:pt x="116" y="388"/>
                    <a:pt x="128" y="393"/>
                    <a:pt x="143" y="393"/>
                  </a:cubicBezTo>
                  <a:cubicBezTo>
                    <a:pt x="155" y="393"/>
                    <a:pt x="164" y="390"/>
                    <a:pt x="172" y="383"/>
                  </a:cubicBezTo>
                  <a:cubicBezTo>
                    <a:pt x="179" y="376"/>
                    <a:pt x="182" y="367"/>
                    <a:pt x="182" y="356"/>
                  </a:cubicBezTo>
                  <a:cubicBezTo>
                    <a:pt x="182" y="340"/>
                    <a:pt x="166" y="319"/>
                    <a:pt x="134" y="292"/>
                  </a:cubicBezTo>
                  <a:cubicBezTo>
                    <a:pt x="128" y="288"/>
                    <a:pt x="124" y="285"/>
                    <a:pt x="122" y="282"/>
                  </a:cubicBezTo>
                  <a:cubicBezTo>
                    <a:pt x="79" y="247"/>
                    <a:pt x="79" y="247"/>
                    <a:pt x="79" y="247"/>
                  </a:cubicBezTo>
                  <a:cubicBezTo>
                    <a:pt x="53" y="225"/>
                    <a:pt x="35" y="205"/>
                    <a:pt x="24" y="186"/>
                  </a:cubicBezTo>
                  <a:cubicBezTo>
                    <a:pt x="13" y="167"/>
                    <a:pt x="8" y="146"/>
                    <a:pt x="8" y="123"/>
                  </a:cubicBezTo>
                  <a:cubicBezTo>
                    <a:pt x="8" y="85"/>
                    <a:pt x="20" y="55"/>
                    <a:pt x="44" y="33"/>
                  </a:cubicBezTo>
                  <a:cubicBezTo>
                    <a:pt x="68" y="11"/>
                    <a:pt x="101" y="0"/>
                    <a:pt x="142" y="0"/>
                  </a:cubicBezTo>
                  <a:cubicBezTo>
                    <a:pt x="185" y="0"/>
                    <a:pt x="218" y="12"/>
                    <a:pt x="242" y="36"/>
                  </a:cubicBezTo>
                  <a:cubicBezTo>
                    <a:pt x="267" y="59"/>
                    <a:pt x="279" y="92"/>
                    <a:pt x="279" y="134"/>
                  </a:cubicBezTo>
                  <a:cubicBezTo>
                    <a:pt x="279" y="143"/>
                    <a:pt x="279" y="143"/>
                    <a:pt x="279" y="143"/>
                  </a:cubicBezTo>
                  <a:cubicBezTo>
                    <a:pt x="181" y="143"/>
                    <a:pt x="181" y="143"/>
                    <a:pt x="181" y="143"/>
                  </a:cubicBezTo>
                  <a:cubicBezTo>
                    <a:pt x="181" y="141"/>
                    <a:pt x="181" y="141"/>
                    <a:pt x="181" y="141"/>
                  </a:cubicBezTo>
                  <a:cubicBezTo>
                    <a:pt x="181" y="124"/>
                    <a:pt x="178" y="111"/>
                    <a:pt x="172" y="102"/>
                  </a:cubicBezTo>
                  <a:cubicBezTo>
                    <a:pt x="165" y="94"/>
                    <a:pt x="156" y="90"/>
                    <a:pt x="143" y="90"/>
                  </a:cubicBezTo>
                  <a:cubicBezTo>
                    <a:pt x="134" y="90"/>
                    <a:pt x="126" y="92"/>
                    <a:pt x="120" y="98"/>
                  </a:cubicBezTo>
                  <a:cubicBezTo>
                    <a:pt x="114" y="103"/>
                    <a:pt x="112" y="110"/>
                    <a:pt x="112" y="119"/>
                  </a:cubicBezTo>
                  <a:cubicBezTo>
                    <a:pt x="112" y="132"/>
                    <a:pt x="128" y="152"/>
                    <a:pt x="161" y="178"/>
                  </a:cubicBezTo>
                  <a:cubicBezTo>
                    <a:pt x="168" y="184"/>
                    <a:pt x="172" y="188"/>
                    <a:pt x="176" y="191"/>
                  </a:cubicBezTo>
                  <a:cubicBezTo>
                    <a:pt x="223" y="229"/>
                    <a:pt x="253" y="259"/>
                    <a:pt x="266" y="280"/>
                  </a:cubicBezTo>
                  <a:cubicBezTo>
                    <a:pt x="280" y="301"/>
                    <a:pt x="286" y="325"/>
                    <a:pt x="286" y="350"/>
                  </a:cubicBezTo>
                  <a:cubicBezTo>
                    <a:pt x="286" y="391"/>
                    <a:pt x="273" y="424"/>
                    <a:pt x="247" y="448"/>
                  </a:cubicBezTo>
                  <a:cubicBezTo>
                    <a:pt x="221" y="472"/>
                    <a:pt x="185" y="484"/>
                    <a:pt x="141" y="484"/>
                  </a:cubicBezTo>
                  <a:cubicBezTo>
                    <a:pt x="97" y="484"/>
                    <a:pt x="63" y="471"/>
                    <a:pt x="38" y="444"/>
                  </a:cubicBezTo>
                  <a:cubicBezTo>
                    <a:pt x="13" y="417"/>
                    <a:pt x="0" y="380"/>
                    <a:pt x="0" y="333"/>
                  </a:cubicBezTo>
                  <a:lnTo>
                    <a:pt x="0" y="324"/>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D6FB6EC8-4E1B-4E68-81A7-3A10BD02C949}"/>
                </a:ext>
              </a:extLst>
            </p:cNvPr>
            <p:cNvSpPr>
              <a:spLocks/>
            </p:cNvSpPr>
            <p:nvPr userDrawn="1"/>
          </p:nvSpPr>
          <p:spPr bwMode="auto">
            <a:xfrm>
              <a:off x="430213" y="1282700"/>
              <a:ext cx="74612" cy="92075"/>
            </a:xfrm>
            <a:custGeom>
              <a:avLst/>
              <a:gdLst>
                <a:gd name="T0" fmla="*/ 0 w 47"/>
                <a:gd name="T1" fmla="*/ 58 h 58"/>
                <a:gd name="T2" fmla="*/ 0 w 47"/>
                <a:gd name="T3" fmla="*/ 0 h 58"/>
                <a:gd name="T4" fmla="*/ 12 w 47"/>
                <a:gd name="T5" fmla="*/ 0 h 58"/>
                <a:gd name="T6" fmla="*/ 12 w 47"/>
                <a:gd name="T7" fmla="*/ 22 h 58"/>
                <a:gd name="T8" fmla="*/ 35 w 47"/>
                <a:gd name="T9" fmla="*/ 22 h 58"/>
                <a:gd name="T10" fmla="*/ 35 w 47"/>
                <a:gd name="T11" fmla="*/ 0 h 58"/>
                <a:gd name="T12" fmla="*/ 47 w 47"/>
                <a:gd name="T13" fmla="*/ 0 h 58"/>
                <a:gd name="T14" fmla="*/ 47 w 47"/>
                <a:gd name="T15" fmla="*/ 58 h 58"/>
                <a:gd name="T16" fmla="*/ 35 w 47"/>
                <a:gd name="T17" fmla="*/ 58 h 58"/>
                <a:gd name="T18" fmla="*/ 35 w 47"/>
                <a:gd name="T19" fmla="*/ 32 h 58"/>
                <a:gd name="T20" fmla="*/ 12 w 47"/>
                <a:gd name="T21" fmla="*/ 32 h 58"/>
                <a:gd name="T22" fmla="*/ 12 w 47"/>
                <a:gd name="T23" fmla="*/ 58 h 58"/>
                <a:gd name="T24" fmla="*/ 0 w 4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8">
                  <a:moveTo>
                    <a:pt x="0" y="58"/>
                  </a:moveTo>
                  <a:lnTo>
                    <a:pt x="0" y="0"/>
                  </a:lnTo>
                  <a:lnTo>
                    <a:pt x="12" y="0"/>
                  </a:lnTo>
                  <a:lnTo>
                    <a:pt x="12" y="22"/>
                  </a:lnTo>
                  <a:lnTo>
                    <a:pt x="35" y="22"/>
                  </a:lnTo>
                  <a:lnTo>
                    <a:pt x="35" y="0"/>
                  </a:lnTo>
                  <a:lnTo>
                    <a:pt x="47" y="0"/>
                  </a:lnTo>
                  <a:lnTo>
                    <a:pt x="47" y="58"/>
                  </a:lnTo>
                  <a:lnTo>
                    <a:pt x="35" y="58"/>
                  </a:lnTo>
                  <a:lnTo>
                    <a:pt x="35" y="32"/>
                  </a:lnTo>
                  <a:lnTo>
                    <a:pt x="12" y="32"/>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DE72FF5-9D97-480C-9EEE-DE716AB35DC9}"/>
                </a:ext>
              </a:extLst>
            </p:cNvPr>
            <p:cNvSpPr>
              <a:spLocks noEditPoints="1"/>
            </p:cNvSpPr>
            <p:nvPr userDrawn="1"/>
          </p:nvSpPr>
          <p:spPr bwMode="auto">
            <a:xfrm>
              <a:off x="520700" y="1281113"/>
              <a:ext cx="90487" cy="95250"/>
            </a:xfrm>
            <a:custGeom>
              <a:avLst/>
              <a:gdLst>
                <a:gd name="T0" fmla="*/ 0 w 58"/>
                <a:gd name="T1" fmla="*/ 31 h 62"/>
                <a:gd name="T2" fmla="*/ 3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8"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0"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0" y="50"/>
                    <a:pt x="24"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6EFE2840-9E8F-488B-A795-E39776DE67FE}"/>
                </a:ext>
              </a:extLst>
            </p:cNvPr>
            <p:cNvSpPr>
              <a:spLocks/>
            </p:cNvSpPr>
            <p:nvPr userDrawn="1"/>
          </p:nvSpPr>
          <p:spPr bwMode="auto">
            <a:xfrm>
              <a:off x="628650" y="1282700"/>
              <a:ext cx="73025" cy="93662"/>
            </a:xfrm>
            <a:custGeom>
              <a:avLst/>
              <a:gdLst>
                <a:gd name="T0" fmla="*/ 0 w 48"/>
                <a:gd name="T1" fmla="*/ 0 h 61"/>
                <a:gd name="T2" fmla="*/ 12 w 48"/>
                <a:gd name="T3" fmla="*/ 0 h 61"/>
                <a:gd name="T4" fmla="*/ 12 w 48"/>
                <a:gd name="T5" fmla="*/ 32 h 61"/>
                <a:gd name="T6" fmla="*/ 12 w 48"/>
                <a:gd name="T7" fmla="*/ 42 h 61"/>
                <a:gd name="T8" fmla="*/ 16 w 48"/>
                <a:gd name="T9" fmla="*/ 48 h 61"/>
                <a:gd name="T10" fmla="*/ 24 w 48"/>
                <a:gd name="T11" fmla="*/ 50 h 61"/>
                <a:gd name="T12" fmla="*/ 32 w 48"/>
                <a:gd name="T13" fmla="*/ 48 h 61"/>
                <a:gd name="T14" fmla="*/ 35 w 48"/>
                <a:gd name="T15" fmla="*/ 43 h 61"/>
                <a:gd name="T16" fmla="*/ 35 w 48"/>
                <a:gd name="T17" fmla="*/ 33 h 61"/>
                <a:gd name="T18" fmla="*/ 35 w 48"/>
                <a:gd name="T19" fmla="*/ 0 h 61"/>
                <a:gd name="T20" fmla="*/ 48 w 48"/>
                <a:gd name="T21" fmla="*/ 0 h 61"/>
                <a:gd name="T22" fmla="*/ 48 w 48"/>
                <a:gd name="T23" fmla="*/ 31 h 61"/>
                <a:gd name="T24" fmla="*/ 47 w 48"/>
                <a:gd name="T25" fmla="*/ 47 h 61"/>
                <a:gd name="T26" fmla="*/ 43 w 48"/>
                <a:gd name="T27" fmla="*/ 54 h 61"/>
                <a:gd name="T28" fmla="*/ 36 w 48"/>
                <a:gd name="T29" fmla="*/ 59 h 61"/>
                <a:gd name="T30" fmla="*/ 24 w 48"/>
                <a:gd name="T31" fmla="*/ 61 h 61"/>
                <a:gd name="T32" fmla="*/ 11 w 48"/>
                <a:gd name="T33" fmla="*/ 59 h 61"/>
                <a:gd name="T34" fmla="*/ 4 w 48"/>
                <a:gd name="T35" fmla="*/ 54 h 61"/>
                <a:gd name="T36" fmla="*/ 1 w 48"/>
                <a:gd name="T37" fmla="*/ 47 h 61"/>
                <a:gd name="T38" fmla="*/ 0 w 48"/>
                <a:gd name="T39" fmla="*/ 32 h 61"/>
                <a:gd name="T40" fmla="*/ 0 w 48"/>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1">
                  <a:moveTo>
                    <a:pt x="0" y="0"/>
                  </a:moveTo>
                  <a:cubicBezTo>
                    <a:pt x="12" y="0"/>
                    <a:pt x="12" y="0"/>
                    <a:pt x="12" y="0"/>
                  </a:cubicBezTo>
                  <a:cubicBezTo>
                    <a:pt x="12" y="32"/>
                    <a:pt x="12" y="32"/>
                    <a:pt x="12" y="32"/>
                  </a:cubicBezTo>
                  <a:cubicBezTo>
                    <a:pt x="12" y="37"/>
                    <a:pt x="12" y="41"/>
                    <a:pt x="12" y="42"/>
                  </a:cubicBezTo>
                  <a:cubicBezTo>
                    <a:pt x="13" y="45"/>
                    <a:pt x="14" y="47"/>
                    <a:pt x="16" y="48"/>
                  </a:cubicBezTo>
                  <a:cubicBezTo>
                    <a:pt x="18" y="50"/>
                    <a:pt x="21" y="50"/>
                    <a:pt x="24" y="50"/>
                  </a:cubicBezTo>
                  <a:cubicBezTo>
                    <a:pt x="27" y="50"/>
                    <a:pt x="30" y="50"/>
                    <a:pt x="32" y="48"/>
                  </a:cubicBezTo>
                  <a:cubicBezTo>
                    <a:pt x="33" y="47"/>
                    <a:pt x="35" y="45"/>
                    <a:pt x="35" y="43"/>
                  </a:cubicBezTo>
                  <a:cubicBezTo>
                    <a:pt x="35" y="41"/>
                    <a:pt x="35" y="38"/>
                    <a:pt x="35" y="33"/>
                  </a:cubicBezTo>
                  <a:cubicBezTo>
                    <a:pt x="35" y="0"/>
                    <a:pt x="35" y="0"/>
                    <a:pt x="35" y="0"/>
                  </a:cubicBezTo>
                  <a:cubicBezTo>
                    <a:pt x="48" y="0"/>
                    <a:pt x="48" y="0"/>
                    <a:pt x="48" y="0"/>
                  </a:cubicBezTo>
                  <a:cubicBezTo>
                    <a:pt x="48" y="31"/>
                    <a:pt x="48" y="31"/>
                    <a:pt x="48" y="31"/>
                  </a:cubicBezTo>
                  <a:cubicBezTo>
                    <a:pt x="48" y="38"/>
                    <a:pt x="47" y="44"/>
                    <a:pt x="47" y="47"/>
                  </a:cubicBezTo>
                  <a:cubicBezTo>
                    <a:pt x="46" y="49"/>
                    <a:pt x="45" y="52"/>
                    <a:pt x="43" y="54"/>
                  </a:cubicBezTo>
                  <a:cubicBezTo>
                    <a:pt x="41" y="56"/>
                    <a:pt x="39" y="58"/>
                    <a:pt x="36" y="59"/>
                  </a:cubicBezTo>
                  <a:cubicBezTo>
                    <a:pt x="33" y="60"/>
                    <a:pt x="29" y="61"/>
                    <a:pt x="24" y="61"/>
                  </a:cubicBezTo>
                  <a:cubicBezTo>
                    <a:pt x="19" y="61"/>
                    <a:pt x="14" y="60"/>
                    <a:pt x="11" y="59"/>
                  </a:cubicBezTo>
                  <a:cubicBezTo>
                    <a:pt x="8" y="57"/>
                    <a:pt x="6" y="56"/>
                    <a:pt x="4" y="54"/>
                  </a:cubicBezTo>
                  <a:cubicBezTo>
                    <a:pt x="3" y="51"/>
                    <a:pt x="1" y="49"/>
                    <a:pt x="1" y="47"/>
                  </a:cubicBezTo>
                  <a:cubicBezTo>
                    <a:pt x="0" y="44"/>
                    <a:pt x="0" y="38"/>
                    <a:pt x="0" y="32"/>
                  </a:cubicBezTo>
                  <a:lnTo>
                    <a:pt x="0" y="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CB3208EC-D1D8-4357-8E99-FA8284347B27}"/>
                </a:ext>
              </a:extLst>
            </p:cNvPr>
            <p:cNvSpPr>
              <a:spLocks/>
            </p:cNvSpPr>
            <p:nvPr userDrawn="1"/>
          </p:nvSpPr>
          <p:spPr bwMode="auto">
            <a:xfrm>
              <a:off x="717550" y="1281113"/>
              <a:ext cx="76200" cy="95250"/>
            </a:xfrm>
            <a:custGeom>
              <a:avLst/>
              <a:gdLst>
                <a:gd name="T0" fmla="*/ 0 w 49"/>
                <a:gd name="T1" fmla="*/ 41 h 62"/>
                <a:gd name="T2" fmla="*/ 12 w 49"/>
                <a:gd name="T3" fmla="*/ 40 h 62"/>
                <a:gd name="T4" fmla="*/ 16 w 49"/>
                <a:gd name="T5" fmla="*/ 49 h 62"/>
                <a:gd name="T6" fmla="*/ 25 w 49"/>
                <a:gd name="T7" fmla="*/ 52 h 62"/>
                <a:gd name="T8" fmla="*/ 34 w 49"/>
                <a:gd name="T9" fmla="*/ 49 h 62"/>
                <a:gd name="T10" fmla="*/ 37 w 49"/>
                <a:gd name="T11" fmla="*/ 43 h 62"/>
                <a:gd name="T12" fmla="*/ 36 w 49"/>
                <a:gd name="T13" fmla="*/ 40 h 62"/>
                <a:gd name="T14" fmla="*/ 31 w 49"/>
                <a:gd name="T15" fmla="*/ 37 h 62"/>
                <a:gd name="T16" fmla="*/ 22 w 49"/>
                <a:gd name="T17" fmla="*/ 34 h 62"/>
                <a:gd name="T18" fmla="*/ 8 w 49"/>
                <a:gd name="T19" fmla="*/ 28 h 62"/>
                <a:gd name="T20" fmla="*/ 2 w 49"/>
                <a:gd name="T21" fmla="*/ 16 h 62"/>
                <a:gd name="T22" fmla="*/ 5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2 w 49"/>
                <a:gd name="T35" fmla="*/ 12 h 62"/>
                <a:gd name="T36" fmla="*/ 24 w 49"/>
                <a:gd name="T37" fmla="*/ 10 h 62"/>
                <a:gd name="T38" fmla="*/ 16 w 49"/>
                <a:gd name="T39" fmla="*/ 12 h 62"/>
                <a:gd name="T40" fmla="*/ 14 w 49"/>
                <a:gd name="T41" fmla="*/ 16 h 62"/>
                <a:gd name="T42" fmla="*/ 16 w 49"/>
                <a:gd name="T43" fmla="*/ 19 h 62"/>
                <a:gd name="T44" fmla="*/ 27 w 49"/>
                <a:gd name="T45" fmla="*/ 23 h 62"/>
                <a:gd name="T46" fmla="*/ 40 w 49"/>
                <a:gd name="T47" fmla="*/ 28 h 62"/>
                <a:gd name="T48" fmla="*/ 47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3" y="44"/>
                    <a:pt x="14" y="47"/>
                    <a:pt x="16" y="49"/>
                  </a:cubicBezTo>
                  <a:cubicBezTo>
                    <a:pt x="18" y="51"/>
                    <a:pt x="21" y="52"/>
                    <a:pt x="25" y="52"/>
                  </a:cubicBezTo>
                  <a:cubicBezTo>
                    <a:pt x="29" y="52"/>
                    <a:pt x="32" y="51"/>
                    <a:pt x="34" y="49"/>
                  </a:cubicBezTo>
                  <a:cubicBezTo>
                    <a:pt x="36" y="47"/>
                    <a:pt x="37" y="45"/>
                    <a:pt x="37" y="43"/>
                  </a:cubicBezTo>
                  <a:cubicBezTo>
                    <a:pt x="37" y="42"/>
                    <a:pt x="36" y="41"/>
                    <a:pt x="36" y="40"/>
                  </a:cubicBezTo>
                  <a:cubicBezTo>
                    <a:pt x="35" y="39"/>
                    <a:pt x="33" y="38"/>
                    <a:pt x="31" y="37"/>
                  </a:cubicBezTo>
                  <a:cubicBezTo>
                    <a:pt x="30" y="37"/>
                    <a:pt x="27" y="36"/>
                    <a:pt x="22" y="34"/>
                  </a:cubicBezTo>
                  <a:cubicBezTo>
                    <a:pt x="15" y="33"/>
                    <a:pt x="10" y="31"/>
                    <a:pt x="8" y="28"/>
                  </a:cubicBezTo>
                  <a:cubicBezTo>
                    <a:pt x="4" y="25"/>
                    <a:pt x="2" y="21"/>
                    <a:pt x="2" y="16"/>
                  </a:cubicBezTo>
                  <a:cubicBezTo>
                    <a:pt x="2" y="13"/>
                    <a:pt x="3" y="10"/>
                    <a:pt x="5" y="8"/>
                  </a:cubicBezTo>
                  <a:cubicBezTo>
                    <a:pt x="7" y="5"/>
                    <a:pt x="9" y="3"/>
                    <a:pt x="12" y="2"/>
                  </a:cubicBezTo>
                  <a:cubicBezTo>
                    <a:pt x="16" y="0"/>
                    <a:pt x="20" y="0"/>
                    <a:pt x="24" y="0"/>
                  </a:cubicBezTo>
                  <a:cubicBezTo>
                    <a:pt x="32" y="0"/>
                    <a:pt x="37" y="1"/>
                    <a:pt x="41" y="5"/>
                  </a:cubicBezTo>
                  <a:cubicBezTo>
                    <a:pt x="45" y="8"/>
                    <a:pt x="47" y="12"/>
                    <a:pt x="47" y="18"/>
                  </a:cubicBezTo>
                  <a:cubicBezTo>
                    <a:pt x="35" y="18"/>
                    <a:pt x="35" y="18"/>
                    <a:pt x="35" y="18"/>
                  </a:cubicBezTo>
                  <a:cubicBezTo>
                    <a:pt x="35" y="15"/>
                    <a:pt x="33" y="13"/>
                    <a:pt x="32" y="12"/>
                  </a:cubicBezTo>
                  <a:cubicBezTo>
                    <a:pt x="30" y="10"/>
                    <a:pt x="28" y="10"/>
                    <a:pt x="24" y="10"/>
                  </a:cubicBezTo>
                  <a:cubicBezTo>
                    <a:pt x="21" y="10"/>
                    <a:pt x="18" y="10"/>
                    <a:pt x="16" y="12"/>
                  </a:cubicBezTo>
                  <a:cubicBezTo>
                    <a:pt x="15" y="13"/>
                    <a:pt x="14" y="14"/>
                    <a:pt x="14" y="16"/>
                  </a:cubicBezTo>
                  <a:cubicBezTo>
                    <a:pt x="14" y="17"/>
                    <a:pt x="14" y="18"/>
                    <a:pt x="16" y="19"/>
                  </a:cubicBezTo>
                  <a:cubicBezTo>
                    <a:pt x="17" y="21"/>
                    <a:pt x="21" y="22"/>
                    <a:pt x="27" y="23"/>
                  </a:cubicBezTo>
                  <a:cubicBezTo>
                    <a:pt x="33" y="25"/>
                    <a:pt x="37" y="26"/>
                    <a:pt x="40" y="28"/>
                  </a:cubicBezTo>
                  <a:cubicBezTo>
                    <a:pt x="43" y="29"/>
                    <a:pt x="45" y="31"/>
                    <a:pt x="47"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AED62BAF-78A1-44C9-A0DF-84CA4F5E3286}"/>
                </a:ext>
              </a:extLst>
            </p:cNvPr>
            <p:cNvSpPr>
              <a:spLocks/>
            </p:cNvSpPr>
            <p:nvPr userDrawn="1"/>
          </p:nvSpPr>
          <p:spPr bwMode="auto">
            <a:xfrm>
              <a:off x="803275" y="1282700"/>
              <a:ext cx="73025" cy="92075"/>
            </a:xfrm>
            <a:custGeom>
              <a:avLst/>
              <a:gdLst>
                <a:gd name="T0" fmla="*/ 18 w 46"/>
                <a:gd name="T1" fmla="*/ 58 h 58"/>
                <a:gd name="T2" fmla="*/ 18 w 46"/>
                <a:gd name="T3" fmla="*/ 9 h 58"/>
                <a:gd name="T4" fmla="*/ 0 w 46"/>
                <a:gd name="T5" fmla="*/ 9 h 58"/>
                <a:gd name="T6" fmla="*/ 0 w 46"/>
                <a:gd name="T7" fmla="*/ 0 h 58"/>
                <a:gd name="T8" fmla="*/ 46 w 46"/>
                <a:gd name="T9" fmla="*/ 0 h 58"/>
                <a:gd name="T10" fmla="*/ 46 w 46"/>
                <a:gd name="T11" fmla="*/ 9 h 58"/>
                <a:gd name="T12" fmla="*/ 30 w 46"/>
                <a:gd name="T13" fmla="*/ 9 h 58"/>
                <a:gd name="T14" fmla="*/ 30 w 46"/>
                <a:gd name="T15" fmla="*/ 58 h 58"/>
                <a:gd name="T16" fmla="*/ 18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8" y="58"/>
                  </a:moveTo>
                  <a:lnTo>
                    <a:pt x="18" y="9"/>
                  </a:lnTo>
                  <a:lnTo>
                    <a:pt x="0" y="9"/>
                  </a:lnTo>
                  <a:lnTo>
                    <a:pt x="0" y="0"/>
                  </a:lnTo>
                  <a:lnTo>
                    <a:pt x="46" y="0"/>
                  </a:lnTo>
                  <a:lnTo>
                    <a:pt x="46"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59AF050A-9C35-4D26-A112-A2BBE0643833}"/>
                </a:ext>
              </a:extLst>
            </p:cNvPr>
            <p:cNvSpPr>
              <a:spLocks noEditPoints="1"/>
            </p:cNvSpPr>
            <p:nvPr userDrawn="1"/>
          </p:nvSpPr>
          <p:spPr bwMode="auto">
            <a:xfrm>
              <a:off x="884238"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0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7504DE86-854A-4403-97F4-7E948CB910F9}"/>
                </a:ext>
              </a:extLst>
            </p:cNvPr>
            <p:cNvSpPr>
              <a:spLocks/>
            </p:cNvSpPr>
            <p:nvPr userDrawn="1"/>
          </p:nvSpPr>
          <p:spPr bwMode="auto">
            <a:xfrm>
              <a:off x="990600" y="1282700"/>
              <a:ext cx="74612" cy="92075"/>
            </a:xfrm>
            <a:custGeom>
              <a:avLst/>
              <a:gdLst>
                <a:gd name="T0" fmla="*/ 0 w 47"/>
                <a:gd name="T1" fmla="*/ 58 h 58"/>
                <a:gd name="T2" fmla="*/ 0 w 47"/>
                <a:gd name="T3" fmla="*/ 0 h 58"/>
                <a:gd name="T4" fmla="*/ 12 w 47"/>
                <a:gd name="T5" fmla="*/ 0 h 58"/>
                <a:gd name="T6" fmla="*/ 35 w 47"/>
                <a:gd name="T7" fmla="*/ 39 h 58"/>
                <a:gd name="T8" fmla="*/ 35 w 47"/>
                <a:gd name="T9" fmla="*/ 0 h 58"/>
                <a:gd name="T10" fmla="*/ 47 w 47"/>
                <a:gd name="T11" fmla="*/ 0 h 58"/>
                <a:gd name="T12" fmla="*/ 47 w 47"/>
                <a:gd name="T13" fmla="*/ 58 h 58"/>
                <a:gd name="T14" fmla="*/ 34 w 47"/>
                <a:gd name="T15" fmla="*/ 58 h 58"/>
                <a:gd name="T16" fmla="*/ 11 w 47"/>
                <a:gd name="T17" fmla="*/ 20 h 58"/>
                <a:gd name="T18" fmla="*/ 11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5" y="39"/>
                  </a:lnTo>
                  <a:lnTo>
                    <a:pt x="35" y="0"/>
                  </a:lnTo>
                  <a:lnTo>
                    <a:pt x="47" y="0"/>
                  </a:lnTo>
                  <a:lnTo>
                    <a:pt x="47" y="58"/>
                  </a:lnTo>
                  <a:lnTo>
                    <a:pt x="34" y="58"/>
                  </a:lnTo>
                  <a:lnTo>
                    <a:pt x="11" y="20"/>
                  </a:lnTo>
                  <a:lnTo>
                    <a:pt x="11"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A4FD94C0-22BF-43A6-81BC-C9131CF5625F}"/>
                </a:ext>
              </a:extLst>
            </p:cNvPr>
            <p:cNvSpPr>
              <a:spLocks/>
            </p:cNvSpPr>
            <p:nvPr userDrawn="1"/>
          </p:nvSpPr>
          <p:spPr bwMode="auto">
            <a:xfrm>
              <a:off x="1076325" y="1281113"/>
              <a:ext cx="36512" cy="95250"/>
            </a:xfrm>
            <a:custGeom>
              <a:avLst/>
              <a:gdLst>
                <a:gd name="T0" fmla="*/ 0 w 23"/>
                <a:gd name="T1" fmla="*/ 60 h 60"/>
                <a:gd name="T2" fmla="*/ 14 w 23"/>
                <a:gd name="T3" fmla="*/ 0 h 60"/>
                <a:gd name="T4" fmla="*/ 23 w 23"/>
                <a:gd name="T5" fmla="*/ 0 h 60"/>
                <a:gd name="T6" fmla="*/ 8 w 23"/>
                <a:gd name="T7" fmla="*/ 60 h 60"/>
                <a:gd name="T8" fmla="*/ 0 w 23"/>
                <a:gd name="T9" fmla="*/ 60 h 60"/>
              </a:gdLst>
              <a:ahLst/>
              <a:cxnLst>
                <a:cxn ang="0">
                  <a:pos x="T0" y="T1"/>
                </a:cxn>
                <a:cxn ang="0">
                  <a:pos x="T2" y="T3"/>
                </a:cxn>
                <a:cxn ang="0">
                  <a:pos x="T4" y="T5"/>
                </a:cxn>
                <a:cxn ang="0">
                  <a:pos x="T6" y="T7"/>
                </a:cxn>
                <a:cxn ang="0">
                  <a:pos x="T8" y="T9"/>
                </a:cxn>
              </a:cxnLst>
              <a:rect l="0" t="0" r="r" b="b"/>
              <a:pathLst>
                <a:path w="23" h="60">
                  <a:moveTo>
                    <a:pt x="0" y="60"/>
                  </a:moveTo>
                  <a:lnTo>
                    <a:pt x="14" y="0"/>
                  </a:lnTo>
                  <a:lnTo>
                    <a:pt x="23" y="0"/>
                  </a:lnTo>
                  <a:lnTo>
                    <a:pt x="8" y="60"/>
                  </a:lnTo>
                  <a:lnTo>
                    <a:pt x="0" y="6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E2425809-D5CD-453F-B74F-29042A2CB41E}"/>
                </a:ext>
              </a:extLst>
            </p:cNvPr>
            <p:cNvSpPr>
              <a:spLocks/>
            </p:cNvSpPr>
            <p:nvPr userDrawn="1"/>
          </p:nvSpPr>
          <p:spPr bwMode="auto">
            <a:xfrm>
              <a:off x="1119188" y="1281113"/>
              <a:ext cx="87312" cy="95250"/>
            </a:xfrm>
            <a:custGeom>
              <a:avLst/>
              <a:gdLst>
                <a:gd name="T0" fmla="*/ 30 w 57"/>
                <a:gd name="T1" fmla="*/ 39 h 62"/>
                <a:gd name="T2" fmla="*/ 30 w 57"/>
                <a:gd name="T3" fmla="*/ 29 h 62"/>
                <a:gd name="T4" fmla="*/ 57 w 57"/>
                <a:gd name="T5" fmla="*/ 29 h 62"/>
                <a:gd name="T6" fmla="*/ 57 w 57"/>
                <a:gd name="T7" fmla="*/ 52 h 62"/>
                <a:gd name="T8" fmla="*/ 45 w 57"/>
                <a:gd name="T9" fmla="*/ 59 h 62"/>
                <a:gd name="T10" fmla="*/ 31 w 57"/>
                <a:gd name="T11" fmla="*/ 62 h 62"/>
                <a:gd name="T12" fmla="*/ 14 w 57"/>
                <a:gd name="T13" fmla="*/ 58 h 62"/>
                <a:gd name="T14" fmla="*/ 4 w 57"/>
                <a:gd name="T15" fmla="*/ 46 h 62"/>
                <a:gd name="T16" fmla="*/ 0 w 57"/>
                <a:gd name="T17" fmla="*/ 30 h 62"/>
                <a:gd name="T18" fmla="*/ 4 w 57"/>
                <a:gd name="T19" fmla="*/ 14 h 62"/>
                <a:gd name="T20" fmla="*/ 16 w 57"/>
                <a:gd name="T21" fmla="*/ 3 h 62"/>
                <a:gd name="T22" fmla="*/ 30 w 57"/>
                <a:gd name="T23" fmla="*/ 0 h 62"/>
                <a:gd name="T24" fmla="*/ 48 w 57"/>
                <a:gd name="T25" fmla="*/ 4 h 62"/>
                <a:gd name="T26" fmla="*/ 56 w 57"/>
                <a:gd name="T27" fmla="*/ 17 h 62"/>
                <a:gd name="T28" fmla="*/ 44 w 57"/>
                <a:gd name="T29" fmla="*/ 20 h 62"/>
                <a:gd name="T30" fmla="*/ 39 w 57"/>
                <a:gd name="T31" fmla="*/ 13 h 62"/>
                <a:gd name="T32" fmla="*/ 30 w 57"/>
                <a:gd name="T33" fmla="*/ 10 h 62"/>
                <a:gd name="T34" fmla="*/ 18 w 57"/>
                <a:gd name="T35" fmla="*/ 15 h 62"/>
                <a:gd name="T36" fmla="*/ 13 w 57"/>
                <a:gd name="T37" fmla="*/ 30 h 62"/>
                <a:gd name="T38" fmla="*/ 18 w 57"/>
                <a:gd name="T39" fmla="*/ 46 h 62"/>
                <a:gd name="T40" fmla="*/ 30 w 57"/>
                <a:gd name="T41" fmla="*/ 51 h 62"/>
                <a:gd name="T42" fmla="*/ 38 w 57"/>
                <a:gd name="T43" fmla="*/ 50 h 62"/>
                <a:gd name="T44" fmla="*/ 44 w 57"/>
                <a:gd name="T45" fmla="*/ 46 h 62"/>
                <a:gd name="T46" fmla="*/ 44 w 57"/>
                <a:gd name="T47" fmla="*/ 39 h 62"/>
                <a:gd name="T48" fmla="*/ 30 w 57"/>
                <a:gd name="T49"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62">
                  <a:moveTo>
                    <a:pt x="30" y="39"/>
                  </a:moveTo>
                  <a:cubicBezTo>
                    <a:pt x="30" y="29"/>
                    <a:pt x="30" y="29"/>
                    <a:pt x="30" y="29"/>
                  </a:cubicBezTo>
                  <a:cubicBezTo>
                    <a:pt x="57" y="29"/>
                    <a:pt x="57" y="29"/>
                    <a:pt x="57" y="29"/>
                  </a:cubicBezTo>
                  <a:cubicBezTo>
                    <a:pt x="57" y="52"/>
                    <a:pt x="57" y="52"/>
                    <a:pt x="57" y="52"/>
                  </a:cubicBezTo>
                  <a:cubicBezTo>
                    <a:pt x="54" y="55"/>
                    <a:pt x="50" y="57"/>
                    <a:pt x="45" y="59"/>
                  </a:cubicBezTo>
                  <a:cubicBezTo>
                    <a:pt x="41" y="61"/>
                    <a:pt x="36" y="62"/>
                    <a:pt x="31" y="62"/>
                  </a:cubicBezTo>
                  <a:cubicBezTo>
                    <a:pt x="25" y="62"/>
                    <a:pt x="19" y="60"/>
                    <a:pt x="14" y="58"/>
                  </a:cubicBezTo>
                  <a:cubicBezTo>
                    <a:pt x="10" y="55"/>
                    <a:pt x="6" y="51"/>
                    <a:pt x="4" y="46"/>
                  </a:cubicBezTo>
                  <a:cubicBezTo>
                    <a:pt x="1" y="42"/>
                    <a:pt x="0" y="36"/>
                    <a:pt x="0" y="30"/>
                  </a:cubicBezTo>
                  <a:cubicBezTo>
                    <a:pt x="0" y="24"/>
                    <a:pt x="2" y="19"/>
                    <a:pt x="4" y="14"/>
                  </a:cubicBezTo>
                  <a:cubicBezTo>
                    <a:pt x="7" y="9"/>
                    <a:pt x="11" y="5"/>
                    <a:pt x="16" y="3"/>
                  </a:cubicBezTo>
                  <a:cubicBezTo>
                    <a:pt x="20" y="1"/>
                    <a:pt x="24" y="0"/>
                    <a:pt x="30" y="0"/>
                  </a:cubicBezTo>
                  <a:cubicBezTo>
                    <a:pt x="38" y="0"/>
                    <a:pt x="43" y="1"/>
                    <a:pt x="48" y="4"/>
                  </a:cubicBezTo>
                  <a:cubicBezTo>
                    <a:pt x="52" y="7"/>
                    <a:pt x="55" y="12"/>
                    <a:pt x="56" y="17"/>
                  </a:cubicBezTo>
                  <a:cubicBezTo>
                    <a:pt x="44" y="20"/>
                    <a:pt x="44" y="20"/>
                    <a:pt x="44" y="20"/>
                  </a:cubicBezTo>
                  <a:cubicBezTo>
                    <a:pt x="43" y="17"/>
                    <a:pt x="41" y="14"/>
                    <a:pt x="39" y="13"/>
                  </a:cubicBezTo>
                  <a:cubicBezTo>
                    <a:pt x="37" y="11"/>
                    <a:pt x="34" y="10"/>
                    <a:pt x="30" y="10"/>
                  </a:cubicBezTo>
                  <a:cubicBezTo>
                    <a:pt x="25" y="10"/>
                    <a:pt x="21" y="12"/>
                    <a:pt x="18" y="15"/>
                  </a:cubicBezTo>
                  <a:cubicBezTo>
                    <a:pt x="14" y="18"/>
                    <a:pt x="13" y="23"/>
                    <a:pt x="13" y="30"/>
                  </a:cubicBezTo>
                  <a:cubicBezTo>
                    <a:pt x="13" y="37"/>
                    <a:pt x="14" y="42"/>
                    <a:pt x="18" y="46"/>
                  </a:cubicBezTo>
                  <a:cubicBezTo>
                    <a:pt x="21" y="50"/>
                    <a:pt x="25" y="51"/>
                    <a:pt x="30" y="51"/>
                  </a:cubicBezTo>
                  <a:cubicBezTo>
                    <a:pt x="33" y="51"/>
                    <a:pt x="35" y="51"/>
                    <a:pt x="38" y="50"/>
                  </a:cubicBezTo>
                  <a:cubicBezTo>
                    <a:pt x="40" y="49"/>
                    <a:pt x="42" y="48"/>
                    <a:pt x="44" y="46"/>
                  </a:cubicBezTo>
                  <a:cubicBezTo>
                    <a:pt x="44" y="39"/>
                    <a:pt x="44" y="39"/>
                    <a:pt x="44" y="39"/>
                  </a:cubicBezTo>
                  <a:lnTo>
                    <a:pt x="30" y="39"/>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2B6C2A9-ADFB-4460-84EB-48D5ABD612AE}"/>
                </a:ext>
              </a:extLst>
            </p:cNvPr>
            <p:cNvSpPr>
              <a:spLocks noEditPoints="1"/>
            </p:cNvSpPr>
            <p:nvPr userDrawn="1"/>
          </p:nvSpPr>
          <p:spPr bwMode="auto">
            <a:xfrm>
              <a:off x="1214438" y="1282700"/>
              <a:ext cx="95250" cy="92075"/>
            </a:xfrm>
            <a:custGeom>
              <a:avLst/>
              <a:gdLst>
                <a:gd name="T0" fmla="*/ 60 w 60"/>
                <a:gd name="T1" fmla="*/ 58 h 58"/>
                <a:gd name="T2" fmla="*/ 47 w 60"/>
                <a:gd name="T3" fmla="*/ 58 h 58"/>
                <a:gd name="T4" fmla="*/ 41 w 60"/>
                <a:gd name="T5" fmla="*/ 44 h 58"/>
                <a:gd name="T6" fmla="*/ 18 w 60"/>
                <a:gd name="T7" fmla="*/ 44 h 58"/>
                <a:gd name="T8" fmla="*/ 13 w 60"/>
                <a:gd name="T9" fmla="*/ 58 h 58"/>
                <a:gd name="T10" fmla="*/ 0 w 60"/>
                <a:gd name="T11" fmla="*/ 58 h 58"/>
                <a:gd name="T12" fmla="*/ 24 w 60"/>
                <a:gd name="T13" fmla="*/ 0 h 58"/>
                <a:gd name="T14" fmla="*/ 36 w 60"/>
                <a:gd name="T15" fmla="*/ 0 h 58"/>
                <a:gd name="T16" fmla="*/ 60 w 60"/>
                <a:gd name="T17" fmla="*/ 58 h 58"/>
                <a:gd name="T18" fmla="*/ 37 w 60"/>
                <a:gd name="T19" fmla="*/ 35 h 58"/>
                <a:gd name="T20" fmla="*/ 29 w 60"/>
                <a:gd name="T21" fmla="*/ 13 h 58"/>
                <a:gd name="T22" fmla="*/ 22 w 60"/>
                <a:gd name="T23" fmla="*/ 35 h 58"/>
                <a:gd name="T24" fmla="*/ 37 w 60"/>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8">
                  <a:moveTo>
                    <a:pt x="60" y="58"/>
                  </a:moveTo>
                  <a:lnTo>
                    <a:pt x="47" y="58"/>
                  </a:lnTo>
                  <a:lnTo>
                    <a:pt x="41" y="44"/>
                  </a:lnTo>
                  <a:lnTo>
                    <a:pt x="18" y="44"/>
                  </a:lnTo>
                  <a:lnTo>
                    <a:pt x="13" y="58"/>
                  </a:lnTo>
                  <a:lnTo>
                    <a:pt x="0" y="58"/>
                  </a:lnTo>
                  <a:lnTo>
                    <a:pt x="24" y="0"/>
                  </a:lnTo>
                  <a:lnTo>
                    <a:pt x="36" y="0"/>
                  </a:lnTo>
                  <a:lnTo>
                    <a:pt x="60" y="58"/>
                  </a:lnTo>
                  <a:close/>
                  <a:moveTo>
                    <a:pt x="37" y="35"/>
                  </a:moveTo>
                  <a:lnTo>
                    <a:pt x="29" y="13"/>
                  </a:lnTo>
                  <a:lnTo>
                    <a:pt x="22" y="35"/>
                  </a:lnTo>
                  <a:lnTo>
                    <a:pt x="37" y="35"/>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695FFBC7-A02C-4AEC-A8B2-FB2C164CE77F}"/>
                </a:ext>
              </a:extLst>
            </p:cNvPr>
            <p:cNvSpPr>
              <a:spLocks/>
            </p:cNvSpPr>
            <p:nvPr userDrawn="1"/>
          </p:nvSpPr>
          <p:spPr bwMode="auto">
            <a:xfrm>
              <a:off x="1319213" y="1282700"/>
              <a:ext cx="66675" cy="92075"/>
            </a:xfrm>
            <a:custGeom>
              <a:avLst/>
              <a:gdLst>
                <a:gd name="T0" fmla="*/ 0 w 42"/>
                <a:gd name="T1" fmla="*/ 58 h 58"/>
                <a:gd name="T2" fmla="*/ 0 w 42"/>
                <a:gd name="T3" fmla="*/ 0 h 58"/>
                <a:gd name="T4" fmla="*/ 12 w 42"/>
                <a:gd name="T5" fmla="*/ 0 h 58"/>
                <a:gd name="T6" fmla="*/ 12 w 42"/>
                <a:gd name="T7" fmla="*/ 48 h 58"/>
                <a:gd name="T8" fmla="*/ 42 w 42"/>
                <a:gd name="T9" fmla="*/ 48 h 58"/>
                <a:gd name="T10" fmla="*/ 42 w 42"/>
                <a:gd name="T11" fmla="*/ 58 h 58"/>
                <a:gd name="T12" fmla="*/ 0 w 4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2" h="58">
                  <a:moveTo>
                    <a:pt x="0" y="58"/>
                  </a:moveTo>
                  <a:lnTo>
                    <a:pt x="0" y="0"/>
                  </a:lnTo>
                  <a:lnTo>
                    <a:pt x="12" y="0"/>
                  </a:lnTo>
                  <a:lnTo>
                    <a:pt x="12" y="48"/>
                  </a:lnTo>
                  <a:lnTo>
                    <a:pt x="42" y="48"/>
                  </a:lnTo>
                  <a:lnTo>
                    <a:pt x="4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AE2A5C36-BD73-43BF-9177-9B70A0B81FB3}"/>
                </a:ext>
              </a:extLst>
            </p:cNvPr>
            <p:cNvSpPr>
              <a:spLocks/>
            </p:cNvSpPr>
            <p:nvPr userDrawn="1"/>
          </p:nvSpPr>
          <p:spPr bwMode="auto">
            <a:xfrm>
              <a:off x="1381125" y="1282700"/>
              <a:ext cx="87312" cy="92075"/>
            </a:xfrm>
            <a:custGeom>
              <a:avLst/>
              <a:gdLst>
                <a:gd name="T0" fmla="*/ 21 w 55"/>
                <a:gd name="T1" fmla="*/ 58 h 58"/>
                <a:gd name="T2" fmla="*/ 0 w 55"/>
                <a:gd name="T3" fmla="*/ 0 h 58"/>
                <a:gd name="T4" fmla="*/ 13 w 55"/>
                <a:gd name="T5" fmla="*/ 0 h 58"/>
                <a:gd name="T6" fmla="*/ 28 w 55"/>
                <a:gd name="T7" fmla="*/ 42 h 58"/>
                <a:gd name="T8" fmla="*/ 42 w 55"/>
                <a:gd name="T9" fmla="*/ 0 h 58"/>
                <a:gd name="T10" fmla="*/ 55 w 55"/>
                <a:gd name="T11" fmla="*/ 0 h 58"/>
                <a:gd name="T12" fmla="*/ 33 w 55"/>
                <a:gd name="T13" fmla="*/ 58 h 58"/>
                <a:gd name="T14" fmla="*/ 21 w 55"/>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8">
                  <a:moveTo>
                    <a:pt x="21" y="58"/>
                  </a:moveTo>
                  <a:lnTo>
                    <a:pt x="0" y="0"/>
                  </a:lnTo>
                  <a:lnTo>
                    <a:pt x="13" y="0"/>
                  </a:lnTo>
                  <a:lnTo>
                    <a:pt x="28" y="42"/>
                  </a:lnTo>
                  <a:lnTo>
                    <a:pt x="42" y="0"/>
                  </a:lnTo>
                  <a:lnTo>
                    <a:pt x="55" y="0"/>
                  </a:lnTo>
                  <a:lnTo>
                    <a:pt x="33" y="58"/>
                  </a:lnTo>
                  <a:lnTo>
                    <a:pt x="21"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6B082D39-6B80-47AA-B1C6-BF0A3947C49F}"/>
                </a:ext>
              </a:extLst>
            </p:cNvPr>
            <p:cNvSpPr>
              <a:spLocks/>
            </p:cNvSpPr>
            <p:nvPr userDrawn="1"/>
          </p:nvSpPr>
          <p:spPr bwMode="auto">
            <a:xfrm>
              <a:off x="1479550" y="1282700"/>
              <a:ext cx="68262" cy="92075"/>
            </a:xfrm>
            <a:custGeom>
              <a:avLst/>
              <a:gdLst>
                <a:gd name="T0" fmla="*/ 0 w 43"/>
                <a:gd name="T1" fmla="*/ 58 h 58"/>
                <a:gd name="T2" fmla="*/ 0 w 43"/>
                <a:gd name="T3" fmla="*/ 0 h 58"/>
                <a:gd name="T4" fmla="*/ 42 w 43"/>
                <a:gd name="T5" fmla="*/ 0 h 58"/>
                <a:gd name="T6" fmla="*/ 42 w 43"/>
                <a:gd name="T7" fmla="*/ 9 h 58"/>
                <a:gd name="T8" fmla="*/ 11 w 43"/>
                <a:gd name="T9" fmla="*/ 9 h 58"/>
                <a:gd name="T10" fmla="*/ 11 w 43"/>
                <a:gd name="T11" fmla="*/ 22 h 58"/>
                <a:gd name="T12" fmla="*/ 41 w 43"/>
                <a:gd name="T13" fmla="*/ 22 h 58"/>
                <a:gd name="T14" fmla="*/ 41 w 43"/>
                <a:gd name="T15" fmla="*/ 32 h 58"/>
                <a:gd name="T16" fmla="*/ 11 w 43"/>
                <a:gd name="T17" fmla="*/ 32 h 58"/>
                <a:gd name="T18" fmla="*/ 11 w 43"/>
                <a:gd name="T19" fmla="*/ 48 h 58"/>
                <a:gd name="T20" fmla="*/ 43 w 43"/>
                <a:gd name="T21" fmla="*/ 48 h 58"/>
                <a:gd name="T22" fmla="*/ 43 w 43"/>
                <a:gd name="T23" fmla="*/ 58 h 58"/>
                <a:gd name="T24" fmla="*/ 0 w 43"/>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8">
                  <a:moveTo>
                    <a:pt x="0" y="58"/>
                  </a:moveTo>
                  <a:lnTo>
                    <a:pt x="0" y="0"/>
                  </a:lnTo>
                  <a:lnTo>
                    <a:pt x="42" y="0"/>
                  </a:lnTo>
                  <a:lnTo>
                    <a:pt x="42" y="9"/>
                  </a:lnTo>
                  <a:lnTo>
                    <a:pt x="11" y="9"/>
                  </a:lnTo>
                  <a:lnTo>
                    <a:pt x="11" y="22"/>
                  </a:lnTo>
                  <a:lnTo>
                    <a:pt x="41" y="22"/>
                  </a:lnTo>
                  <a:lnTo>
                    <a:pt x="41" y="32"/>
                  </a:lnTo>
                  <a:lnTo>
                    <a:pt x="11" y="32"/>
                  </a:lnTo>
                  <a:lnTo>
                    <a:pt x="11" y="48"/>
                  </a:lnTo>
                  <a:lnTo>
                    <a:pt x="43" y="48"/>
                  </a:lnTo>
                  <a:lnTo>
                    <a:pt x="43"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a:extLst>
                <a:ext uri="{FF2B5EF4-FFF2-40B4-BE49-F238E27FC236}">
                  <a16:creationId xmlns:a16="http://schemas.microsoft.com/office/drawing/2014/main" id="{8807D202-4328-4470-ABC0-FFA3E1C9A27A}"/>
                </a:ext>
              </a:extLst>
            </p:cNvPr>
            <p:cNvSpPr>
              <a:spLocks/>
            </p:cNvSpPr>
            <p:nvPr userDrawn="1"/>
          </p:nvSpPr>
          <p:spPr bwMode="auto">
            <a:xfrm>
              <a:off x="1562100" y="1281113"/>
              <a:ext cx="74612" cy="95250"/>
            </a:xfrm>
            <a:custGeom>
              <a:avLst/>
              <a:gdLst>
                <a:gd name="T0" fmla="*/ 0 w 48"/>
                <a:gd name="T1" fmla="*/ 41 h 62"/>
                <a:gd name="T2" fmla="*/ 11 w 48"/>
                <a:gd name="T3" fmla="*/ 40 h 62"/>
                <a:gd name="T4" fmla="*/ 16 w 48"/>
                <a:gd name="T5" fmla="*/ 49 h 62"/>
                <a:gd name="T6" fmla="*/ 24 w 48"/>
                <a:gd name="T7" fmla="*/ 52 h 62"/>
                <a:gd name="T8" fmla="*/ 33 w 48"/>
                <a:gd name="T9" fmla="*/ 49 h 62"/>
                <a:gd name="T10" fmla="*/ 36 w 48"/>
                <a:gd name="T11" fmla="*/ 43 h 62"/>
                <a:gd name="T12" fmla="*/ 35 w 48"/>
                <a:gd name="T13" fmla="*/ 40 h 62"/>
                <a:gd name="T14" fmla="*/ 31 w 48"/>
                <a:gd name="T15" fmla="*/ 37 h 62"/>
                <a:gd name="T16" fmla="*/ 21 w 48"/>
                <a:gd name="T17" fmla="*/ 34 h 62"/>
                <a:gd name="T18" fmla="*/ 7 w 48"/>
                <a:gd name="T19" fmla="*/ 28 h 62"/>
                <a:gd name="T20" fmla="*/ 2 w 48"/>
                <a:gd name="T21" fmla="*/ 16 h 62"/>
                <a:gd name="T22" fmla="*/ 4 w 48"/>
                <a:gd name="T23" fmla="*/ 8 h 62"/>
                <a:gd name="T24" fmla="*/ 12 w 48"/>
                <a:gd name="T25" fmla="*/ 2 h 62"/>
                <a:gd name="T26" fmla="*/ 24 w 48"/>
                <a:gd name="T27" fmla="*/ 0 h 62"/>
                <a:gd name="T28" fmla="*/ 41 w 48"/>
                <a:gd name="T29" fmla="*/ 5 h 62"/>
                <a:gd name="T30" fmla="*/ 47 w 48"/>
                <a:gd name="T31" fmla="*/ 18 h 62"/>
                <a:gd name="T32" fmla="*/ 35 w 48"/>
                <a:gd name="T33" fmla="*/ 18 h 62"/>
                <a:gd name="T34" fmla="*/ 31 w 48"/>
                <a:gd name="T35" fmla="*/ 12 h 62"/>
                <a:gd name="T36" fmla="*/ 23 w 48"/>
                <a:gd name="T37" fmla="*/ 10 h 62"/>
                <a:gd name="T38" fmla="*/ 15 w 48"/>
                <a:gd name="T39" fmla="*/ 12 h 62"/>
                <a:gd name="T40" fmla="*/ 13 w 48"/>
                <a:gd name="T41" fmla="*/ 16 h 62"/>
                <a:gd name="T42" fmla="*/ 15 w 48"/>
                <a:gd name="T43" fmla="*/ 19 h 62"/>
                <a:gd name="T44" fmla="*/ 26 w 48"/>
                <a:gd name="T45" fmla="*/ 23 h 62"/>
                <a:gd name="T46" fmla="*/ 39 w 48"/>
                <a:gd name="T47" fmla="*/ 28 h 62"/>
                <a:gd name="T48" fmla="*/ 46 w 48"/>
                <a:gd name="T49" fmla="*/ 34 h 62"/>
                <a:gd name="T50" fmla="*/ 48 w 48"/>
                <a:gd name="T51" fmla="*/ 43 h 62"/>
                <a:gd name="T52" fmla="*/ 46 w 48"/>
                <a:gd name="T53" fmla="*/ 53 h 62"/>
                <a:gd name="T54" fmla="*/ 37 w 48"/>
                <a:gd name="T55" fmla="*/ 60 h 62"/>
                <a:gd name="T56" fmla="*/ 24 w 48"/>
                <a:gd name="T57" fmla="*/ 62 h 62"/>
                <a:gd name="T58" fmla="*/ 7 w 48"/>
                <a:gd name="T59" fmla="*/ 57 h 62"/>
                <a:gd name="T60" fmla="*/ 0 w 48"/>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2">
                  <a:moveTo>
                    <a:pt x="0" y="41"/>
                  </a:moveTo>
                  <a:cubicBezTo>
                    <a:pt x="11" y="40"/>
                    <a:pt x="11" y="40"/>
                    <a:pt x="11" y="40"/>
                  </a:cubicBezTo>
                  <a:cubicBezTo>
                    <a:pt x="12" y="44"/>
                    <a:pt x="13" y="47"/>
                    <a:pt x="16" y="49"/>
                  </a:cubicBezTo>
                  <a:cubicBezTo>
                    <a:pt x="18" y="51"/>
                    <a:pt x="21" y="52"/>
                    <a:pt x="24" y="52"/>
                  </a:cubicBezTo>
                  <a:cubicBezTo>
                    <a:pt x="28"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4"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4" y="8"/>
                    <a:pt x="46" y="12"/>
                    <a:pt x="47" y="18"/>
                  </a:cubicBezTo>
                  <a:cubicBezTo>
                    <a:pt x="35" y="18"/>
                    <a:pt x="35" y="18"/>
                    <a:pt x="35" y="18"/>
                  </a:cubicBezTo>
                  <a:cubicBezTo>
                    <a:pt x="34" y="15"/>
                    <a:pt x="33" y="13"/>
                    <a:pt x="31" y="12"/>
                  </a:cubicBezTo>
                  <a:cubicBezTo>
                    <a:pt x="29" y="10"/>
                    <a:pt x="27" y="10"/>
                    <a:pt x="23" y="10"/>
                  </a:cubicBezTo>
                  <a:cubicBezTo>
                    <a:pt x="20" y="10"/>
                    <a:pt x="17" y="10"/>
                    <a:pt x="15" y="12"/>
                  </a:cubicBezTo>
                  <a:cubicBezTo>
                    <a:pt x="14" y="13"/>
                    <a:pt x="13" y="14"/>
                    <a:pt x="13" y="16"/>
                  </a:cubicBezTo>
                  <a:cubicBezTo>
                    <a:pt x="13" y="17"/>
                    <a:pt x="14" y="18"/>
                    <a:pt x="15" y="19"/>
                  </a:cubicBezTo>
                  <a:cubicBezTo>
                    <a:pt x="17" y="21"/>
                    <a:pt x="20" y="22"/>
                    <a:pt x="26" y="23"/>
                  </a:cubicBezTo>
                  <a:cubicBezTo>
                    <a:pt x="32" y="25"/>
                    <a:pt x="37" y="26"/>
                    <a:pt x="39" y="28"/>
                  </a:cubicBezTo>
                  <a:cubicBezTo>
                    <a:pt x="42" y="29"/>
                    <a:pt x="44" y="31"/>
                    <a:pt x="46" y="34"/>
                  </a:cubicBezTo>
                  <a:cubicBezTo>
                    <a:pt x="48" y="36"/>
                    <a:pt x="48" y="39"/>
                    <a:pt x="48" y="43"/>
                  </a:cubicBezTo>
                  <a:cubicBezTo>
                    <a:pt x="48" y="47"/>
                    <a:pt x="47" y="50"/>
                    <a:pt x="46" y="53"/>
                  </a:cubicBezTo>
                  <a:cubicBezTo>
                    <a:pt x="44" y="56"/>
                    <a:pt x="41" y="58"/>
                    <a:pt x="37" y="60"/>
                  </a:cubicBezTo>
                  <a:cubicBezTo>
                    <a:pt x="34" y="61"/>
                    <a:pt x="30" y="62"/>
                    <a:pt x="24" y="62"/>
                  </a:cubicBezTo>
                  <a:cubicBezTo>
                    <a:pt x="17" y="62"/>
                    <a:pt x="11" y="60"/>
                    <a:pt x="7" y="57"/>
                  </a:cubicBezTo>
                  <a:cubicBezTo>
                    <a:pt x="3" y="53"/>
                    <a:pt x="0"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8A0FD89-3EA2-46A6-B765-AB14A56D014D}"/>
                </a:ext>
              </a:extLst>
            </p:cNvPr>
            <p:cNvSpPr>
              <a:spLocks/>
            </p:cNvSpPr>
            <p:nvPr userDrawn="1"/>
          </p:nvSpPr>
          <p:spPr bwMode="auto">
            <a:xfrm>
              <a:off x="1647825" y="1282700"/>
              <a:ext cx="73025" cy="92075"/>
            </a:xfrm>
            <a:custGeom>
              <a:avLst/>
              <a:gdLst>
                <a:gd name="T0" fmla="*/ 17 w 46"/>
                <a:gd name="T1" fmla="*/ 58 h 58"/>
                <a:gd name="T2" fmla="*/ 17 w 46"/>
                <a:gd name="T3" fmla="*/ 9 h 58"/>
                <a:gd name="T4" fmla="*/ 0 w 46"/>
                <a:gd name="T5" fmla="*/ 9 h 58"/>
                <a:gd name="T6" fmla="*/ 0 w 46"/>
                <a:gd name="T7" fmla="*/ 0 h 58"/>
                <a:gd name="T8" fmla="*/ 46 w 46"/>
                <a:gd name="T9" fmla="*/ 0 h 58"/>
                <a:gd name="T10" fmla="*/ 46 w 46"/>
                <a:gd name="T11" fmla="*/ 9 h 58"/>
                <a:gd name="T12" fmla="*/ 29 w 46"/>
                <a:gd name="T13" fmla="*/ 9 h 58"/>
                <a:gd name="T14" fmla="*/ 29 w 46"/>
                <a:gd name="T15" fmla="*/ 58 h 58"/>
                <a:gd name="T16" fmla="*/ 17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7" y="58"/>
                  </a:moveTo>
                  <a:lnTo>
                    <a:pt x="17" y="9"/>
                  </a:lnTo>
                  <a:lnTo>
                    <a:pt x="0" y="9"/>
                  </a:lnTo>
                  <a:lnTo>
                    <a:pt x="0" y="0"/>
                  </a:lnTo>
                  <a:lnTo>
                    <a:pt x="46" y="0"/>
                  </a:lnTo>
                  <a:lnTo>
                    <a:pt x="46" y="9"/>
                  </a:lnTo>
                  <a:lnTo>
                    <a:pt x="29" y="9"/>
                  </a:lnTo>
                  <a:lnTo>
                    <a:pt x="29" y="58"/>
                  </a:lnTo>
                  <a:lnTo>
                    <a:pt x="17"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0C5D7372-70FB-45D7-A22A-921FF224367E}"/>
                </a:ext>
              </a:extLst>
            </p:cNvPr>
            <p:cNvSpPr>
              <a:spLocks noEditPoints="1"/>
            </p:cNvSpPr>
            <p:nvPr userDrawn="1"/>
          </p:nvSpPr>
          <p:spPr bwMode="auto">
            <a:xfrm>
              <a:off x="1728788" y="1281113"/>
              <a:ext cx="90487" cy="95250"/>
            </a:xfrm>
            <a:custGeom>
              <a:avLst/>
              <a:gdLst>
                <a:gd name="T0" fmla="*/ 0 w 58"/>
                <a:gd name="T1" fmla="*/ 31 h 62"/>
                <a:gd name="T2" fmla="*/ 2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7 w 58"/>
                <a:gd name="T19" fmla="*/ 54 h 62"/>
                <a:gd name="T20" fmla="*/ 0 w 58"/>
                <a:gd name="T21" fmla="*/ 31 h 62"/>
                <a:gd name="T22" fmla="*/ 12 w 58"/>
                <a:gd name="T23" fmla="*/ 31 h 62"/>
                <a:gd name="T24" fmla="*/ 17 w 58"/>
                <a:gd name="T25" fmla="*/ 46 h 62"/>
                <a:gd name="T26" fmla="*/ 29 w 58"/>
                <a:gd name="T27" fmla="*/ 51 h 62"/>
                <a:gd name="T28" fmla="*/ 41 w 58"/>
                <a:gd name="T29" fmla="*/ 46 h 62"/>
                <a:gd name="T30" fmla="*/ 45 w 58"/>
                <a:gd name="T31" fmla="*/ 30 h 62"/>
                <a:gd name="T32" fmla="*/ 41 w 58"/>
                <a:gd name="T33" fmla="*/ 15 h 62"/>
                <a:gd name="T34" fmla="*/ 29 w 58"/>
                <a:gd name="T35" fmla="*/ 10 h 62"/>
                <a:gd name="T36" fmla="*/ 17 w 58"/>
                <a:gd name="T37" fmla="*/ 15 h 62"/>
                <a:gd name="T38" fmla="*/ 12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0" y="20"/>
                    <a:pt x="2" y="16"/>
                  </a:cubicBezTo>
                  <a:cubicBezTo>
                    <a:pt x="4" y="13"/>
                    <a:pt x="6" y="10"/>
                    <a:pt x="8" y="7"/>
                  </a:cubicBezTo>
                  <a:cubicBezTo>
                    <a:pt x="10" y="5"/>
                    <a:pt x="13" y="3"/>
                    <a:pt x="16" y="2"/>
                  </a:cubicBezTo>
                  <a:cubicBezTo>
                    <a:pt x="19" y="0"/>
                    <a:pt x="24" y="0"/>
                    <a:pt x="29" y="0"/>
                  </a:cubicBezTo>
                  <a:cubicBezTo>
                    <a:pt x="37" y="0"/>
                    <a:pt x="45" y="2"/>
                    <a:pt x="50" y="8"/>
                  </a:cubicBezTo>
                  <a:cubicBezTo>
                    <a:pt x="55" y="13"/>
                    <a:pt x="58" y="21"/>
                    <a:pt x="58" y="31"/>
                  </a:cubicBezTo>
                  <a:cubicBezTo>
                    <a:pt x="58" y="40"/>
                    <a:pt x="55" y="48"/>
                    <a:pt x="50" y="54"/>
                  </a:cubicBezTo>
                  <a:cubicBezTo>
                    <a:pt x="45" y="59"/>
                    <a:pt x="38" y="62"/>
                    <a:pt x="29" y="62"/>
                  </a:cubicBezTo>
                  <a:cubicBezTo>
                    <a:pt x="20" y="62"/>
                    <a:pt x="13" y="59"/>
                    <a:pt x="7" y="54"/>
                  </a:cubicBezTo>
                  <a:cubicBezTo>
                    <a:pt x="2" y="48"/>
                    <a:pt x="0" y="41"/>
                    <a:pt x="0" y="31"/>
                  </a:cubicBezTo>
                  <a:close/>
                  <a:moveTo>
                    <a:pt x="12" y="31"/>
                  </a:moveTo>
                  <a:cubicBezTo>
                    <a:pt x="12" y="37"/>
                    <a:pt x="14" y="43"/>
                    <a:pt x="17" y="46"/>
                  </a:cubicBezTo>
                  <a:cubicBezTo>
                    <a:pt x="20" y="50"/>
                    <a:pt x="24" y="51"/>
                    <a:pt x="29" y="51"/>
                  </a:cubicBezTo>
                  <a:cubicBezTo>
                    <a:pt x="34" y="51"/>
                    <a:pt x="38" y="50"/>
                    <a:pt x="41" y="46"/>
                  </a:cubicBezTo>
                  <a:cubicBezTo>
                    <a:pt x="44" y="43"/>
                    <a:pt x="45" y="37"/>
                    <a:pt x="45" y="30"/>
                  </a:cubicBezTo>
                  <a:cubicBezTo>
                    <a:pt x="45" y="24"/>
                    <a:pt x="44" y="18"/>
                    <a:pt x="41" y="15"/>
                  </a:cubicBezTo>
                  <a:cubicBezTo>
                    <a:pt x="38" y="12"/>
                    <a:pt x="34" y="10"/>
                    <a:pt x="29" y="10"/>
                  </a:cubicBezTo>
                  <a:cubicBezTo>
                    <a:pt x="24" y="10"/>
                    <a:pt x="20" y="12"/>
                    <a:pt x="17" y="15"/>
                  </a:cubicBezTo>
                  <a:cubicBezTo>
                    <a:pt x="14" y="19"/>
                    <a:pt x="12" y="24"/>
                    <a:pt x="12"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2F5601D7-FBD7-42A7-9BE3-DD8596AD00BA}"/>
                </a:ext>
              </a:extLst>
            </p:cNvPr>
            <p:cNvSpPr>
              <a:spLocks/>
            </p:cNvSpPr>
            <p:nvPr userDrawn="1"/>
          </p:nvSpPr>
          <p:spPr bwMode="auto">
            <a:xfrm>
              <a:off x="1833563" y="1282700"/>
              <a:ext cx="74612" cy="92075"/>
            </a:xfrm>
            <a:custGeom>
              <a:avLst/>
              <a:gdLst>
                <a:gd name="T0" fmla="*/ 0 w 47"/>
                <a:gd name="T1" fmla="*/ 58 h 58"/>
                <a:gd name="T2" fmla="*/ 0 w 47"/>
                <a:gd name="T3" fmla="*/ 0 h 58"/>
                <a:gd name="T4" fmla="*/ 12 w 47"/>
                <a:gd name="T5" fmla="*/ 0 h 58"/>
                <a:gd name="T6" fmla="*/ 36 w 47"/>
                <a:gd name="T7" fmla="*/ 39 h 58"/>
                <a:gd name="T8" fmla="*/ 36 w 47"/>
                <a:gd name="T9" fmla="*/ 0 h 58"/>
                <a:gd name="T10" fmla="*/ 47 w 47"/>
                <a:gd name="T11" fmla="*/ 0 h 58"/>
                <a:gd name="T12" fmla="*/ 47 w 47"/>
                <a:gd name="T13" fmla="*/ 58 h 58"/>
                <a:gd name="T14" fmla="*/ 35 w 47"/>
                <a:gd name="T15" fmla="*/ 58 h 58"/>
                <a:gd name="T16" fmla="*/ 12 w 47"/>
                <a:gd name="T17" fmla="*/ 20 h 58"/>
                <a:gd name="T18" fmla="*/ 12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6" y="39"/>
                  </a:lnTo>
                  <a:lnTo>
                    <a:pt x="36" y="0"/>
                  </a:lnTo>
                  <a:lnTo>
                    <a:pt x="47" y="0"/>
                  </a:lnTo>
                  <a:lnTo>
                    <a:pt x="47" y="58"/>
                  </a:lnTo>
                  <a:lnTo>
                    <a:pt x="35" y="58"/>
                  </a:lnTo>
                  <a:lnTo>
                    <a:pt x="12" y="20"/>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EBF1821F-8F32-41AE-A10E-53F8B5E14AA5}"/>
                </a:ext>
              </a:extLst>
            </p:cNvPr>
            <p:cNvSpPr>
              <a:spLocks noEditPoints="1"/>
            </p:cNvSpPr>
            <p:nvPr userDrawn="1"/>
          </p:nvSpPr>
          <p:spPr bwMode="auto">
            <a:xfrm>
              <a:off x="1966913" y="1282700"/>
              <a:ext cx="71437" cy="92075"/>
            </a:xfrm>
            <a:custGeom>
              <a:avLst/>
              <a:gdLst>
                <a:gd name="T0" fmla="*/ 0 w 46"/>
                <a:gd name="T1" fmla="*/ 60 h 60"/>
                <a:gd name="T2" fmla="*/ 0 w 46"/>
                <a:gd name="T3" fmla="*/ 0 h 60"/>
                <a:gd name="T4" fmla="*/ 19 w 46"/>
                <a:gd name="T5" fmla="*/ 0 h 60"/>
                <a:gd name="T6" fmla="*/ 34 w 46"/>
                <a:gd name="T7" fmla="*/ 1 h 60"/>
                <a:gd name="T8" fmla="*/ 42 w 46"/>
                <a:gd name="T9" fmla="*/ 6 h 60"/>
                <a:gd name="T10" fmla="*/ 46 w 46"/>
                <a:gd name="T11" fmla="*/ 18 h 60"/>
                <a:gd name="T12" fmla="*/ 44 w 46"/>
                <a:gd name="T13" fmla="*/ 27 h 60"/>
                <a:gd name="T14" fmla="*/ 39 w 46"/>
                <a:gd name="T15" fmla="*/ 33 h 60"/>
                <a:gd name="T16" fmla="*/ 32 w 46"/>
                <a:gd name="T17" fmla="*/ 36 h 60"/>
                <a:gd name="T18" fmla="*/ 20 w 46"/>
                <a:gd name="T19" fmla="*/ 37 h 60"/>
                <a:gd name="T20" fmla="*/ 12 w 46"/>
                <a:gd name="T21" fmla="*/ 37 h 60"/>
                <a:gd name="T22" fmla="*/ 12 w 46"/>
                <a:gd name="T23" fmla="*/ 60 h 60"/>
                <a:gd name="T24" fmla="*/ 0 w 46"/>
                <a:gd name="T25" fmla="*/ 60 h 60"/>
                <a:gd name="T26" fmla="*/ 12 w 46"/>
                <a:gd name="T27" fmla="*/ 10 h 60"/>
                <a:gd name="T28" fmla="*/ 12 w 46"/>
                <a:gd name="T29" fmla="*/ 27 h 60"/>
                <a:gd name="T30" fmla="*/ 19 w 46"/>
                <a:gd name="T31" fmla="*/ 27 h 60"/>
                <a:gd name="T32" fmla="*/ 28 w 46"/>
                <a:gd name="T33" fmla="*/ 26 h 60"/>
                <a:gd name="T34" fmla="*/ 32 w 46"/>
                <a:gd name="T35" fmla="*/ 23 h 60"/>
                <a:gd name="T36" fmla="*/ 33 w 46"/>
                <a:gd name="T37" fmla="*/ 18 h 60"/>
                <a:gd name="T38" fmla="*/ 31 w 46"/>
                <a:gd name="T39" fmla="*/ 13 h 60"/>
                <a:gd name="T40" fmla="*/ 27 w 46"/>
                <a:gd name="T41" fmla="*/ 10 h 60"/>
                <a:gd name="T42" fmla="*/ 18 w 46"/>
                <a:gd name="T43" fmla="*/ 10 h 60"/>
                <a:gd name="T44" fmla="*/ 12 w 46"/>
                <a:gd name="T4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0" y="60"/>
                  </a:moveTo>
                  <a:cubicBezTo>
                    <a:pt x="0" y="0"/>
                    <a:pt x="0" y="0"/>
                    <a:pt x="0" y="0"/>
                  </a:cubicBezTo>
                  <a:cubicBezTo>
                    <a:pt x="19" y="0"/>
                    <a:pt x="19" y="0"/>
                    <a:pt x="19" y="0"/>
                  </a:cubicBezTo>
                  <a:cubicBezTo>
                    <a:pt x="27" y="0"/>
                    <a:pt x="31" y="0"/>
                    <a:pt x="34" y="1"/>
                  </a:cubicBezTo>
                  <a:cubicBezTo>
                    <a:pt x="37" y="1"/>
                    <a:pt x="40" y="3"/>
                    <a:pt x="42" y="6"/>
                  </a:cubicBezTo>
                  <a:cubicBezTo>
                    <a:pt x="45" y="9"/>
                    <a:pt x="46" y="13"/>
                    <a:pt x="46" y="18"/>
                  </a:cubicBezTo>
                  <a:cubicBezTo>
                    <a:pt x="46" y="22"/>
                    <a:pt x="45" y="25"/>
                    <a:pt x="44" y="27"/>
                  </a:cubicBezTo>
                  <a:cubicBezTo>
                    <a:pt x="42" y="30"/>
                    <a:pt x="41" y="32"/>
                    <a:pt x="39" y="33"/>
                  </a:cubicBezTo>
                  <a:cubicBezTo>
                    <a:pt x="37" y="35"/>
                    <a:pt x="35" y="36"/>
                    <a:pt x="32" y="36"/>
                  </a:cubicBezTo>
                  <a:cubicBezTo>
                    <a:pt x="30" y="37"/>
                    <a:pt x="25" y="37"/>
                    <a:pt x="20" y="37"/>
                  </a:cubicBezTo>
                  <a:cubicBezTo>
                    <a:pt x="12" y="37"/>
                    <a:pt x="12" y="37"/>
                    <a:pt x="12" y="37"/>
                  </a:cubicBezTo>
                  <a:cubicBezTo>
                    <a:pt x="12" y="60"/>
                    <a:pt x="12" y="60"/>
                    <a:pt x="12" y="60"/>
                  </a:cubicBezTo>
                  <a:lnTo>
                    <a:pt x="0" y="60"/>
                  </a:lnTo>
                  <a:close/>
                  <a:moveTo>
                    <a:pt x="12" y="10"/>
                  </a:moveTo>
                  <a:cubicBezTo>
                    <a:pt x="12" y="27"/>
                    <a:pt x="12" y="27"/>
                    <a:pt x="12" y="27"/>
                  </a:cubicBezTo>
                  <a:cubicBezTo>
                    <a:pt x="19" y="27"/>
                    <a:pt x="19" y="27"/>
                    <a:pt x="19" y="27"/>
                  </a:cubicBezTo>
                  <a:cubicBezTo>
                    <a:pt x="23" y="27"/>
                    <a:pt x="27" y="27"/>
                    <a:pt x="28" y="26"/>
                  </a:cubicBezTo>
                  <a:cubicBezTo>
                    <a:pt x="30" y="25"/>
                    <a:pt x="31" y="24"/>
                    <a:pt x="32" y="23"/>
                  </a:cubicBezTo>
                  <a:cubicBezTo>
                    <a:pt x="33" y="22"/>
                    <a:pt x="33" y="20"/>
                    <a:pt x="33" y="18"/>
                  </a:cubicBezTo>
                  <a:cubicBezTo>
                    <a:pt x="33" y="16"/>
                    <a:pt x="33" y="14"/>
                    <a:pt x="31" y="13"/>
                  </a:cubicBezTo>
                  <a:cubicBezTo>
                    <a:pt x="30" y="11"/>
                    <a:pt x="29" y="11"/>
                    <a:pt x="27" y="10"/>
                  </a:cubicBezTo>
                  <a:cubicBezTo>
                    <a:pt x="25" y="10"/>
                    <a:pt x="22" y="10"/>
                    <a:pt x="18" y="10"/>
                  </a:cubicBezTo>
                  <a:lnTo>
                    <a:pt x="12" y="1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A964A3DF-F5A6-4F2B-A29E-547756DAC29F}"/>
                </a:ext>
              </a:extLst>
            </p:cNvPr>
            <p:cNvSpPr>
              <a:spLocks noEditPoints="1"/>
            </p:cNvSpPr>
            <p:nvPr userDrawn="1"/>
          </p:nvSpPr>
          <p:spPr bwMode="auto">
            <a:xfrm>
              <a:off x="2051050"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1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1"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6F873513-F9A6-46E5-9F81-5CB88DC36033}"/>
                </a:ext>
              </a:extLst>
            </p:cNvPr>
            <p:cNvSpPr>
              <a:spLocks/>
            </p:cNvSpPr>
            <p:nvPr userDrawn="1"/>
          </p:nvSpPr>
          <p:spPr bwMode="auto">
            <a:xfrm>
              <a:off x="2147951" y="1281113"/>
              <a:ext cx="76200" cy="95250"/>
            </a:xfrm>
            <a:custGeom>
              <a:avLst/>
              <a:gdLst>
                <a:gd name="T0" fmla="*/ 0 w 49"/>
                <a:gd name="T1" fmla="*/ 41 h 62"/>
                <a:gd name="T2" fmla="*/ 12 w 49"/>
                <a:gd name="T3" fmla="*/ 40 h 62"/>
                <a:gd name="T4" fmla="*/ 16 w 49"/>
                <a:gd name="T5" fmla="*/ 49 h 62"/>
                <a:gd name="T6" fmla="*/ 25 w 49"/>
                <a:gd name="T7" fmla="*/ 52 h 62"/>
                <a:gd name="T8" fmla="*/ 33 w 49"/>
                <a:gd name="T9" fmla="*/ 49 h 62"/>
                <a:gd name="T10" fmla="*/ 36 w 49"/>
                <a:gd name="T11" fmla="*/ 43 h 62"/>
                <a:gd name="T12" fmla="*/ 35 w 49"/>
                <a:gd name="T13" fmla="*/ 40 h 62"/>
                <a:gd name="T14" fmla="*/ 31 w 49"/>
                <a:gd name="T15" fmla="*/ 37 h 62"/>
                <a:gd name="T16" fmla="*/ 21 w 49"/>
                <a:gd name="T17" fmla="*/ 34 h 62"/>
                <a:gd name="T18" fmla="*/ 7 w 49"/>
                <a:gd name="T19" fmla="*/ 28 h 62"/>
                <a:gd name="T20" fmla="*/ 2 w 49"/>
                <a:gd name="T21" fmla="*/ 16 h 62"/>
                <a:gd name="T22" fmla="*/ 4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1 w 49"/>
                <a:gd name="T35" fmla="*/ 12 h 62"/>
                <a:gd name="T36" fmla="*/ 24 w 49"/>
                <a:gd name="T37" fmla="*/ 10 h 62"/>
                <a:gd name="T38" fmla="*/ 15 w 49"/>
                <a:gd name="T39" fmla="*/ 12 h 62"/>
                <a:gd name="T40" fmla="*/ 13 w 49"/>
                <a:gd name="T41" fmla="*/ 16 h 62"/>
                <a:gd name="T42" fmla="*/ 15 w 49"/>
                <a:gd name="T43" fmla="*/ 19 h 62"/>
                <a:gd name="T44" fmla="*/ 26 w 49"/>
                <a:gd name="T45" fmla="*/ 23 h 62"/>
                <a:gd name="T46" fmla="*/ 40 w 49"/>
                <a:gd name="T47" fmla="*/ 28 h 62"/>
                <a:gd name="T48" fmla="*/ 46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2" y="44"/>
                    <a:pt x="14" y="47"/>
                    <a:pt x="16" y="49"/>
                  </a:cubicBezTo>
                  <a:cubicBezTo>
                    <a:pt x="18" y="51"/>
                    <a:pt x="21" y="52"/>
                    <a:pt x="25" y="52"/>
                  </a:cubicBezTo>
                  <a:cubicBezTo>
                    <a:pt x="29"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5"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5" y="8"/>
                    <a:pt x="47" y="12"/>
                    <a:pt x="47" y="18"/>
                  </a:cubicBezTo>
                  <a:cubicBezTo>
                    <a:pt x="35" y="18"/>
                    <a:pt x="35" y="18"/>
                    <a:pt x="35" y="18"/>
                  </a:cubicBezTo>
                  <a:cubicBezTo>
                    <a:pt x="34" y="15"/>
                    <a:pt x="33" y="13"/>
                    <a:pt x="31" y="12"/>
                  </a:cubicBezTo>
                  <a:cubicBezTo>
                    <a:pt x="30" y="10"/>
                    <a:pt x="27" y="10"/>
                    <a:pt x="24" y="10"/>
                  </a:cubicBezTo>
                  <a:cubicBezTo>
                    <a:pt x="20" y="10"/>
                    <a:pt x="17" y="10"/>
                    <a:pt x="15" y="12"/>
                  </a:cubicBezTo>
                  <a:cubicBezTo>
                    <a:pt x="14" y="13"/>
                    <a:pt x="13" y="14"/>
                    <a:pt x="13" y="16"/>
                  </a:cubicBezTo>
                  <a:cubicBezTo>
                    <a:pt x="13" y="17"/>
                    <a:pt x="14" y="18"/>
                    <a:pt x="15" y="19"/>
                  </a:cubicBezTo>
                  <a:cubicBezTo>
                    <a:pt x="17" y="21"/>
                    <a:pt x="21" y="22"/>
                    <a:pt x="26" y="23"/>
                  </a:cubicBezTo>
                  <a:cubicBezTo>
                    <a:pt x="32" y="25"/>
                    <a:pt x="37" y="26"/>
                    <a:pt x="40" y="28"/>
                  </a:cubicBezTo>
                  <a:cubicBezTo>
                    <a:pt x="42" y="29"/>
                    <a:pt x="45" y="31"/>
                    <a:pt x="46"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ACCA4EE1-5075-489D-B4FB-E8DE7531B164}"/>
                </a:ext>
              </a:extLst>
            </p:cNvPr>
            <p:cNvSpPr>
              <a:spLocks/>
            </p:cNvSpPr>
            <p:nvPr userDrawn="1"/>
          </p:nvSpPr>
          <p:spPr bwMode="auto">
            <a:xfrm>
              <a:off x="2236788" y="1282700"/>
              <a:ext cx="74612" cy="92075"/>
            </a:xfrm>
            <a:custGeom>
              <a:avLst/>
              <a:gdLst>
                <a:gd name="T0" fmla="*/ 18 w 47"/>
                <a:gd name="T1" fmla="*/ 58 h 58"/>
                <a:gd name="T2" fmla="*/ 18 w 47"/>
                <a:gd name="T3" fmla="*/ 9 h 58"/>
                <a:gd name="T4" fmla="*/ 0 w 47"/>
                <a:gd name="T5" fmla="*/ 9 h 58"/>
                <a:gd name="T6" fmla="*/ 0 w 47"/>
                <a:gd name="T7" fmla="*/ 0 h 58"/>
                <a:gd name="T8" fmla="*/ 47 w 47"/>
                <a:gd name="T9" fmla="*/ 0 h 58"/>
                <a:gd name="T10" fmla="*/ 47 w 47"/>
                <a:gd name="T11" fmla="*/ 9 h 58"/>
                <a:gd name="T12" fmla="*/ 30 w 47"/>
                <a:gd name="T13" fmla="*/ 9 h 58"/>
                <a:gd name="T14" fmla="*/ 30 w 47"/>
                <a:gd name="T15" fmla="*/ 58 h 58"/>
                <a:gd name="T16" fmla="*/ 18 w 47"/>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8">
                  <a:moveTo>
                    <a:pt x="18" y="58"/>
                  </a:moveTo>
                  <a:lnTo>
                    <a:pt x="18" y="9"/>
                  </a:lnTo>
                  <a:lnTo>
                    <a:pt x="0" y="9"/>
                  </a:lnTo>
                  <a:lnTo>
                    <a:pt x="0" y="0"/>
                  </a:lnTo>
                  <a:lnTo>
                    <a:pt x="47" y="0"/>
                  </a:lnTo>
                  <a:lnTo>
                    <a:pt x="47"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07116058"/>
      </p:ext>
    </p:extLst>
  </p:cSld>
  <p:clrMapOvr>
    <a:masterClrMapping/>
  </p:clrMapOvr>
  <p:transition spd="slow" advClick="0" advTm="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1664" y="1813560"/>
            <a:ext cx="4400551" cy="1554480"/>
          </a:xfrm>
        </p:spPr>
        <p:txBody>
          <a:bodyPr anchor="b">
            <a:normAutofit/>
          </a:bodyPr>
          <a:lstStyle>
            <a:lvl1pPr algn="l">
              <a:defRPr sz="231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6132830" y="-20726"/>
            <a:ext cx="2703194" cy="7824216"/>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320"/>
            </a:lvl1pPr>
            <a:lvl2pPr marL="377190" indent="0">
              <a:buNone/>
              <a:defRPr sz="1320"/>
            </a:lvl2pPr>
            <a:lvl3pPr marL="754380" indent="0">
              <a:buNone/>
              <a:defRPr sz="1320"/>
            </a:lvl3pPr>
            <a:lvl4pPr marL="1131570" indent="0">
              <a:buNone/>
              <a:defRPr sz="1320"/>
            </a:lvl4pPr>
            <a:lvl5pPr marL="1508760" indent="0">
              <a:buNone/>
              <a:defRPr sz="1320"/>
            </a:lvl5pPr>
            <a:lvl6pPr marL="1885950" indent="0">
              <a:buNone/>
              <a:defRPr sz="1320"/>
            </a:lvl6pPr>
            <a:lvl7pPr marL="2263140" indent="0">
              <a:buNone/>
              <a:defRPr sz="1320"/>
            </a:lvl7pPr>
            <a:lvl8pPr marL="2640330" indent="0">
              <a:buNone/>
              <a:defRPr sz="1320"/>
            </a:lvl8pPr>
            <a:lvl9pPr marL="3017520" indent="0">
              <a:buNone/>
              <a:defRPr sz="1320"/>
            </a:lvl9pPr>
          </a:lstStyle>
          <a:p>
            <a:r>
              <a:rPr lang="en-US"/>
              <a:t>Click icon to add picture</a:t>
            </a:r>
            <a:endParaRPr lang="en-US" dirty="0"/>
          </a:p>
        </p:txBody>
      </p:sp>
      <p:sp>
        <p:nvSpPr>
          <p:cNvPr id="4" name="Text Placeholder 3"/>
          <p:cNvSpPr>
            <a:spLocks noGrp="1"/>
          </p:cNvSpPr>
          <p:nvPr>
            <p:ph type="body" sz="half" idx="2"/>
          </p:nvPr>
        </p:nvSpPr>
        <p:spPr>
          <a:xfrm>
            <a:off x="941664" y="3368040"/>
            <a:ext cx="4400551" cy="2072640"/>
          </a:xfrm>
        </p:spPr>
        <p:txBody>
          <a:bodyPr>
            <a:normAutofit/>
          </a:bodyPr>
          <a:lstStyle>
            <a:lvl1pPr marL="0" indent="0">
              <a:buNone/>
              <a:defRPr sz="148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5" name="Date Placeholder 4"/>
          <p:cNvSpPr>
            <a:spLocks noGrp="1"/>
          </p:cNvSpPr>
          <p:nvPr>
            <p:ph type="dt" sz="half" idx="10"/>
          </p:nvPr>
        </p:nvSpPr>
        <p:spPr>
          <a:xfrm>
            <a:off x="5279350" y="6667712"/>
            <a:ext cx="754380" cy="413808"/>
          </a:xfrm>
        </p:spPr>
        <p:txBody>
          <a:bodyPr/>
          <a:lstStyle/>
          <a:p>
            <a:fld id="{D3FD726C-3C7D-417B-AB07-17C135E344DD}" type="datetimeFigureOut">
              <a:rPr lang="en-US" smtClean="0"/>
              <a:t>9/24/2025</a:t>
            </a:fld>
            <a:endParaRPr lang="en-US"/>
          </a:p>
        </p:txBody>
      </p:sp>
      <p:sp>
        <p:nvSpPr>
          <p:cNvPr id="6" name="Footer Placeholder 5"/>
          <p:cNvSpPr>
            <a:spLocks noGrp="1"/>
          </p:cNvSpPr>
          <p:nvPr>
            <p:ph type="ftr" sz="quarter" idx="11"/>
          </p:nvPr>
        </p:nvSpPr>
        <p:spPr>
          <a:xfrm>
            <a:off x="941665" y="6667712"/>
            <a:ext cx="4211955" cy="413808"/>
          </a:xfrm>
        </p:spPr>
        <p:txBody>
          <a:bodyPr/>
          <a:lstStyle/>
          <a:p>
            <a:endParaRPr lang="en-US" dirty="0"/>
          </a:p>
        </p:txBody>
      </p:sp>
      <p:sp>
        <p:nvSpPr>
          <p:cNvPr id="7" name="Slide Number Placeholder 6"/>
          <p:cNvSpPr>
            <a:spLocks noGrp="1"/>
          </p:cNvSpPr>
          <p:nvPr>
            <p:ph type="sldNum" sz="quarter" idx="12"/>
          </p:nvPr>
        </p:nvSpPr>
        <p:spPr>
          <a:xfrm>
            <a:off x="8862655" y="6667712"/>
            <a:ext cx="266118" cy="413808"/>
          </a:xfrm>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2000288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1666" y="5363914"/>
            <a:ext cx="8172450" cy="642303"/>
          </a:xfrm>
        </p:spPr>
        <p:txBody>
          <a:bodyPr anchor="b">
            <a:normAutofit/>
          </a:bodyPr>
          <a:lstStyle>
            <a:lvl1pPr algn="l">
              <a:defRPr sz="19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3180" y="1056394"/>
            <a:ext cx="6786404" cy="3586973"/>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320"/>
            </a:lvl1pPr>
            <a:lvl2pPr marL="377190" indent="0">
              <a:buNone/>
              <a:defRPr sz="1320"/>
            </a:lvl2pPr>
            <a:lvl3pPr marL="754380" indent="0">
              <a:buNone/>
              <a:defRPr sz="1320"/>
            </a:lvl3pPr>
            <a:lvl4pPr marL="1131570" indent="0">
              <a:buNone/>
              <a:defRPr sz="1320"/>
            </a:lvl4pPr>
            <a:lvl5pPr marL="1508760" indent="0">
              <a:buNone/>
              <a:defRPr sz="1320"/>
            </a:lvl5pPr>
            <a:lvl6pPr marL="1885950" indent="0">
              <a:buNone/>
              <a:defRPr sz="1320"/>
            </a:lvl6pPr>
            <a:lvl7pPr marL="2263140" indent="0">
              <a:buNone/>
              <a:defRPr sz="1320"/>
            </a:lvl7pPr>
            <a:lvl8pPr marL="2640330" indent="0">
              <a:buNone/>
              <a:defRPr sz="1320"/>
            </a:lvl8pPr>
            <a:lvl9pPr marL="3017520" indent="0">
              <a:buNone/>
              <a:defRPr sz="1320"/>
            </a:lvl9pPr>
          </a:lstStyle>
          <a:p>
            <a:r>
              <a:rPr lang="en-US"/>
              <a:t>Click icon to add picture</a:t>
            </a:r>
            <a:endParaRPr lang="en-US" dirty="0"/>
          </a:p>
        </p:txBody>
      </p:sp>
      <p:sp>
        <p:nvSpPr>
          <p:cNvPr id="4" name="Text Placeholder 3"/>
          <p:cNvSpPr>
            <a:spLocks noGrp="1"/>
          </p:cNvSpPr>
          <p:nvPr>
            <p:ph type="body" sz="half" idx="2"/>
          </p:nvPr>
        </p:nvSpPr>
        <p:spPr>
          <a:xfrm>
            <a:off x="941666" y="6006217"/>
            <a:ext cx="8172450" cy="559540"/>
          </a:xfrm>
        </p:spPr>
        <p:txBody>
          <a:bodyPr>
            <a:normAutofit/>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p>
            <a:fld id="{D3FD726C-3C7D-417B-AB07-17C135E344DD}"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1672589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41665" y="690882"/>
            <a:ext cx="8172449" cy="3540759"/>
          </a:xfrm>
        </p:spPr>
        <p:txBody>
          <a:bodyPr anchor="ctr">
            <a:normAutofit/>
          </a:bodyPr>
          <a:lstStyle>
            <a:lvl1pPr algn="l">
              <a:defRPr sz="2640" b="0" cap="all"/>
            </a:lvl1pPr>
          </a:lstStyle>
          <a:p>
            <a:r>
              <a:rPr lang="en-US"/>
              <a:t>Click to edit Master title style</a:t>
            </a:r>
            <a:endParaRPr lang="en-US" dirty="0"/>
          </a:p>
        </p:txBody>
      </p:sp>
      <p:sp>
        <p:nvSpPr>
          <p:cNvPr id="3" name="Text Placeholder 2"/>
          <p:cNvSpPr>
            <a:spLocks noGrp="1"/>
          </p:cNvSpPr>
          <p:nvPr>
            <p:ph type="body" idx="1"/>
          </p:nvPr>
        </p:nvSpPr>
        <p:spPr>
          <a:xfrm>
            <a:off x="941664" y="4922520"/>
            <a:ext cx="8172450" cy="1640840"/>
          </a:xfrm>
        </p:spPr>
        <p:txBody>
          <a:bodyPr anchor="ctr">
            <a:normAutofit/>
          </a:bodyPr>
          <a:lstStyle>
            <a:lvl1pPr marL="0" indent="0" algn="l">
              <a:buNone/>
              <a:defRPr sz="1650">
                <a:gradFill flip="none" rotWithShape="1">
                  <a:gsLst>
                    <a:gs pos="0">
                      <a:schemeClr val="tx1"/>
                    </a:gs>
                    <a:gs pos="100000">
                      <a:schemeClr val="tx1">
                        <a:lumMod val="75000"/>
                      </a:schemeClr>
                    </a:gs>
                  </a:gsLst>
                  <a:lin ang="5400000" scaled="0"/>
                  <a:tileRect/>
                </a:gradFill>
              </a:defRPr>
            </a:lvl1pPr>
            <a:lvl2pPr marL="377190" indent="0">
              <a:buNone/>
              <a:defRPr sz="1485">
                <a:solidFill>
                  <a:schemeClr val="tx1">
                    <a:tint val="75000"/>
                  </a:schemeClr>
                </a:solidFill>
              </a:defRPr>
            </a:lvl2pPr>
            <a:lvl3pPr marL="754380" indent="0">
              <a:buNone/>
              <a:defRPr sz="1320">
                <a:solidFill>
                  <a:schemeClr val="tx1">
                    <a:tint val="75000"/>
                  </a:schemeClr>
                </a:solidFill>
              </a:defRPr>
            </a:lvl3pPr>
            <a:lvl4pPr marL="1131570" indent="0">
              <a:buNone/>
              <a:defRPr sz="1155">
                <a:solidFill>
                  <a:schemeClr val="tx1">
                    <a:tint val="75000"/>
                  </a:schemeClr>
                </a:solidFill>
              </a:defRPr>
            </a:lvl4pPr>
            <a:lvl5pPr marL="1508760" indent="0">
              <a:buNone/>
              <a:defRPr sz="1155">
                <a:solidFill>
                  <a:schemeClr val="tx1">
                    <a:tint val="75000"/>
                  </a:schemeClr>
                </a:solidFill>
              </a:defRPr>
            </a:lvl5pPr>
            <a:lvl6pPr marL="1885950" indent="0">
              <a:buNone/>
              <a:defRPr sz="1155">
                <a:solidFill>
                  <a:schemeClr val="tx1">
                    <a:tint val="75000"/>
                  </a:schemeClr>
                </a:solidFill>
              </a:defRPr>
            </a:lvl6pPr>
            <a:lvl7pPr marL="2263140" indent="0">
              <a:buNone/>
              <a:defRPr sz="1155">
                <a:solidFill>
                  <a:schemeClr val="tx1">
                    <a:tint val="75000"/>
                  </a:schemeClr>
                </a:solidFill>
              </a:defRPr>
            </a:lvl7pPr>
            <a:lvl8pPr marL="2640330" indent="0">
              <a:buNone/>
              <a:defRPr sz="1155">
                <a:solidFill>
                  <a:schemeClr val="tx1">
                    <a:tint val="75000"/>
                  </a:schemeClr>
                </a:solidFill>
              </a:defRPr>
            </a:lvl8pPr>
            <a:lvl9pPr marL="3017520" indent="0">
              <a:buNone/>
              <a:defRPr sz="115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4233895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90205" y="891734"/>
            <a:ext cx="502920" cy="662746"/>
          </a:xfrm>
          <a:prstGeom prst="rect">
            <a:avLst/>
          </a:prstGeom>
        </p:spPr>
        <p:txBody>
          <a:bodyPr vert="horz" lIns="75438" tIns="37719" rIns="75438" bIns="37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600" dirty="0">
                <a:solidFill>
                  <a:schemeClr val="accent1"/>
                </a:solidFill>
              </a:rPr>
              <a:t>“</a:t>
            </a:r>
          </a:p>
        </p:txBody>
      </p:sp>
      <p:sp>
        <p:nvSpPr>
          <p:cNvPr id="15" name="TextBox 14"/>
          <p:cNvSpPr txBox="1"/>
          <p:nvPr/>
        </p:nvSpPr>
        <p:spPr>
          <a:xfrm>
            <a:off x="8611195" y="3108960"/>
            <a:ext cx="502920" cy="662746"/>
          </a:xfrm>
          <a:prstGeom prst="rect">
            <a:avLst/>
          </a:prstGeom>
        </p:spPr>
        <p:txBody>
          <a:bodyPr vert="horz" lIns="75438" tIns="37719" rIns="75438" bIns="37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600" dirty="0">
                <a:solidFill>
                  <a:schemeClr val="accent1"/>
                </a:solidFill>
              </a:rPr>
              <a:t>”</a:t>
            </a:r>
          </a:p>
        </p:txBody>
      </p:sp>
      <p:sp>
        <p:nvSpPr>
          <p:cNvPr id="2" name="Title 1"/>
          <p:cNvSpPr>
            <a:spLocks noGrp="1"/>
          </p:cNvSpPr>
          <p:nvPr>
            <p:ph type="title"/>
          </p:nvPr>
        </p:nvSpPr>
        <p:spPr>
          <a:xfrm>
            <a:off x="1193126" y="690882"/>
            <a:ext cx="7669528" cy="3108959"/>
          </a:xfrm>
        </p:spPr>
        <p:txBody>
          <a:bodyPr anchor="ctr">
            <a:normAutofit/>
          </a:bodyPr>
          <a:lstStyle>
            <a:lvl1pPr algn="l">
              <a:defRPr sz="264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381720" y="3799840"/>
            <a:ext cx="7292342" cy="431800"/>
          </a:xfrm>
        </p:spPr>
        <p:txBody>
          <a:bodyPr anchor="ctr"/>
          <a:lstStyle>
            <a:lvl1pPr marL="0" indent="0">
              <a:buFontTx/>
              <a:buNone/>
              <a:defRPr/>
            </a:lvl1pPr>
            <a:lvl2pPr marL="377190" indent="0">
              <a:buFontTx/>
              <a:buNone/>
              <a:defRPr/>
            </a:lvl2pPr>
            <a:lvl3pPr marL="754380" indent="0">
              <a:buFontTx/>
              <a:buNone/>
              <a:defRPr/>
            </a:lvl3pPr>
            <a:lvl4pPr marL="1131570" indent="0">
              <a:buFontTx/>
              <a:buNone/>
              <a:defRPr/>
            </a:lvl4pPr>
            <a:lvl5pPr marL="1508760" indent="0">
              <a:buFontTx/>
              <a:buNone/>
              <a:defRPr/>
            </a:lvl5pPr>
          </a:lstStyle>
          <a:p>
            <a:pPr lvl="0"/>
            <a:r>
              <a:rPr lang="en-US"/>
              <a:t>Click to edit Master text styles</a:t>
            </a:r>
          </a:p>
        </p:txBody>
      </p:sp>
      <p:sp>
        <p:nvSpPr>
          <p:cNvPr id="3" name="Text Placeholder 2"/>
          <p:cNvSpPr>
            <a:spLocks noGrp="1"/>
          </p:cNvSpPr>
          <p:nvPr>
            <p:ph type="body" idx="1"/>
          </p:nvPr>
        </p:nvSpPr>
        <p:spPr>
          <a:xfrm>
            <a:off x="941664" y="4922520"/>
            <a:ext cx="8172450" cy="1640840"/>
          </a:xfrm>
        </p:spPr>
        <p:txBody>
          <a:bodyPr vert="horz" lIns="91440" tIns="45720" rIns="91440" bIns="45720" rtlCol="0" anchor="ctr">
            <a:normAutofit/>
          </a:bodyPr>
          <a:lstStyle>
            <a:lvl1pPr>
              <a:buNone/>
              <a:defRPr lang="en-US" sz="165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2018545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41665" y="3749725"/>
            <a:ext cx="8172450" cy="1664640"/>
          </a:xfrm>
        </p:spPr>
        <p:txBody>
          <a:bodyPr anchor="b">
            <a:normAutofit/>
          </a:bodyPr>
          <a:lstStyle>
            <a:lvl1pPr algn="l">
              <a:defRPr sz="2640" b="0" cap="all"/>
            </a:lvl1pPr>
          </a:lstStyle>
          <a:p>
            <a:r>
              <a:rPr lang="en-US"/>
              <a:t>Click to edit Master title style</a:t>
            </a:r>
            <a:endParaRPr lang="en-US" dirty="0"/>
          </a:p>
        </p:txBody>
      </p:sp>
      <p:sp>
        <p:nvSpPr>
          <p:cNvPr id="3" name="Text Placeholder 2"/>
          <p:cNvSpPr>
            <a:spLocks noGrp="1"/>
          </p:cNvSpPr>
          <p:nvPr>
            <p:ph type="body" idx="1"/>
          </p:nvPr>
        </p:nvSpPr>
        <p:spPr>
          <a:xfrm>
            <a:off x="941664" y="5414365"/>
            <a:ext cx="8172451" cy="975120"/>
          </a:xfrm>
        </p:spPr>
        <p:txBody>
          <a:bodyPr vert="horz" lIns="91440" tIns="45720" rIns="91440" bIns="45720" rtlCol="0" anchor="t">
            <a:normAutofit/>
          </a:bodyPr>
          <a:lstStyle>
            <a:lvl1pPr>
              <a:defRPr lang="en-US" sz="165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2647673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90205" y="891734"/>
            <a:ext cx="502920" cy="662746"/>
          </a:xfrm>
          <a:prstGeom prst="rect">
            <a:avLst/>
          </a:prstGeom>
        </p:spPr>
        <p:txBody>
          <a:bodyPr vert="horz" lIns="75438" tIns="37719" rIns="75438" bIns="37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600" dirty="0">
                <a:solidFill>
                  <a:schemeClr val="accent1"/>
                </a:solidFill>
              </a:rPr>
              <a:t>“</a:t>
            </a:r>
          </a:p>
        </p:txBody>
      </p:sp>
      <p:sp>
        <p:nvSpPr>
          <p:cNvPr id="15" name="TextBox 14"/>
          <p:cNvSpPr txBox="1"/>
          <p:nvPr/>
        </p:nvSpPr>
        <p:spPr>
          <a:xfrm>
            <a:off x="8611195" y="3108960"/>
            <a:ext cx="502920" cy="662746"/>
          </a:xfrm>
          <a:prstGeom prst="rect">
            <a:avLst/>
          </a:prstGeom>
        </p:spPr>
        <p:txBody>
          <a:bodyPr vert="horz" lIns="75438" tIns="37719" rIns="75438" bIns="37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600" dirty="0">
                <a:solidFill>
                  <a:schemeClr val="accent1"/>
                </a:solidFill>
              </a:rPr>
              <a:t>”</a:t>
            </a:r>
          </a:p>
        </p:txBody>
      </p:sp>
      <p:sp>
        <p:nvSpPr>
          <p:cNvPr id="2" name="Title 1"/>
          <p:cNvSpPr>
            <a:spLocks noGrp="1"/>
          </p:cNvSpPr>
          <p:nvPr>
            <p:ph type="title"/>
          </p:nvPr>
        </p:nvSpPr>
        <p:spPr>
          <a:xfrm>
            <a:off x="1193126" y="690882"/>
            <a:ext cx="7669528" cy="3108959"/>
          </a:xfrm>
        </p:spPr>
        <p:txBody>
          <a:bodyPr anchor="ctr">
            <a:normAutofit/>
          </a:bodyPr>
          <a:lstStyle>
            <a:lvl1pPr algn="l">
              <a:defRPr sz="264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941665" y="4404360"/>
            <a:ext cx="8172450" cy="1007533"/>
          </a:xfrm>
        </p:spPr>
        <p:txBody>
          <a:bodyPr vert="horz" lIns="91440" tIns="45720" rIns="91440" bIns="45720" rtlCol="0" anchor="b">
            <a:normAutofit/>
          </a:bodyPr>
          <a:lstStyle>
            <a:lvl1pPr>
              <a:buNone/>
              <a:defRPr lang="en-US" sz="198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941664" y="5411893"/>
            <a:ext cx="8172450" cy="1151467"/>
          </a:xfrm>
        </p:spPr>
        <p:txBody>
          <a:bodyPr anchor="t">
            <a:normAutofit/>
          </a:bodyPr>
          <a:lstStyle>
            <a:lvl1pPr marL="0" indent="0" algn="l">
              <a:buNone/>
              <a:defRPr sz="1485">
                <a:gradFill flip="none" rotWithShape="1">
                  <a:gsLst>
                    <a:gs pos="0">
                      <a:schemeClr val="tx1"/>
                    </a:gs>
                    <a:gs pos="100000">
                      <a:schemeClr val="tx1">
                        <a:lumMod val="75000"/>
                      </a:schemeClr>
                    </a:gs>
                  </a:gsLst>
                  <a:lin ang="5400000" scaled="0"/>
                  <a:tileRect/>
                </a:gradFill>
              </a:defRPr>
            </a:lvl1pPr>
            <a:lvl2pPr marL="377190" indent="0">
              <a:buNone/>
              <a:defRPr sz="1485">
                <a:solidFill>
                  <a:schemeClr val="tx1">
                    <a:tint val="75000"/>
                  </a:schemeClr>
                </a:solidFill>
              </a:defRPr>
            </a:lvl2pPr>
            <a:lvl3pPr marL="754380" indent="0">
              <a:buNone/>
              <a:defRPr sz="1320">
                <a:solidFill>
                  <a:schemeClr val="tx1">
                    <a:tint val="75000"/>
                  </a:schemeClr>
                </a:solidFill>
              </a:defRPr>
            </a:lvl3pPr>
            <a:lvl4pPr marL="1131570" indent="0">
              <a:buNone/>
              <a:defRPr sz="1155">
                <a:solidFill>
                  <a:schemeClr val="tx1">
                    <a:tint val="75000"/>
                  </a:schemeClr>
                </a:solidFill>
              </a:defRPr>
            </a:lvl4pPr>
            <a:lvl5pPr marL="1508760" indent="0">
              <a:buNone/>
              <a:defRPr sz="1155">
                <a:solidFill>
                  <a:schemeClr val="tx1">
                    <a:tint val="75000"/>
                  </a:schemeClr>
                </a:solidFill>
              </a:defRPr>
            </a:lvl5pPr>
            <a:lvl6pPr marL="1885950" indent="0">
              <a:buNone/>
              <a:defRPr sz="1155">
                <a:solidFill>
                  <a:schemeClr val="tx1">
                    <a:tint val="75000"/>
                  </a:schemeClr>
                </a:solidFill>
              </a:defRPr>
            </a:lvl6pPr>
            <a:lvl7pPr marL="2263140" indent="0">
              <a:buNone/>
              <a:defRPr sz="1155">
                <a:solidFill>
                  <a:schemeClr val="tx1">
                    <a:tint val="75000"/>
                  </a:schemeClr>
                </a:solidFill>
              </a:defRPr>
            </a:lvl7pPr>
            <a:lvl8pPr marL="2640330" indent="0">
              <a:buNone/>
              <a:defRPr sz="1155">
                <a:solidFill>
                  <a:schemeClr val="tx1">
                    <a:tint val="75000"/>
                  </a:schemeClr>
                </a:solidFill>
              </a:defRPr>
            </a:lvl8pPr>
            <a:lvl9pPr marL="3017520" indent="0">
              <a:buNone/>
              <a:defRPr sz="115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128305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41665" y="690882"/>
            <a:ext cx="8172449" cy="310895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941665" y="3972560"/>
            <a:ext cx="8172450" cy="949960"/>
          </a:xfrm>
        </p:spPr>
        <p:txBody>
          <a:bodyPr vert="horz" lIns="91440" tIns="45720" rIns="91440" bIns="45720" rtlCol="0" anchor="b">
            <a:normAutofit/>
          </a:bodyPr>
          <a:lstStyle>
            <a:lvl1pPr>
              <a:buNone/>
              <a:defRPr lang="en-US" sz="231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941664" y="4922520"/>
            <a:ext cx="8172450" cy="1640840"/>
          </a:xfrm>
        </p:spPr>
        <p:txBody>
          <a:bodyPr anchor="t">
            <a:normAutofit/>
          </a:bodyPr>
          <a:lstStyle>
            <a:lvl1pPr marL="0" indent="0" algn="l">
              <a:buNone/>
              <a:defRPr sz="1485">
                <a:gradFill flip="none" rotWithShape="1">
                  <a:gsLst>
                    <a:gs pos="0">
                      <a:schemeClr val="tx1"/>
                    </a:gs>
                    <a:gs pos="100000">
                      <a:schemeClr val="tx1">
                        <a:lumMod val="75000"/>
                      </a:schemeClr>
                    </a:gs>
                  </a:gsLst>
                  <a:lin ang="5400000" scaled="0"/>
                  <a:tileRect/>
                </a:gradFill>
              </a:defRPr>
            </a:lvl1pPr>
            <a:lvl2pPr marL="377190" indent="0">
              <a:buNone/>
              <a:defRPr sz="1485">
                <a:solidFill>
                  <a:schemeClr val="tx1">
                    <a:tint val="75000"/>
                  </a:schemeClr>
                </a:solidFill>
              </a:defRPr>
            </a:lvl2pPr>
            <a:lvl3pPr marL="754380" indent="0">
              <a:buNone/>
              <a:defRPr sz="1320">
                <a:solidFill>
                  <a:schemeClr val="tx1">
                    <a:tint val="75000"/>
                  </a:schemeClr>
                </a:solidFill>
              </a:defRPr>
            </a:lvl3pPr>
            <a:lvl4pPr marL="1131570" indent="0">
              <a:buNone/>
              <a:defRPr sz="1155">
                <a:solidFill>
                  <a:schemeClr val="tx1">
                    <a:tint val="75000"/>
                  </a:schemeClr>
                </a:solidFill>
              </a:defRPr>
            </a:lvl4pPr>
            <a:lvl5pPr marL="1508760" indent="0">
              <a:buNone/>
              <a:defRPr sz="1155">
                <a:solidFill>
                  <a:schemeClr val="tx1">
                    <a:tint val="75000"/>
                  </a:schemeClr>
                </a:solidFill>
              </a:defRPr>
            </a:lvl5pPr>
            <a:lvl6pPr marL="1885950" indent="0">
              <a:buNone/>
              <a:defRPr sz="1155">
                <a:solidFill>
                  <a:schemeClr val="tx1">
                    <a:tint val="75000"/>
                  </a:schemeClr>
                </a:solidFill>
              </a:defRPr>
            </a:lvl6pPr>
            <a:lvl7pPr marL="2263140" indent="0">
              <a:buNone/>
              <a:defRPr sz="1155">
                <a:solidFill>
                  <a:schemeClr val="tx1">
                    <a:tint val="75000"/>
                  </a:schemeClr>
                </a:solidFill>
              </a:defRPr>
            </a:lvl7pPr>
            <a:lvl8pPr marL="2640330" indent="0">
              <a:buNone/>
              <a:defRPr sz="1155">
                <a:solidFill>
                  <a:schemeClr val="tx1">
                    <a:tint val="75000"/>
                  </a:schemeClr>
                </a:solidFill>
              </a:defRPr>
            </a:lvl8pPr>
            <a:lvl9pPr marL="3017520" indent="0">
              <a:buNone/>
              <a:defRPr sz="115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3972362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941666" y="690880"/>
            <a:ext cx="8172448" cy="2159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2642339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0441" y="690880"/>
            <a:ext cx="1823674" cy="58724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1665" y="690880"/>
            <a:ext cx="6223635" cy="587248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D726C-3C7D-417B-AB07-17C135E344DD}"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7DD562-D681-4FE3-A857-FB669A011717}" type="slidenum">
              <a:rPr lang="en-US" smtClean="0"/>
              <a:t>‹#›</a:t>
            </a:fld>
            <a:endParaRPr lang="en-US"/>
          </a:p>
        </p:txBody>
      </p:sp>
    </p:spTree>
    <p:extLst>
      <p:ext uri="{BB962C8B-B14F-4D97-AF65-F5344CB8AC3E}">
        <p14:creationId xmlns:p14="http://schemas.microsoft.com/office/powerpoint/2010/main" val="2999643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2" descr="Header_02.png">
            <a:extLst>
              <a:ext uri="{FF2B5EF4-FFF2-40B4-BE49-F238E27FC236}">
                <a16:creationId xmlns:a16="http://schemas.microsoft.com/office/drawing/2014/main" id="{EE4C3189-BCF1-B4B7-3B67-00081A48DC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1460" y="255482"/>
            <a:ext cx="9555480"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mage_02.png">
            <a:extLst>
              <a:ext uri="{FF2B5EF4-FFF2-40B4-BE49-F238E27FC236}">
                <a16:creationId xmlns:a16="http://schemas.microsoft.com/office/drawing/2014/main" id="{A64A59F4-1028-C793-6043-EEE6A75D99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7968" y="2495445"/>
            <a:ext cx="9562465" cy="415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ircles_02.tif">
            <a:extLst>
              <a:ext uri="{FF2B5EF4-FFF2-40B4-BE49-F238E27FC236}">
                <a16:creationId xmlns:a16="http://schemas.microsoft.com/office/drawing/2014/main" id="{42F48B7A-BD20-EC90-3079-67E412FB244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72777" y="1961092"/>
            <a:ext cx="2275363" cy="10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VA seal lockup.png">
            <a:extLst>
              <a:ext uri="{FF2B5EF4-FFF2-40B4-BE49-F238E27FC236}">
                <a16:creationId xmlns:a16="http://schemas.microsoft.com/office/drawing/2014/main" id="{F98FB2DA-8D35-4662-D7F5-488D4A69B9C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5083" y="6871018"/>
            <a:ext cx="1959293" cy="60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539609C0-091C-F39C-5A34-7BF73991E9BA}"/>
              </a:ext>
            </a:extLst>
          </p:cNvPr>
          <p:cNvSpPr txBox="1"/>
          <p:nvPr userDrawn="1"/>
        </p:nvSpPr>
        <p:spPr>
          <a:xfrm>
            <a:off x="405131" y="7065329"/>
            <a:ext cx="4741069" cy="329321"/>
          </a:xfrm>
          <a:prstGeom prst="rect">
            <a:avLst/>
          </a:prstGeom>
          <a:noFill/>
        </p:spPr>
        <p:txBody>
          <a:bodyPr>
            <a:spAutoFit/>
          </a:bodyPr>
          <a:lstStyle/>
          <a:p>
            <a:pPr eaLnBrk="1" fontAlgn="auto" hangingPunct="1">
              <a:spcBef>
                <a:spcPts val="0"/>
              </a:spcBef>
              <a:spcAft>
                <a:spcPts val="0"/>
              </a:spcAft>
              <a:defRPr/>
            </a:pPr>
            <a:r>
              <a:rPr lang="en-US" sz="1540" spc="110" dirty="0">
                <a:solidFill>
                  <a:schemeClr val="bg1">
                    <a:lumMod val="65000"/>
                  </a:schemeClr>
                </a:solidFill>
                <a:latin typeface="Myriad Pro"/>
              </a:rPr>
              <a:t>VETERANS BENEFITS ADMINISTRATION</a:t>
            </a:r>
          </a:p>
        </p:txBody>
      </p:sp>
    </p:spTree>
    <p:extLst>
      <p:ext uri="{BB962C8B-B14F-4D97-AF65-F5344CB8AC3E}">
        <p14:creationId xmlns:p14="http://schemas.microsoft.com/office/powerpoint/2010/main" val="213123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normAutofit/>
          </a:bodyPr>
          <a:lstStyle>
            <a:lvl1pPr algn="ctr">
              <a:defRPr sz="8000">
                <a:latin typeface="Arabic Typesetting" panose="03020402040406030203" pitchFamily="66" charset="-78"/>
                <a:cs typeface="Arabic Typesetting" panose="03020402040406030203" pitchFamily="66" charset="-78"/>
              </a:defRPr>
            </a:lvl1pPr>
          </a:lstStyle>
          <a:p>
            <a:r>
              <a:rPr lang="en-US"/>
              <a:t>Click to edit Master title style</a:t>
            </a:r>
          </a:p>
        </p:txBody>
      </p:sp>
      <p:sp>
        <p:nvSpPr>
          <p:cNvPr id="4" name="Date Placeholder 3"/>
          <p:cNvSpPr>
            <a:spLocks noGrp="1"/>
          </p:cNvSpPr>
          <p:nvPr>
            <p:ph type="dt" sz="half" idx="10"/>
          </p:nvPr>
        </p:nvSpPr>
        <p:spPr/>
        <p:txBody>
          <a:bodyPr/>
          <a:lstStyle/>
          <a:p>
            <a:fld id="{4A252244-78C9-4590-AC2E-88C9F87C8538}"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9B112C-2228-4C72-A8C5-86895BE40DDD}" type="slidenum">
              <a:rPr lang="en-US" smtClean="0"/>
              <a:t>‹#›</a:t>
            </a:fld>
            <a:endParaRPr lang="en-US"/>
          </a:p>
        </p:txBody>
      </p:sp>
      <p:sp>
        <p:nvSpPr>
          <p:cNvPr id="7" name="Freeform 6">
            <a:extLst>
              <a:ext uri="{FF2B5EF4-FFF2-40B4-BE49-F238E27FC236}">
                <a16:creationId xmlns:a16="http://schemas.microsoft.com/office/drawing/2014/main" id="{ACA04947-9138-4133-B2A7-9EF527F71A55}"/>
              </a:ext>
            </a:extLst>
          </p:cNvPr>
          <p:cNvSpPr/>
          <p:nvPr userDrawn="1"/>
        </p:nvSpPr>
        <p:spPr>
          <a:xfrm flipH="1">
            <a:off x="-93488" y="-106665"/>
            <a:ext cx="10269871" cy="1300511"/>
          </a:xfrm>
          <a:custGeom>
            <a:avLst/>
            <a:gdLst>
              <a:gd name="connsiteX0" fmla="*/ 3027406 w 3027406"/>
              <a:gd name="connsiteY0" fmla="*/ 24714 h 444843"/>
              <a:gd name="connsiteX1" fmla="*/ 2792627 w 3027406"/>
              <a:gd name="connsiteY1" fmla="*/ 0 h 444843"/>
              <a:gd name="connsiteX2" fmla="*/ 1136822 w 3027406"/>
              <a:gd name="connsiteY2" fmla="*/ 444843 h 444843"/>
              <a:gd name="connsiteX3" fmla="*/ 0 w 3027406"/>
              <a:gd name="connsiteY3" fmla="*/ 197708 h 444843"/>
              <a:gd name="connsiteX0" fmla="*/ 3027406 w 3027406"/>
              <a:gd name="connsiteY0" fmla="*/ 24714 h 448510"/>
              <a:gd name="connsiteX1" fmla="*/ 2792627 w 3027406"/>
              <a:gd name="connsiteY1" fmla="*/ 0 h 448510"/>
              <a:gd name="connsiteX2" fmla="*/ 1136822 w 3027406"/>
              <a:gd name="connsiteY2" fmla="*/ 444843 h 448510"/>
              <a:gd name="connsiteX3" fmla="*/ 0 w 3027406"/>
              <a:gd name="connsiteY3" fmla="*/ 197708 h 448510"/>
              <a:gd name="connsiteX0" fmla="*/ 3027406 w 3027406"/>
              <a:gd name="connsiteY0" fmla="*/ 51877 h 475673"/>
              <a:gd name="connsiteX1" fmla="*/ 2792627 w 3027406"/>
              <a:gd name="connsiteY1" fmla="*/ 27163 h 475673"/>
              <a:gd name="connsiteX2" fmla="*/ 1136822 w 3027406"/>
              <a:gd name="connsiteY2" fmla="*/ 472006 h 475673"/>
              <a:gd name="connsiteX3" fmla="*/ 0 w 3027406"/>
              <a:gd name="connsiteY3" fmla="*/ 224871 h 475673"/>
              <a:gd name="connsiteX0" fmla="*/ 3027406 w 3027406"/>
              <a:gd name="connsiteY0" fmla="*/ 6419 h 516712"/>
              <a:gd name="connsiteX1" fmla="*/ 2792627 w 3027406"/>
              <a:gd name="connsiteY1" fmla="*/ 68202 h 516712"/>
              <a:gd name="connsiteX2" fmla="*/ 1136822 w 3027406"/>
              <a:gd name="connsiteY2" fmla="*/ 513045 h 516712"/>
              <a:gd name="connsiteX3" fmla="*/ 0 w 3027406"/>
              <a:gd name="connsiteY3" fmla="*/ 265910 h 516712"/>
              <a:gd name="connsiteX0" fmla="*/ 3341305 w 3341305"/>
              <a:gd name="connsiteY0" fmla="*/ 111895 h 461827"/>
              <a:gd name="connsiteX1" fmla="*/ 2792627 w 3341305"/>
              <a:gd name="connsiteY1" fmla="*/ 13317 h 461827"/>
              <a:gd name="connsiteX2" fmla="*/ 1136822 w 3341305"/>
              <a:gd name="connsiteY2" fmla="*/ 458160 h 461827"/>
              <a:gd name="connsiteX3" fmla="*/ 0 w 3341305"/>
              <a:gd name="connsiteY3" fmla="*/ 211025 h 461827"/>
              <a:gd name="connsiteX0" fmla="*/ 3341305 w 3341305"/>
              <a:gd name="connsiteY0" fmla="*/ 112606 h 462538"/>
              <a:gd name="connsiteX1" fmla="*/ 2792627 w 3341305"/>
              <a:gd name="connsiteY1" fmla="*/ 14028 h 462538"/>
              <a:gd name="connsiteX2" fmla="*/ 1136822 w 3341305"/>
              <a:gd name="connsiteY2" fmla="*/ 458871 h 462538"/>
              <a:gd name="connsiteX3" fmla="*/ 0 w 3341305"/>
              <a:gd name="connsiteY3" fmla="*/ 211736 h 462538"/>
              <a:gd name="connsiteX0" fmla="*/ 3341305 w 3341305"/>
              <a:gd name="connsiteY0" fmla="*/ 103842 h 453774"/>
              <a:gd name="connsiteX1" fmla="*/ 2792627 w 3341305"/>
              <a:gd name="connsiteY1" fmla="*/ 5264 h 453774"/>
              <a:gd name="connsiteX2" fmla="*/ 1136822 w 3341305"/>
              <a:gd name="connsiteY2" fmla="*/ 450107 h 453774"/>
              <a:gd name="connsiteX3" fmla="*/ 0 w 3341305"/>
              <a:gd name="connsiteY3" fmla="*/ 202972 h 453774"/>
              <a:gd name="connsiteX0" fmla="*/ 3341305 w 3341305"/>
              <a:gd name="connsiteY0" fmla="*/ 102050 h 451982"/>
              <a:gd name="connsiteX1" fmla="*/ 2792627 w 3341305"/>
              <a:gd name="connsiteY1" fmla="*/ 3472 h 451982"/>
              <a:gd name="connsiteX2" fmla="*/ 1136822 w 3341305"/>
              <a:gd name="connsiteY2" fmla="*/ 448315 h 451982"/>
              <a:gd name="connsiteX3" fmla="*/ 0 w 3341305"/>
              <a:gd name="connsiteY3" fmla="*/ 201180 h 451982"/>
              <a:gd name="connsiteX0" fmla="*/ 3351541 w 3351541"/>
              <a:gd name="connsiteY0" fmla="*/ 102050 h 450581"/>
              <a:gd name="connsiteX1" fmla="*/ 2802863 w 3351541"/>
              <a:gd name="connsiteY1" fmla="*/ 3472 h 450581"/>
              <a:gd name="connsiteX2" fmla="*/ 1147058 w 3351541"/>
              <a:gd name="connsiteY2" fmla="*/ 448315 h 450581"/>
              <a:gd name="connsiteX3" fmla="*/ 0 w 3351541"/>
              <a:gd name="connsiteY3" fmla="*/ 167061 h 450581"/>
              <a:gd name="connsiteX0" fmla="*/ 3351541 w 3351541"/>
              <a:gd name="connsiteY0" fmla="*/ 102050 h 450854"/>
              <a:gd name="connsiteX1" fmla="*/ 2802863 w 3351541"/>
              <a:gd name="connsiteY1" fmla="*/ 3472 h 450854"/>
              <a:gd name="connsiteX2" fmla="*/ 1147058 w 3351541"/>
              <a:gd name="connsiteY2" fmla="*/ 448315 h 450854"/>
              <a:gd name="connsiteX3" fmla="*/ 0 w 3351541"/>
              <a:gd name="connsiteY3" fmla="*/ 167061 h 450854"/>
              <a:gd name="connsiteX0" fmla="*/ 3351541 w 3351541"/>
              <a:gd name="connsiteY0" fmla="*/ 100520 h 449324"/>
              <a:gd name="connsiteX1" fmla="*/ 2802863 w 3351541"/>
              <a:gd name="connsiteY1" fmla="*/ 1942 h 449324"/>
              <a:gd name="connsiteX2" fmla="*/ 1147058 w 3351541"/>
              <a:gd name="connsiteY2" fmla="*/ 446785 h 449324"/>
              <a:gd name="connsiteX3" fmla="*/ 0 w 3351541"/>
              <a:gd name="connsiteY3" fmla="*/ 165531 h 449324"/>
              <a:gd name="connsiteX0" fmla="*/ 3351541 w 3351541"/>
              <a:gd name="connsiteY0" fmla="*/ 100946 h 449750"/>
              <a:gd name="connsiteX1" fmla="*/ 2802863 w 3351541"/>
              <a:gd name="connsiteY1" fmla="*/ 2368 h 449750"/>
              <a:gd name="connsiteX2" fmla="*/ 1147058 w 3351541"/>
              <a:gd name="connsiteY2" fmla="*/ 447211 h 449750"/>
              <a:gd name="connsiteX3" fmla="*/ 0 w 3351541"/>
              <a:gd name="connsiteY3" fmla="*/ 165957 h 449750"/>
              <a:gd name="connsiteX0" fmla="*/ 3351541 w 3351541"/>
              <a:gd name="connsiteY0" fmla="*/ 100713 h 449517"/>
              <a:gd name="connsiteX1" fmla="*/ 2802863 w 3351541"/>
              <a:gd name="connsiteY1" fmla="*/ 2135 h 449517"/>
              <a:gd name="connsiteX2" fmla="*/ 1147058 w 3351541"/>
              <a:gd name="connsiteY2" fmla="*/ 446978 h 449517"/>
              <a:gd name="connsiteX3" fmla="*/ 0 w 3351541"/>
              <a:gd name="connsiteY3" fmla="*/ 165724 h 449517"/>
              <a:gd name="connsiteX0" fmla="*/ 3447075 w 3447075"/>
              <a:gd name="connsiteY0" fmla="*/ 206077 h 452523"/>
              <a:gd name="connsiteX1" fmla="*/ 2802863 w 3447075"/>
              <a:gd name="connsiteY1" fmla="*/ 5141 h 452523"/>
              <a:gd name="connsiteX2" fmla="*/ 1147058 w 3447075"/>
              <a:gd name="connsiteY2" fmla="*/ 449984 h 452523"/>
              <a:gd name="connsiteX3" fmla="*/ 0 w 3447075"/>
              <a:gd name="connsiteY3" fmla="*/ 168730 h 452523"/>
              <a:gd name="connsiteX0" fmla="*/ 3447075 w 3447075"/>
              <a:gd name="connsiteY0" fmla="*/ 207175 h 453621"/>
              <a:gd name="connsiteX1" fmla="*/ 2802863 w 3447075"/>
              <a:gd name="connsiteY1" fmla="*/ 6239 h 453621"/>
              <a:gd name="connsiteX2" fmla="*/ 1147058 w 3447075"/>
              <a:gd name="connsiteY2" fmla="*/ 451082 h 453621"/>
              <a:gd name="connsiteX3" fmla="*/ 0 w 3447075"/>
              <a:gd name="connsiteY3" fmla="*/ 169828 h 453621"/>
              <a:gd name="connsiteX0" fmla="*/ 3447075 w 3447075"/>
              <a:gd name="connsiteY0" fmla="*/ 201821 h 448267"/>
              <a:gd name="connsiteX1" fmla="*/ 2802863 w 3447075"/>
              <a:gd name="connsiteY1" fmla="*/ 885 h 448267"/>
              <a:gd name="connsiteX2" fmla="*/ 1147058 w 3447075"/>
              <a:gd name="connsiteY2" fmla="*/ 445728 h 448267"/>
              <a:gd name="connsiteX3" fmla="*/ 0 w 3447075"/>
              <a:gd name="connsiteY3" fmla="*/ 164474 h 448267"/>
              <a:gd name="connsiteX0" fmla="*/ 3447075 w 3447075"/>
              <a:gd name="connsiteY0" fmla="*/ 200991 h 447437"/>
              <a:gd name="connsiteX1" fmla="*/ 2802863 w 3447075"/>
              <a:gd name="connsiteY1" fmla="*/ 55 h 447437"/>
              <a:gd name="connsiteX2" fmla="*/ 1147058 w 3447075"/>
              <a:gd name="connsiteY2" fmla="*/ 444898 h 447437"/>
              <a:gd name="connsiteX3" fmla="*/ 0 w 3447075"/>
              <a:gd name="connsiteY3" fmla="*/ 163644 h 447437"/>
              <a:gd name="connsiteX0" fmla="*/ 3447075 w 3447075"/>
              <a:gd name="connsiteY0" fmla="*/ 200993 h 447439"/>
              <a:gd name="connsiteX1" fmla="*/ 2802863 w 3447075"/>
              <a:gd name="connsiteY1" fmla="*/ 57 h 447439"/>
              <a:gd name="connsiteX2" fmla="*/ 1147058 w 3447075"/>
              <a:gd name="connsiteY2" fmla="*/ 444900 h 447439"/>
              <a:gd name="connsiteX3" fmla="*/ 0 w 3447075"/>
              <a:gd name="connsiteY3" fmla="*/ 163646 h 447439"/>
              <a:gd name="connsiteX0" fmla="*/ 3447075 w 3447075"/>
              <a:gd name="connsiteY0" fmla="*/ 201470 h 447916"/>
              <a:gd name="connsiteX1" fmla="*/ 2802863 w 3447075"/>
              <a:gd name="connsiteY1" fmla="*/ 534 h 447916"/>
              <a:gd name="connsiteX2" fmla="*/ 1147058 w 3447075"/>
              <a:gd name="connsiteY2" fmla="*/ 445377 h 447916"/>
              <a:gd name="connsiteX3" fmla="*/ 0 w 3447075"/>
              <a:gd name="connsiteY3" fmla="*/ 164123 h 447916"/>
              <a:gd name="connsiteX0" fmla="*/ 3447075 w 3447075"/>
              <a:gd name="connsiteY0" fmla="*/ 201178 h 447624"/>
              <a:gd name="connsiteX1" fmla="*/ 2802863 w 3447075"/>
              <a:gd name="connsiteY1" fmla="*/ 242 h 447624"/>
              <a:gd name="connsiteX2" fmla="*/ 1147058 w 3447075"/>
              <a:gd name="connsiteY2" fmla="*/ 445085 h 447624"/>
              <a:gd name="connsiteX3" fmla="*/ 0 w 3447075"/>
              <a:gd name="connsiteY3" fmla="*/ 163831 h 447624"/>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615728"/>
              <a:gd name="connsiteY0" fmla="*/ 232117 h 451267"/>
              <a:gd name="connsiteX1" fmla="*/ 3559669 w 3615728"/>
              <a:gd name="connsiteY1" fmla="*/ 232154 h 451267"/>
              <a:gd name="connsiteX2" fmla="*/ 2802863 w 3615728"/>
              <a:gd name="connsiteY2" fmla="*/ 3885 h 451267"/>
              <a:gd name="connsiteX3" fmla="*/ 1147058 w 3615728"/>
              <a:gd name="connsiteY3" fmla="*/ 448728 h 451267"/>
              <a:gd name="connsiteX4" fmla="*/ 0 w 3615728"/>
              <a:gd name="connsiteY4" fmla="*/ 167474 h 451267"/>
              <a:gd name="connsiteX0" fmla="*/ 3559669 w 3559669"/>
              <a:gd name="connsiteY0" fmla="*/ 238918 h 458068"/>
              <a:gd name="connsiteX1" fmla="*/ 3385918 w 3559669"/>
              <a:gd name="connsiteY1" fmla="*/ 146542 h 458068"/>
              <a:gd name="connsiteX2" fmla="*/ 2802863 w 3559669"/>
              <a:gd name="connsiteY2" fmla="*/ 10686 h 458068"/>
              <a:gd name="connsiteX3" fmla="*/ 1147058 w 3559669"/>
              <a:gd name="connsiteY3" fmla="*/ 455529 h 458068"/>
              <a:gd name="connsiteX4" fmla="*/ 0 w 3559669"/>
              <a:gd name="connsiteY4" fmla="*/ 174275 h 458068"/>
              <a:gd name="connsiteX0" fmla="*/ 3559669 w 3559669"/>
              <a:gd name="connsiteY0" fmla="*/ 0 h 622848"/>
              <a:gd name="connsiteX1" fmla="*/ 3385918 w 3559669"/>
              <a:gd name="connsiteY1" fmla="*/ 311322 h 622848"/>
              <a:gd name="connsiteX2" fmla="*/ 2802863 w 3559669"/>
              <a:gd name="connsiteY2" fmla="*/ 175466 h 622848"/>
              <a:gd name="connsiteX3" fmla="*/ 1147058 w 3559669"/>
              <a:gd name="connsiteY3" fmla="*/ 620309 h 622848"/>
              <a:gd name="connsiteX4" fmla="*/ 0 w 3559669"/>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559931"/>
              <a:gd name="connsiteY0" fmla="*/ 0 h 622848"/>
              <a:gd name="connsiteX1" fmla="*/ 3557442 w 3559931"/>
              <a:gd name="connsiteY1" fmla="*/ 432918 h 622848"/>
              <a:gd name="connsiteX2" fmla="*/ 2802863 w 3559931"/>
              <a:gd name="connsiteY2" fmla="*/ 175466 h 622848"/>
              <a:gd name="connsiteX3" fmla="*/ 1147058 w 3559931"/>
              <a:gd name="connsiteY3" fmla="*/ 620309 h 622848"/>
              <a:gd name="connsiteX4" fmla="*/ 0 w 3559931"/>
              <a:gd name="connsiteY4" fmla="*/ 339055 h 622848"/>
              <a:gd name="connsiteX0" fmla="*/ 3559669 w 3559931"/>
              <a:gd name="connsiteY0" fmla="*/ 0 h 622848"/>
              <a:gd name="connsiteX1" fmla="*/ 3557442 w 3559931"/>
              <a:gd name="connsiteY1" fmla="*/ 437781 h 622848"/>
              <a:gd name="connsiteX2" fmla="*/ 2802863 w 3559931"/>
              <a:gd name="connsiteY2" fmla="*/ 175466 h 622848"/>
              <a:gd name="connsiteX3" fmla="*/ 1147058 w 3559931"/>
              <a:gd name="connsiteY3" fmla="*/ 620309 h 622848"/>
              <a:gd name="connsiteX4" fmla="*/ 0 w 3559931"/>
              <a:gd name="connsiteY4" fmla="*/ 339055 h 622848"/>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9670 w 3559932"/>
              <a:gd name="connsiteY0" fmla="*/ 0 h 627712"/>
              <a:gd name="connsiteX1" fmla="*/ 3557442 w 3559932"/>
              <a:gd name="connsiteY1" fmla="*/ 442645 h 627712"/>
              <a:gd name="connsiteX2" fmla="*/ 2802863 w 3559932"/>
              <a:gd name="connsiteY2" fmla="*/ 180330 h 627712"/>
              <a:gd name="connsiteX3" fmla="*/ 1147058 w 3559932"/>
              <a:gd name="connsiteY3" fmla="*/ 625173 h 627712"/>
              <a:gd name="connsiteX4" fmla="*/ 0 w 3559932"/>
              <a:gd name="connsiteY4" fmla="*/ 343919 h 627712"/>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715"/>
              <a:gd name="connsiteY0" fmla="*/ 87846 h 647464"/>
              <a:gd name="connsiteX1" fmla="*/ 3559669 w 3559715"/>
              <a:gd name="connsiteY1" fmla="*/ 14926 h 647464"/>
              <a:gd name="connsiteX2" fmla="*/ 3557442 w 3559715"/>
              <a:gd name="connsiteY2" fmla="*/ 462397 h 647464"/>
              <a:gd name="connsiteX3" fmla="*/ 2802863 w 3559715"/>
              <a:gd name="connsiteY3" fmla="*/ 200082 h 647464"/>
              <a:gd name="connsiteX4" fmla="*/ 1147058 w 3559715"/>
              <a:gd name="connsiteY4" fmla="*/ 644925 h 647464"/>
              <a:gd name="connsiteX5" fmla="*/ 0 w 3559715"/>
              <a:gd name="connsiteY5" fmla="*/ 363671 h 647464"/>
              <a:gd name="connsiteX0" fmla="*/ 1537030 w 3559715"/>
              <a:gd name="connsiteY0" fmla="*/ 73045 h 632663"/>
              <a:gd name="connsiteX1" fmla="*/ 3559669 w 3559715"/>
              <a:gd name="connsiteY1" fmla="*/ 125 h 632663"/>
              <a:gd name="connsiteX2" fmla="*/ 3557442 w 3559715"/>
              <a:gd name="connsiteY2" fmla="*/ 447596 h 632663"/>
              <a:gd name="connsiteX3" fmla="*/ 2802863 w 3559715"/>
              <a:gd name="connsiteY3" fmla="*/ 185281 h 632663"/>
              <a:gd name="connsiteX4" fmla="*/ 1147058 w 3559715"/>
              <a:gd name="connsiteY4" fmla="*/ 630124 h 632663"/>
              <a:gd name="connsiteX5" fmla="*/ 0 w 3559715"/>
              <a:gd name="connsiteY5" fmla="*/ 348870 h 632663"/>
              <a:gd name="connsiteX0" fmla="*/ 0 w 3564168"/>
              <a:gd name="connsiteY0" fmla="*/ 444 h 633019"/>
              <a:gd name="connsiteX1" fmla="*/ 3564122 w 3564168"/>
              <a:gd name="connsiteY1" fmla="*/ 481 h 633019"/>
              <a:gd name="connsiteX2" fmla="*/ 3561895 w 3564168"/>
              <a:gd name="connsiteY2" fmla="*/ 447952 h 633019"/>
              <a:gd name="connsiteX3" fmla="*/ 2807316 w 3564168"/>
              <a:gd name="connsiteY3" fmla="*/ 185637 h 633019"/>
              <a:gd name="connsiteX4" fmla="*/ 1151511 w 3564168"/>
              <a:gd name="connsiteY4" fmla="*/ 630480 h 633019"/>
              <a:gd name="connsiteX5" fmla="*/ 4453 w 3564168"/>
              <a:gd name="connsiteY5" fmla="*/ 349226 h 633019"/>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6" fmla="*/ 0 w 3564168"/>
              <a:gd name="connsiteY6" fmla="*/ 556 h 633131"/>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1940"/>
              <a:gd name="connsiteY0" fmla="*/ 0 h 632575"/>
              <a:gd name="connsiteX1" fmla="*/ 3561894 w 3561940"/>
              <a:gd name="connsiteY1" fmla="*/ 37 h 632575"/>
              <a:gd name="connsiteX2" fmla="*/ 3559667 w 3561940"/>
              <a:gd name="connsiteY2" fmla="*/ 447508 h 632575"/>
              <a:gd name="connsiteX3" fmla="*/ 2805088 w 3561940"/>
              <a:gd name="connsiteY3" fmla="*/ 185193 h 632575"/>
              <a:gd name="connsiteX4" fmla="*/ 1149283 w 3561940"/>
              <a:gd name="connsiteY4" fmla="*/ 630036 h 632575"/>
              <a:gd name="connsiteX5" fmla="*/ 2225 w 3561940"/>
              <a:gd name="connsiteY5" fmla="*/ 348782 h 632575"/>
              <a:gd name="connsiteX6" fmla="*/ 0 w 3561940"/>
              <a:gd name="connsiteY6" fmla="*/ 0 h 632575"/>
              <a:gd name="connsiteX0" fmla="*/ 0 w 3564228"/>
              <a:gd name="connsiteY0" fmla="*/ 0 h 632575"/>
              <a:gd name="connsiteX1" fmla="*/ 3561894 w 3564228"/>
              <a:gd name="connsiteY1" fmla="*/ 37 h 632575"/>
              <a:gd name="connsiteX2" fmla="*/ 3564122 w 3564228"/>
              <a:gd name="connsiteY2" fmla="*/ 447508 h 632575"/>
              <a:gd name="connsiteX3" fmla="*/ 2805088 w 3564228"/>
              <a:gd name="connsiteY3" fmla="*/ 185193 h 632575"/>
              <a:gd name="connsiteX4" fmla="*/ 1149283 w 3564228"/>
              <a:gd name="connsiteY4" fmla="*/ 630036 h 632575"/>
              <a:gd name="connsiteX5" fmla="*/ 2225 w 3564228"/>
              <a:gd name="connsiteY5" fmla="*/ 348782 h 632575"/>
              <a:gd name="connsiteX6" fmla="*/ 0 w 3564228"/>
              <a:gd name="connsiteY6" fmla="*/ 0 h 632575"/>
              <a:gd name="connsiteX0" fmla="*/ 0 w 3572945"/>
              <a:gd name="connsiteY0" fmla="*/ 72276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72276 h 704851"/>
              <a:gd name="connsiteX0" fmla="*/ 0 w 3572945"/>
              <a:gd name="connsiteY0" fmla="*/ 12015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11930 w 3572945"/>
              <a:gd name="connsiteY3" fmla="*/ 170617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2785"/>
              <a:gd name="connsiteX1" fmla="*/ 3572934 w 3572945"/>
              <a:gd name="connsiteY1" fmla="*/ 0 h 702785"/>
              <a:gd name="connsiteX2" fmla="*/ 3564122 w 3572945"/>
              <a:gd name="connsiteY2" fmla="*/ 519784 h 702785"/>
              <a:gd name="connsiteX3" fmla="*/ 2852978 w 3572945"/>
              <a:gd name="connsiteY3" fmla="*/ 154332 h 702785"/>
              <a:gd name="connsiteX4" fmla="*/ 1149283 w 3572945"/>
              <a:gd name="connsiteY4" fmla="*/ 702312 h 702785"/>
              <a:gd name="connsiteX5" fmla="*/ 2225 w 3572945"/>
              <a:gd name="connsiteY5" fmla="*/ 421058 h 702785"/>
              <a:gd name="connsiteX6" fmla="*/ 0 w 3572945"/>
              <a:gd name="connsiteY6" fmla="*/ 12015 h 702785"/>
              <a:gd name="connsiteX0" fmla="*/ 0 w 3572945"/>
              <a:gd name="connsiteY0" fmla="*/ 12015 h 713617"/>
              <a:gd name="connsiteX1" fmla="*/ 3572934 w 3572945"/>
              <a:gd name="connsiteY1" fmla="*/ 0 h 713617"/>
              <a:gd name="connsiteX2" fmla="*/ 3564122 w 3572945"/>
              <a:gd name="connsiteY2" fmla="*/ 519784 h 713617"/>
              <a:gd name="connsiteX3" fmla="*/ 2852978 w 3572945"/>
              <a:gd name="connsiteY3" fmla="*/ 154332 h 713617"/>
              <a:gd name="connsiteX4" fmla="*/ 1053504 w 3572945"/>
              <a:gd name="connsiteY4" fmla="*/ 713169 h 713617"/>
              <a:gd name="connsiteX5" fmla="*/ 2225 w 3572945"/>
              <a:gd name="connsiteY5" fmla="*/ 421058 h 713617"/>
              <a:gd name="connsiteX6" fmla="*/ 0 w 3572945"/>
              <a:gd name="connsiteY6" fmla="*/ 12015 h 713617"/>
              <a:gd name="connsiteX0" fmla="*/ 0 w 3572945"/>
              <a:gd name="connsiteY0" fmla="*/ 12015 h 713169"/>
              <a:gd name="connsiteX1" fmla="*/ 3572934 w 3572945"/>
              <a:gd name="connsiteY1" fmla="*/ 0 h 713169"/>
              <a:gd name="connsiteX2" fmla="*/ 3564122 w 3572945"/>
              <a:gd name="connsiteY2" fmla="*/ 519784 h 713169"/>
              <a:gd name="connsiteX3" fmla="*/ 2852978 w 3572945"/>
              <a:gd name="connsiteY3" fmla="*/ 154332 h 713169"/>
              <a:gd name="connsiteX4" fmla="*/ 1053504 w 3572945"/>
              <a:gd name="connsiteY4" fmla="*/ 713169 h 713169"/>
              <a:gd name="connsiteX5" fmla="*/ 2225 w 3572945"/>
              <a:gd name="connsiteY5" fmla="*/ 421058 h 713169"/>
              <a:gd name="connsiteX6" fmla="*/ 0 w 3572945"/>
              <a:gd name="connsiteY6" fmla="*/ 12015 h 713169"/>
              <a:gd name="connsiteX0" fmla="*/ 0 w 3572945"/>
              <a:gd name="connsiteY0" fmla="*/ 12015 h 718866"/>
              <a:gd name="connsiteX1" fmla="*/ 3572934 w 3572945"/>
              <a:gd name="connsiteY1" fmla="*/ 0 h 718866"/>
              <a:gd name="connsiteX2" fmla="*/ 3564122 w 3572945"/>
              <a:gd name="connsiteY2" fmla="*/ 519784 h 718866"/>
              <a:gd name="connsiteX3" fmla="*/ 2852978 w 3572945"/>
              <a:gd name="connsiteY3" fmla="*/ 154332 h 718866"/>
              <a:gd name="connsiteX4" fmla="*/ 1053504 w 3572945"/>
              <a:gd name="connsiteY4" fmla="*/ 713169 h 718866"/>
              <a:gd name="connsiteX5" fmla="*/ 2225 w 3572945"/>
              <a:gd name="connsiteY5" fmla="*/ 421058 h 718866"/>
              <a:gd name="connsiteX6" fmla="*/ 0 w 3572945"/>
              <a:gd name="connsiteY6" fmla="*/ 12015 h 718866"/>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945" h="717994">
                <a:moveTo>
                  <a:pt x="0" y="12015"/>
                </a:moveTo>
                <a:lnTo>
                  <a:pt x="3572934" y="0"/>
                </a:lnTo>
                <a:cubicBezTo>
                  <a:pt x="3573305" y="106200"/>
                  <a:pt x="3564769" y="418400"/>
                  <a:pt x="3564122" y="519784"/>
                </a:cubicBezTo>
                <a:cubicBezTo>
                  <a:pt x="3491526" y="439447"/>
                  <a:pt x="3271414" y="122101"/>
                  <a:pt x="2852978" y="154332"/>
                </a:cubicBezTo>
                <a:cubicBezTo>
                  <a:pt x="2434542" y="186563"/>
                  <a:pt x="1528629" y="668715"/>
                  <a:pt x="1053504" y="713169"/>
                </a:cubicBezTo>
                <a:cubicBezTo>
                  <a:pt x="578379" y="757623"/>
                  <a:pt x="111035" y="481878"/>
                  <a:pt x="2225" y="421058"/>
                </a:cubicBezTo>
                <a:cubicBezTo>
                  <a:pt x="741" y="304797"/>
                  <a:pt x="1484" y="128276"/>
                  <a:pt x="0" y="12015"/>
                </a:cubicBezTo>
                <a:close/>
              </a:path>
            </a:pathLst>
          </a:custGeom>
          <a:solidFill>
            <a:srgbClr val="001F5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4F6573A-0631-417C-B2E3-81CD048CEFE3}"/>
              </a:ext>
            </a:extLst>
          </p:cNvPr>
          <p:cNvGrpSpPr/>
          <p:nvPr userDrawn="1"/>
        </p:nvGrpSpPr>
        <p:grpSpPr>
          <a:xfrm>
            <a:off x="-28" y="1887794"/>
            <a:ext cx="10058428" cy="138661"/>
            <a:chOff x="-27066" y="1944316"/>
            <a:chExt cx="7809421" cy="425615"/>
          </a:xfrm>
        </p:grpSpPr>
        <p:sp>
          <p:nvSpPr>
            <p:cNvPr id="9" name="Rectangle 8">
              <a:extLst>
                <a:ext uri="{FF2B5EF4-FFF2-40B4-BE49-F238E27FC236}">
                  <a16:creationId xmlns:a16="http://schemas.microsoft.com/office/drawing/2014/main" id="{D02CC14D-0A17-432B-B1C6-5B21521614F0}"/>
                </a:ext>
              </a:extLst>
            </p:cNvPr>
            <p:cNvSpPr/>
            <p:nvPr userDrawn="1"/>
          </p:nvSpPr>
          <p:spPr>
            <a:xfrm>
              <a:off x="-27066" y="1944316"/>
              <a:ext cx="7809421" cy="144570"/>
            </a:xfrm>
            <a:prstGeom prst="rect">
              <a:avLst/>
            </a:prstGeom>
            <a:solidFill>
              <a:srgbClr val="001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6E7774-7892-4720-A404-C8E55B9FB143}"/>
                </a:ext>
              </a:extLst>
            </p:cNvPr>
            <p:cNvSpPr/>
            <p:nvPr userDrawn="1"/>
          </p:nvSpPr>
          <p:spPr>
            <a:xfrm>
              <a:off x="-27066" y="2086009"/>
              <a:ext cx="7809421" cy="14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BA19E9-51DE-4332-B913-72523AB01E9C}"/>
                </a:ext>
              </a:extLst>
            </p:cNvPr>
            <p:cNvSpPr/>
            <p:nvPr userDrawn="1"/>
          </p:nvSpPr>
          <p:spPr>
            <a:xfrm>
              <a:off x="-27066" y="2225361"/>
              <a:ext cx="7809421" cy="144570"/>
            </a:xfrm>
            <a:prstGeom prst="rect">
              <a:avLst/>
            </a:prstGeom>
            <a:solidFill>
              <a:srgbClr val="C60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0D863B1-45F1-4458-8028-D81EB8795D45}"/>
              </a:ext>
            </a:extLst>
          </p:cNvPr>
          <p:cNvGrpSpPr/>
          <p:nvPr userDrawn="1"/>
        </p:nvGrpSpPr>
        <p:grpSpPr>
          <a:xfrm>
            <a:off x="3339505" y="5287224"/>
            <a:ext cx="3335189" cy="1562973"/>
            <a:chOff x="427038" y="457201"/>
            <a:chExt cx="1890712" cy="919162"/>
          </a:xfrm>
        </p:grpSpPr>
        <p:sp>
          <p:nvSpPr>
            <p:cNvPr id="13" name="Freeform 5">
              <a:extLst>
                <a:ext uri="{FF2B5EF4-FFF2-40B4-BE49-F238E27FC236}">
                  <a16:creationId xmlns:a16="http://schemas.microsoft.com/office/drawing/2014/main" id="{7A7BF5CF-0CB5-453B-8985-1A0B8492C231}"/>
                </a:ext>
              </a:extLst>
            </p:cNvPr>
            <p:cNvSpPr>
              <a:spLocks/>
            </p:cNvSpPr>
            <p:nvPr userDrawn="1"/>
          </p:nvSpPr>
          <p:spPr bwMode="auto">
            <a:xfrm>
              <a:off x="1936750" y="1041400"/>
              <a:ext cx="381000" cy="150812"/>
            </a:xfrm>
            <a:custGeom>
              <a:avLst/>
              <a:gdLst>
                <a:gd name="T0" fmla="*/ 0 w 247"/>
                <a:gd name="T1" fmla="*/ 51 h 98"/>
                <a:gd name="T2" fmla="*/ 0 w 247"/>
                <a:gd name="T3" fmla="*/ 84 h 98"/>
                <a:gd name="T4" fmla="*/ 0 w 247"/>
                <a:gd name="T5" fmla="*/ 98 h 98"/>
                <a:gd name="T6" fmla="*/ 247 w 247"/>
                <a:gd name="T7" fmla="*/ 98 h 98"/>
                <a:gd name="T8" fmla="*/ 247 w 247"/>
                <a:gd name="T9" fmla="*/ 46 h 98"/>
                <a:gd name="T10" fmla="*/ 247 w 247"/>
                <a:gd name="T11" fmla="*/ 35 h 98"/>
                <a:gd name="T12" fmla="*/ 247 w 247"/>
                <a:gd name="T13" fmla="*/ 15 h 98"/>
                <a:gd name="T14" fmla="*/ 0 w 247"/>
                <a:gd name="T15" fmla="*/ 51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98">
                  <a:moveTo>
                    <a:pt x="0" y="51"/>
                  </a:moveTo>
                  <a:cubicBezTo>
                    <a:pt x="0" y="84"/>
                    <a:pt x="0" y="84"/>
                    <a:pt x="0" y="84"/>
                  </a:cubicBezTo>
                  <a:cubicBezTo>
                    <a:pt x="0" y="98"/>
                    <a:pt x="0" y="98"/>
                    <a:pt x="0" y="98"/>
                  </a:cubicBezTo>
                  <a:cubicBezTo>
                    <a:pt x="247" y="98"/>
                    <a:pt x="247" y="98"/>
                    <a:pt x="247" y="98"/>
                  </a:cubicBezTo>
                  <a:cubicBezTo>
                    <a:pt x="247" y="46"/>
                    <a:pt x="247" y="46"/>
                    <a:pt x="247" y="46"/>
                  </a:cubicBezTo>
                  <a:cubicBezTo>
                    <a:pt x="247" y="35"/>
                    <a:pt x="247" y="35"/>
                    <a:pt x="247" y="35"/>
                  </a:cubicBezTo>
                  <a:cubicBezTo>
                    <a:pt x="247" y="15"/>
                    <a:pt x="247" y="15"/>
                    <a:pt x="247" y="15"/>
                  </a:cubicBezTo>
                  <a:cubicBezTo>
                    <a:pt x="160" y="0"/>
                    <a:pt x="80" y="23"/>
                    <a:pt x="0" y="51"/>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741F62B3-426F-4879-995C-B4C916479E1B}"/>
                </a:ext>
              </a:extLst>
            </p:cNvPr>
            <p:cNvSpPr>
              <a:spLocks/>
            </p:cNvSpPr>
            <p:nvPr userDrawn="1"/>
          </p:nvSpPr>
          <p:spPr bwMode="auto">
            <a:xfrm>
              <a:off x="1936750" y="469900"/>
              <a:ext cx="365125" cy="392112"/>
            </a:xfrm>
            <a:custGeom>
              <a:avLst/>
              <a:gdLst>
                <a:gd name="T0" fmla="*/ 215 w 237"/>
                <a:gd name="T1" fmla="*/ 219 h 254"/>
                <a:gd name="T2" fmla="*/ 215 w 237"/>
                <a:gd name="T3" fmla="*/ 179 h 254"/>
                <a:gd name="T4" fmla="*/ 108 w 237"/>
                <a:gd name="T5" fmla="*/ 179 h 254"/>
                <a:gd name="T6" fmla="*/ 108 w 237"/>
                <a:gd name="T7" fmla="*/ 97 h 254"/>
                <a:gd name="T8" fmla="*/ 237 w 237"/>
                <a:gd name="T9" fmla="*/ 97 h 254"/>
                <a:gd name="T10" fmla="*/ 237 w 237"/>
                <a:gd name="T11" fmla="*/ 0 h 254"/>
                <a:gd name="T12" fmla="*/ 0 w 237"/>
                <a:gd name="T13" fmla="*/ 0 h 254"/>
                <a:gd name="T14" fmla="*/ 0 w 237"/>
                <a:gd name="T15" fmla="*/ 254 h 254"/>
                <a:gd name="T16" fmla="*/ 215 w 237"/>
                <a:gd name="T17" fmla="*/ 21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54">
                  <a:moveTo>
                    <a:pt x="215" y="219"/>
                  </a:moveTo>
                  <a:cubicBezTo>
                    <a:pt x="215" y="179"/>
                    <a:pt x="215" y="179"/>
                    <a:pt x="215" y="179"/>
                  </a:cubicBezTo>
                  <a:cubicBezTo>
                    <a:pt x="108" y="179"/>
                    <a:pt x="108" y="179"/>
                    <a:pt x="108" y="179"/>
                  </a:cubicBezTo>
                  <a:cubicBezTo>
                    <a:pt x="108" y="97"/>
                    <a:pt x="108" y="97"/>
                    <a:pt x="108" y="97"/>
                  </a:cubicBezTo>
                  <a:cubicBezTo>
                    <a:pt x="237" y="97"/>
                    <a:pt x="237" y="97"/>
                    <a:pt x="237" y="97"/>
                  </a:cubicBezTo>
                  <a:cubicBezTo>
                    <a:pt x="237" y="0"/>
                    <a:pt x="237" y="0"/>
                    <a:pt x="237" y="0"/>
                  </a:cubicBezTo>
                  <a:cubicBezTo>
                    <a:pt x="0" y="0"/>
                    <a:pt x="0" y="0"/>
                    <a:pt x="0" y="0"/>
                  </a:cubicBezTo>
                  <a:cubicBezTo>
                    <a:pt x="0" y="254"/>
                    <a:pt x="0" y="254"/>
                    <a:pt x="0" y="254"/>
                  </a:cubicBezTo>
                  <a:cubicBezTo>
                    <a:pt x="71" y="229"/>
                    <a:pt x="142" y="210"/>
                    <a:pt x="215" y="219"/>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5B2E22CF-4C51-458E-8F2C-F19E66B63B31}"/>
                </a:ext>
              </a:extLst>
            </p:cNvPr>
            <p:cNvSpPr>
              <a:spLocks/>
            </p:cNvSpPr>
            <p:nvPr userDrawn="1"/>
          </p:nvSpPr>
          <p:spPr bwMode="auto">
            <a:xfrm>
              <a:off x="1765300" y="1030288"/>
              <a:ext cx="142875" cy="101600"/>
            </a:xfrm>
            <a:custGeom>
              <a:avLst/>
              <a:gdLst>
                <a:gd name="T0" fmla="*/ 0 w 93"/>
                <a:gd name="T1" fmla="*/ 34 h 66"/>
                <a:gd name="T2" fmla="*/ 0 w 93"/>
                <a:gd name="T3" fmla="*/ 66 h 66"/>
                <a:gd name="T4" fmla="*/ 93 w 93"/>
                <a:gd name="T5" fmla="*/ 33 h 66"/>
                <a:gd name="T6" fmla="*/ 93 w 93"/>
                <a:gd name="T7" fmla="*/ 0 h 66"/>
                <a:gd name="T8" fmla="*/ 0 w 93"/>
                <a:gd name="T9" fmla="*/ 34 h 66"/>
              </a:gdLst>
              <a:ahLst/>
              <a:cxnLst>
                <a:cxn ang="0">
                  <a:pos x="T0" y="T1"/>
                </a:cxn>
                <a:cxn ang="0">
                  <a:pos x="T2" y="T3"/>
                </a:cxn>
                <a:cxn ang="0">
                  <a:pos x="T4" y="T5"/>
                </a:cxn>
                <a:cxn ang="0">
                  <a:pos x="T6" y="T7"/>
                </a:cxn>
                <a:cxn ang="0">
                  <a:pos x="T8" y="T9"/>
                </a:cxn>
              </a:cxnLst>
              <a:rect l="0" t="0" r="r" b="b"/>
              <a:pathLst>
                <a:path w="93" h="66">
                  <a:moveTo>
                    <a:pt x="0" y="34"/>
                  </a:moveTo>
                  <a:cubicBezTo>
                    <a:pt x="0" y="66"/>
                    <a:pt x="0" y="66"/>
                    <a:pt x="0" y="66"/>
                  </a:cubicBezTo>
                  <a:cubicBezTo>
                    <a:pt x="31" y="56"/>
                    <a:pt x="62" y="44"/>
                    <a:pt x="93" y="33"/>
                  </a:cubicBezTo>
                  <a:cubicBezTo>
                    <a:pt x="93" y="0"/>
                    <a:pt x="93" y="0"/>
                    <a:pt x="93" y="0"/>
                  </a:cubicBezTo>
                  <a:cubicBezTo>
                    <a:pt x="62" y="11"/>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55500B5C-4043-4A7F-8699-0E37D60BFC4D}"/>
                </a:ext>
              </a:extLst>
            </p:cNvPr>
            <p:cNvSpPr>
              <a:spLocks/>
            </p:cNvSpPr>
            <p:nvPr userDrawn="1"/>
          </p:nvSpPr>
          <p:spPr bwMode="auto">
            <a:xfrm>
              <a:off x="1936750" y="973138"/>
              <a:ext cx="166687" cy="96837"/>
            </a:xfrm>
            <a:custGeom>
              <a:avLst/>
              <a:gdLst>
                <a:gd name="T0" fmla="*/ 0 w 108"/>
                <a:gd name="T1" fmla="*/ 63 h 63"/>
                <a:gd name="T2" fmla="*/ 108 w 108"/>
                <a:gd name="T3" fmla="*/ 32 h 63"/>
                <a:gd name="T4" fmla="*/ 108 w 108"/>
                <a:gd name="T5" fmla="*/ 0 h 63"/>
                <a:gd name="T6" fmla="*/ 0 w 108"/>
                <a:gd name="T7" fmla="*/ 31 h 63"/>
                <a:gd name="T8" fmla="*/ 0 w 108"/>
                <a:gd name="T9" fmla="*/ 63 h 63"/>
              </a:gdLst>
              <a:ahLst/>
              <a:cxnLst>
                <a:cxn ang="0">
                  <a:pos x="T0" y="T1"/>
                </a:cxn>
                <a:cxn ang="0">
                  <a:pos x="T2" y="T3"/>
                </a:cxn>
                <a:cxn ang="0">
                  <a:pos x="T4" y="T5"/>
                </a:cxn>
                <a:cxn ang="0">
                  <a:pos x="T6" y="T7"/>
                </a:cxn>
                <a:cxn ang="0">
                  <a:pos x="T8" y="T9"/>
                </a:cxn>
              </a:cxnLst>
              <a:rect l="0" t="0" r="r" b="b"/>
              <a:pathLst>
                <a:path w="108" h="63">
                  <a:moveTo>
                    <a:pt x="0" y="63"/>
                  </a:moveTo>
                  <a:cubicBezTo>
                    <a:pt x="36" y="50"/>
                    <a:pt x="71" y="39"/>
                    <a:pt x="108" y="32"/>
                  </a:cubicBezTo>
                  <a:cubicBezTo>
                    <a:pt x="108" y="0"/>
                    <a:pt x="108" y="0"/>
                    <a:pt x="108" y="0"/>
                  </a:cubicBezTo>
                  <a:cubicBezTo>
                    <a:pt x="71" y="7"/>
                    <a:pt x="36" y="18"/>
                    <a:pt x="0" y="31"/>
                  </a:cubicBezTo>
                  <a:lnTo>
                    <a:pt x="0" y="63"/>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F6A63D60-24C2-4D70-99A9-75AA67906F7E}"/>
                </a:ext>
              </a:extLst>
            </p:cNvPr>
            <p:cNvSpPr>
              <a:spLocks/>
            </p:cNvSpPr>
            <p:nvPr userDrawn="1"/>
          </p:nvSpPr>
          <p:spPr bwMode="auto">
            <a:xfrm>
              <a:off x="1585913" y="1103313"/>
              <a:ext cx="106362" cy="71437"/>
            </a:xfrm>
            <a:custGeom>
              <a:avLst/>
              <a:gdLst>
                <a:gd name="T0" fmla="*/ 0 w 69"/>
                <a:gd name="T1" fmla="*/ 15 h 46"/>
                <a:gd name="T2" fmla="*/ 6 w 69"/>
                <a:gd name="T3" fmla="*/ 46 h 46"/>
                <a:gd name="T4" fmla="*/ 63 w 69"/>
                <a:gd name="T5" fmla="*/ 34 h 46"/>
                <a:gd name="T6" fmla="*/ 69 w 69"/>
                <a:gd name="T7" fmla="*/ 0 h 46"/>
                <a:gd name="T8" fmla="*/ 0 w 69"/>
                <a:gd name="T9" fmla="*/ 15 h 46"/>
              </a:gdLst>
              <a:ahLst/>
              <a:cxnLst>
                <a:cxn ang="0">
                  <a:pos x="T0" y="T1"/>
                </a:cxn>
                <a:cxn ang="0">
                  <a:pos x="T2" y="T3"/>
                </a:cxn>
                <a:cxn ang="0">
                  <a:pos x="T4" y="T5"/>
                </a:cxn>
                <a:cxn ang="0">
                  <a:pos x="T6" y="T7"/>
                </a:cxn>
                <a:cxn ang="0">
                  <a:pos x="T8" y="T9"/>
                </a:cxn>
              </a:cxnLst>
              <a:rect l="0" t="0" r="r" b="b"/>
              <a:pathLst>
                <a:path w="69" h="46">
                  <a:moveTo>
                    <a:pt x="0" y="15"/>
                  </a:moveTo>
                  <a:cubicBezTo>
                    <a:pt x="6" y="46"/>
                    <a:pt x="6" y="46"/>
                    <a:pt x="6" y="46"/>
                  </a:cubicBezTo>
                  <a:cubicBezTo>
                    <a:pt x="25" y="43"/>
                    <a:pt x="44" y="39"/>
                    <a:pt x="63" y="34"/>
                  </a:cubicBezTo>
                  <a:cubicBezTo>
                    <a:pt x="69" y="0"/>
                    <a:pt x="69" y="0"/>
                    <a:pt x="69" y="0"/>
                  </a:cubicBezTo>
                  <a:cubicBezTo>
                    <a:pt x="46" y="7"/>
                    <a:pt x="23" y="12"/>
                    <a:pt x="0" y="15"/>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9245CA4-377B-40C9-89F7-A4D38CE0DFFA}"/>
                </a:ext>
              </a:extLst>
            </p:cNvPr>
            <p:cNvSpPr>
              <a:spLocks/>
            </p:cNvSpPr>
            <p:nvPr userDrawn="1"/>
          </p:nvSpPr>
          <p:spPr bwMode="auto">
            <a:xfrm>
              <a:off x="1566863" y="998538"/>
              <a:ext cx="146050" cy="80962"/>
            </a:xfrm>
            <a:custGeom>
              <a:avLst/>
              <a:gdLst>
                <a:gd name="T0" fmla="*/ 94 w 94"/>
                <a:gd name="T1" fmla="*/ 0 h 52"/>
                <a:gd name="T2" fmla="*/ 0 w 94"/>
                <a:gd name="T3" fmla="*/ 21 h 52"/>
                <a:gd name="T4" fmla="*/ 6 w 94"/>
                <a:gd name="T5" fmla="*/ 52 h 52"/>
                <a:gd name="T6" fmla="*/ 88 w 94"/>
                <a:gd name="T7" fmla="*/ 34 h 52"/>
                <a:gd name="T8" fmla="*/ 94 w 94"/>
                <a:gd name="T9" fmla="*/ 0 h 52"/>
              </a:gdLst>
              <a:ahLst/>
              <a:cxnLst>
                <a:cxn ang="0">
                  <a:pos x="T0" y="T1"/>
                </a:cxn>
                <a:cxn ang="0">
                  <a:pos x="T2" y="T3"/>
                </a:cxn>
                <a:cxn ang="0">
                  <a:pos x="T4" y="T5"/>
                </a:cxn>
                <a:cxn ang="0">
                  <a:pos x="T6" y="T7"/>
                </a:cxn>
                <a:cxn ang="0">
                  <a:pos x="T8" y="T9"/>
                </a:cxn>
              </a:cxnLst>
              <a:rect l="0" t="0" r="r" b="b"/>
              <a:pathLst>
                <a:path w="94" h="52">
                  <a:moveTo>
                    <a:pt x="94" y="0"/>
                  </a:moveTo>
                  <a:cubicBezTo>
                    <a:pt x="63" y="9"/>
                    <a:pt x="32" y="17"/>
                    <a:pt x="0" y="21"/>
                  </a:cubicBezTo>
                  <a:cubicBezTo>
                    <a:pt x="6" y="52"/>
                    <a:pt x="6" y="52"/>
                    <a:pt x="6" y="52"/>
                  </a:cubicBezTo>
                  <a:cubicBezTo>
                    <a:pt x="34" y="48"/>
                    <a:pt x="61" y="42"/>
                    <a:pt x="88" y="34"/>
                  </a:cubicBezTo>
                  <a:lnTo>
                    <a:pt x="94" y="0"/>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789E41E0-49B9-4C77-8252-5C226DE6526D}"/>
                </a:ext>
              </a:extLst>
            </p:cNvPr>
            <p:cNvSpPr>
              <a:spLocks/>
            </p:cNvSpPr>
            <p:nvPr userDrawn="1"/>
          </p:nvSpPr>
          <p:spPr bwMode="auto">
            <a:xfrm>
              <a:off x="1936750" y="854075"/>
              <a:ext cx="331787" cy="115887"/>
            </a:xfrm>
            <a:custGeom>
              <a:avLst/>
              <a:gdLst>
                <a:gd name="T0" fmla="*/ 0 w 215"/>
                <a:gd name="T1" fmla="*/ 43 h 75"/>
                <a:gd name="T2" fmla="*/ 0 w 215"/>
                <a:gd name="T3" fmla="*/ 75 h 75"/>
                <a:gd name="T4" fmla="*/ 108 w 215"/>
                <a:gd name="T5" fmla="*/ 45 h 75"/>
                <a:gd name="T6" fmla="*/ 108 w 215"/>
                <a:gd name="T7" fmla="*/ 31 h 75"/>
                <a:gd name="T8" fmla="*/ 215 w 215"/>
                <a:gd name="T9" fmla="*/ 31 h 75"/>
                <a:gd name="T10" fmla="*/ 215 w 215"/>
                <a:gd name="T11" fmla="*/ 7 h 75"/>
                <a:gd name="T12" fmla="*/ 0 w 215"/>
                <a:gd name="T13" fmla="*/ 43 h 75"/>
              </a:gdLst>
              <a:ahLst/>
              <a:cxnLst>
                <a:cxn ang="0">
                  <a:pos x="T0" y="T1"/>
                </a:cxn>
                <a:cxn ang="0">
                  <a:pos x="T2" y="T3"/>
                </a:cxn>
                <a:cxn ang="0">
                  <a:pos x="T4" y="T5"/>
                </a:cxn>
                <a:cxn ang="0">
                  <a:pos x="T6" y="T7"/>
                </a:cxn>
                <a:cxn ang="0">
                  <a:pos x="T8" y="T9"/>
                </a:cxn>
                <a:cxn ang="0">
                  <a:pos x="T10" y="T11"/>
                </a:cxn>
                <a:cxn ang="0">
                  <a:pos x="T12" y="T13"/>
                </a:cxn>
              </a:cxnLst>
              <a:rect l="0" t="0" r="r" b="b"/>
              <a:pathLst>
                <a:path w="215" h="75">
                  <a:moveTo>
                    <a:pt x="0" y="43"/>
                  </a:moveTo>
                  <a:cubicBezTo>
                    <a:pt x="0" y="75"/>
                    <a:pt x="0" y="75"/>
                    <a:pt x="0" y="75"/>
                  </a:cubicBezTo>
                  <a:cubicBezTo>
                    <a:pt x="36" y="63"/>
                    <a:pt x="71" y="52"/>
                    <a:pt x="108" y="45"/>
                  </a:cubicBezTo>
                  <a:cubicBezTo>
                    <a:pt x="108" y="31"/>
                    <a:pt x="108" y="31"/>
                    <a:pt x="108" y="31"/>
                  </a:cubicBezTo>
                  <a:cubicBezTo>
                    <a:pt x="215" y="31"/>
                    <a:pt x="215" y="31"/>
                    <a:pt x="215" y="31"/>
                  </a:cubicBezTo>
                  <a:cubicBezTo>
                    <a:pt x="215" y="7"/>
                    <a:pt x="215" y="7"/>
                    <a:pt x="215" y="7"/>
                  </a:cubicBezTo>
                  <a:cubicBezTo>
                    <a:pt x="140" y="0"/>
                    <a:pt x="69" y="19"/>
                    <a:pt x="0"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3F74751E-E04B-4B22-B246-937E38523B6C}"/>
                </a:ext>
              </a:extLst>
            </p:cNvPr>
            <p:cNvSpPr>
              <a:spLocks/>
            </p:cNvSpPr>
            <p:nvPr userDrawn="1"/>
          </p:nvSpPr>
          <p:spPr bwMode="auto">
            <a:xfrm>
              <a:off x="1365250" y="1112838"/>
              <a:ext cx="144462" cy="68262"/>
            </a:xfrm>
            <a:custGeom>
              <a:avLst/>
              <a:gdLst>
                <a:gd name="T0" fmla="*/ 94 w 94"/>
                <a:gd name="T1" fmla="*/ 44 h 44"/>
                <a:gd name="T2" fmla="*/ 94 w 94"/>
                <a:gd name="T3" fmla="*/ 13 h 44"/>
                <a:gd name="T4" fmla="*/ 0 w 94"/>
                <a:gd name="T5" fmla="*/ 0 h 44"/>
                <a:gd name="T6" fmla="*/ 0 w 94"/>
                <a:gd name="T7" fmla="*/ 31 h 44"/>
                <a:gd name="T8" fmla="*/ 94 w 94"/>
                <a:gd name="T9" fmla="*/ 44 h 44"/>
              </a:gdLst>
              <a:ahLst/>
              <a:cxnLst>
                <a:cxn ang="0">
                  <a:pos x="T0" y="T1"/>
                </a:cxn>
                <a:cxn ang="0">
                  <a:pos x="T2" y="T3"/>
                </a:cxn>
                <a:cxn ang="0">
                  <a:pos x="T4" y="T5"/>
                </a:cxn>
                <a:cxn ang="0">
                  <a:pos x="T6" y="T7"/>
                </a:cxn>
                <a:cxn ang="0">
                  <a:pos x="T8" y="T9"/>
                </a:cxn>
              </a:cxnLst>
              <a:rect l="0" t="0" r="r" b="b"/>
              <a:pathLst>
                <a:path w="94" h="44">
                  <a:moveTo>
                    <a:pt x="94" y="44"/>
                  </a:moveTo>
                  <a:cubicBezTo>
                    <a:pt x="94" y="13"/>
                    <a:pt x="94" y="13"/>
                    <a:pt x="94" y="13"/>
                  </a:cubicBezTo>
                  <a:cubicBezTo>
                    <a:pt x="63" y="13"/>
                    <a:pt x="32" y="9"/>
                    <a:pt x="0" y="0"/>
                  </a:cubicBezTo>
                  <a:cubicBezTo>
                    <a:pt x="0" y="31"/>
                    <a:pt x="0" y="31"/>
                    <a:pt x="0" y="31"/>
                  </a:cubicBezTo>
                  <a:cubicBezTo>
                    <a:pt x="32" y="40"/>
                    <a:pt x="63" y="44"/>
                    <a:pt x="94" y="4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2ADF0B2C-9410-43AB-9330-F897B8963BA3}"/>
                </a:ext>
              </a:extLst>
            </p:cNvPr>
            <p:cNvSpPr>
              <a:spLocks/>
            </p:cNvSpPr>
            <p:nvPr userDrawn="1"/>
          </p:nvSpPr>
          <p:spPr bwMode="auto">
            <a:xfrm>
              <a:off x="1365250" y="1017588"/>
              <a:ext cx="144462" cy="66675"/>
            </a:xfrm>
            <a:custGeom>
              <a:avLst/>
              <a:gdLst>
                <a:gd name="T0" fmla="*/ 94 w 94"/>
                <a:gd name="T1" fmla="*/ 43 h 43"/>
                <a:gd name="T2" fmla="*/ 94 w 94"/>
                <a:gd name="T3" fmla="*/ 11 h 43"/>
                <a:gd name="T4" fmla="*/ 0 w 94"/>
                <a:gd name="T5" fmla="*/ 0 h 43"/>
                <a:gd name="T6" fmla="*/ 0 w 94"/>
                <a:gd name="T7" fmla="*/ 31 h 43"/>
                <a:gd name="T8" fmla="*/ 94 w 94"/>
                <a:gd name="T9" fmla="*/ 43 h 43"/>
              </a:gdLst>
              <a:ahLst/>
              <a:cxnLst>
                <a:cxn ang="0">
                  <a:pos x="T0" y="T1"/>
                </a:cxn>
                <a:cxn ang="0">
                  <a:pos x="T2" y="T3"/>
                </a:cxn>
                <a:cxn ang="0">
                  <a:pos x="T4" y="T5"/>
                </a:cxn>
                <a:cxn ang="0">
                  <a:pos x="T6" y="T7"/>
                </a:cxn>
                <a:cxn ang="0">
                  <a:pos x="T8" y="T9"/>
                </a:cxn>
              </a:cxnLst>
              <a:rect l="0" t="0" r="r" b="b"/>
              <a:pathLst>
                <a:path w="94" h="43">
                  <a:moveTo>
                    <a:pt x="94" y="43"/>
                  </a:moveTo>
                  <a:cubicBezTo>
                    <a:pt x="94" y="11"/>
                    <a:pt x="94" y="11"/>
                    <a:pt x="94" y="11"/>
                  </a:cubicBezTo>
                  <a:cubicBezTo>
                    <a:pt x="63" y="12"/>
                    <a:pt x="32" y="9"/>
                    <a:pt x="0" y="0"/>
                  </a:cubicBezTo>
                  <a:cubicBezTo>
                    <a:pt x="0" y="31"/>
                    <a:pt x="0" y="31"/>
                    <a:pt x="0" y="31"/>
                  </a:cubicBezTo>
                  <a:cubicBezTo>
                    <a:pt x="32" y="40"/>
                    <a:pt x="63" y="43"/>
                    <a:pt x="94"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90D99FAE-82B9-4F3C-947C-2CAC71E3B915}"/>
                </a:ext>
              </a:extLst>
            </p:cNvPr>
            <p:cNvSpPr>
              <a:spLocks/>
            </p:cNvSpPr>
            <p:nvPr userDrawn="1"/>
          </p:nvSpPr>
          <p:spPr bwMode="auto">
            <a:xfrm>
              <a:off x="1365250" y="469900"/>
              <a:ext cx="542925" cy="515937"/>
            </a:xfrm>
            <a:custGeom>
              <a:avLst/>
              <a:gdLst>
                <a:gd name="T0" fmla="*/ 94 w 352"/>
                <a:gd name="T1" fmla="*/ 333 h 334"/>
                <a:gd name="T2" fmla="*/ 94 w 352"/>
                <a:gd name="T3" fmla="*/ 257 h 334"/>
                <a:gd name="T4" fmla="*/ 93 w 352"/>
                <a:gd name="T5" fmla="*/ 222 h 334"/>
                <a:gd name="T6" fmla="*/ 90 w 352"/>
                <a:gd name="T7" fmla="*/ 187 h 334"/>
                <a:gd name="T8" fmla="*/ 98 w 352"/>
                <a:gd name="T9" fmla="*/ 187 h 334"/>
                <a:gd name="T10" fmla="*/ 125 w 352"/>
                <a:gd name="T11" fmla="*/ 330 h 334"/>
                <a:gd name="T12" fmla="*/ 232 w 352"/>
                <a:gd name="T13" fmla="*/ 305 h 334"/>
                <a:gd name="T14" fmla="*/ 255 w 352"/>
                <a:gd name="T15" fmla="*/ 187 h 334"/>
                <a:gd name="T16" fmla="*/ 263 w 352"/>
                <a:gd name="T17" fmla="*/ 187 h 334"/>
                <a:gd name="T18" fmla="*/ 260 w 352"/>
                <a:gd name="T19" fmla="*/ 221 h 334"/>
                <a:gd name="T20" fmla="*/ 259 w 352"/>
                <a:gd name="T21" fmla="*/ 257 h 334"/>
                <a:gd name="T22" fmla="*/ 259 w 352"/>
                <a:gd name="T23" fmla="*/ 296 h 334"/>
                <a:gd name="T24" fmla="*/ 352 w 352"/>
                <a:gd name="T25" fmla="*/ 261 h 334"/>
                <a:gd name="T26" fmla="*/ 352 w 352"/>
                <a:gd name="T27" fmla="*/ 0 h 334"/>
                <a:gd name="T28" fmla="*/ 230 w 352"/>
                <a:gd name="T29" fmla="*/ 0 h 334"/>
                <a:gd name="T30" fmla="*/ 190 w 352"/>
                <a:gd name="T31" fmla="*/ 160 h 334"/>
                <a:gd name="T32" fmla="*/ 183 w 352"/>
                <a:gd name="T33" fmla="*/ 195 h 334"/>
                <a:gd name="T34" fmla="*/ 179 w 352"/>
                <a:gd name="T35" fmla="*/ 223 h 334"/>
                <a:gd name="T36" fmla="*/ 174 w 352"/>
                <a:gd name="T37" fmla="*/ 223 h 334"/>
                <a:gd name="T38" fmla="*/ 169 w 352"/>
                <a:gd name="T39" fmla="*/ 194 h 334"/>
                <a:gd name="T40" fmla="*/ 161 w 352"/>
                <a:gd name="T41" fmla="*/ 161 h 334"/>
                <a:gd name="T42" fmla="*/ 122 w 352"/>
                <a:gd name="T43" fmla="*/ 0 h 334"/>
                <a:gd name="T44" fmla="*/ 0 w 352"/>
                <a:gd name="T45" fmla="*/ 0 h 334"/>
                <a:gd name="T46" fmla="*/ 0 w 352"/>
                <a:gd name="T47" fmla="*/ 322 h 334"/>
                <a:gd name="T48" fmla="*/ 94 w 352"/>
                <a:gd name="T49" fmla="*/ 3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334">
                  <a:moveTo>
                    <a:pt x="94" y="333"/>
                  </a:moveTo>
                  <a:cubicBezTo>
                    <a:pt x="94" y="257"/>
                    <a:pt x="94" y="257"/>
                    <a:pt x="94" y="257"/>
                  </a:cubicBezTo>
                  <a:cubicBezTo>
                    <a:pt x="94" y="245"/>
                    <a:pt x="93" y="233"/>
                    <a:pt x="93" y="222"/>
                  </a:cubicBezTo>
                  <a:cubicBezTo>
                    <a:pt x="92" y="210"/>
                    <a:pt x="91" y="199"/>
                    <a:pt x="90" y="187"/>
                  </a:cubicBezTo>
                  <a:cubicBezTo>
                    <a:pt x="98" y="187"/>
                    <a:pt x="98" y="187"/>
                    <a:pt x="98" y="187"/>
                  </a:cubicBezTo>
                  <a:cubicBezTo>
                    <a:pt x="125" y="330"/>
                    <a:pt x="125" y="330"/>
                    <a:pt x="125" y="330"/>
                  </a:cubicBezTo>
                  <a:cubicBezTo>
                    <a:pt x="161" y="326"/>
                    <a:pt x="197" y="316"/>
                    <a:pt x="232" y="305"/>
                  </a:cubicBezTo>
                  <a:cubicBezTo>
                    <a:pt x="255" y="187"/>
                    <a:pt x="255" y="187"/>
                    <a:pt x="255" y="187"/>
                  </a:cubicBezTo>
                  <a:cubicBezTo>
                    <a:pt x="263" y="187"/>
                    <a:pt x="263" y="187"/>
                    <a:pt x="263" y="187"/>
                  </a:cubicBezTo>
                  <a:cubicBezTo>
                    <a:pt x="261" y="198"/>
                    <a:pt x="260" y="210"/>
                    <a:pt x="260" y="221"/>
                  </a:cubicBezTo>
                  <a:cubicBezTo>
                    <a:pt x="259" y="233"/>
                    <a:pt x="259" y="245"/>
                    <a:pt x="259" y="257"/>
                  </a:cubicBezTo>
                  <a:cubicBezTo>
                    <a:pt x="259" y="296"/>
                    <a:pt x="259" y="296"/>
                    <a:pt x="259" y="296"/>
                  </a:cubicBezTo>
                  <a:cubicBezTo>
                    <a:pt x="290" y="285"/>
                    <a:pt x="321" y="272"/>
                    <a:pt x="352" y="261"/>
                  </a:cubicBezTo>
                  <a:cubicBezTo>
                    <a:pt x="352" y="0"/>
                    <a:pt x="352" y="0"/>
                    <a:pt x="352" y="0"/>
                  </a:cubicBezTo>
                  <a:cubicBezTo>
                    <a:pt x="230" y="0"/>
                    <a:pt x="230" y="0"/>
                    <a:pt x="230" y="0"/>
                  </a:cubicBezTo>
                  <a:cubicBezTo>
                    <a:pt x="190" y="160"/>
                    <a:pt x="190" y="160"/>
                    <a:pt x="190" y="160"/>
                  </a:cubicBezTo>
                  <a:cubicBezTo>
                    <a:pt x="187" y="174"/>
                    <a:pt x="184" y="186"/>
                    <a:pt x="183" y="195"/>
                  </a:cubicBezTo>
                  <a:cubicBezTo>
                    <a:pt x="181" y="205"/>
                    <a:pt x="180" y="214"/>
                    <a:pt x="179" y="223"/>
                  </a:cubicBezTo>
                  <a:cubicBezTo>
                    <a:pt x="174" y="223"/>
                    <a:pt x="174" y="223"/>
                    <a:pt x="174" y="223"/>
                  </a:cubicBezTo>
                  <a:cubicBezTo>
                    <a:pt x="172" y="214"/>
                    <a:pt x="171" y="204"/>
                    <a:pt x="169" y="194"/>
                  </a:cubicBezTo>
                  <a:cubicBezTo>
                    <a:pt x="167" y="184"/>
                    <a:pt x="164" y="172"/>
                    <a:pt x="161" y="161"/>
                  </a:cubicBezTo>
                  <a:cubicBezTo>
                    <a:pt x="122" y="0"/>
                    <a:pt x="122" y="0"/>
                    <a:pt x="122" y="0"/>
                  </a:cubicBezTo>
                  <a:cubicBezTo>
                    <a:pt x="0" y="0"/>
                    <a:pt x="0" y="0"/>
                    <a:pt x="0" y="0"/>
                  </a:cubicBezTo>
                  <a:cubicBezTo>
                    <a:pt x="0" y="322"/>
                    <a:pt x="0" y="322"/>
                    <a:pt x="0" y="322"/>
                  </a:cubicBezTo>
                  <a:cubicBezTo>
                    <a:pt x="32" y="331"/>
                    <a:pt x="63" y="334"/>
                    <a:pt x="94" y="3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EA282AF7-E371-44C4-B5C1-8E9EDF57F416}"/>
                </a:ext>
              </a:extLst>
            </p:cNvPr>
            <p:cNvSpPr>
              <a:spLocks/>
            </p:cNvSpPr>
            <p:nvPr userDrawn="1"/>
          </p:nvSpPr>
          <p:spPr bwMode="auto">
            <a:xfrm>
              <a:off x="1765300" y="928688"/>
              <a:ext cx="142875" cy="103187"/>
            </a:xfrm>
            <a:custGeom>
              <a:avLst/>
              <a:gdLst>
                <a:gd name="T0" fmla="*/ 93 w 93"/>
                <a:gd name="T1" fmla="*/ 33 h 66"/>
                <a:gd name="T2" fmla="*/ 93 w 93"/>
                <a:gd name="T3" fmla="*/ 0 h 66"/>
                <a:gd name="T4" fmla="*/ 0 w 93"/>
                <a:gd name="T5" fmla="*/ 34 h 66"/>
                <a:gd name="T6" fmla="*/ 0 w 93"/>
                <a:gd name="T7" fmla="*/ 66 h 66"/>
                <a:gd name="T8" fmla="*/ 93 w 93"/>
                <a:gd name="T9" fmla="*/ 33 h 66"/>
              </a:gdLst>
              <a:ahLst/>
              <a:cxnLst>
                <a:cxn ang="0">
                  <a:pos x="T0" y="T1"/>
                </a:cxn>
                <a:cxn ang="0">
                  <a:pos x="T2" y="T3"/>
                </a:cxn>
                <a:cxn ang="0">
                  <a:pos x="T4" y="T5"/>
                </a:cxn>
                <a:cxn ang="0">
                  <a:pos x="T6" y="T7"/>
                </a:cxn>
                <a:cxn ang="0">
                  <a:pos x="T8" y="T9"/>
                </a:cxn>
              </a:cxnLst>
              <a:rect l="0" t="0" r="r" b="b"/>
              <a:pathLst>
                <a:path w="93" h="66">
                  <a:moveTo>
                    <a:pt x="93" y="33"/>
                  </a:moveTo>
                  <a:cubicBezTo>
                    <a:pt x="93" y="0"/>
                    <a:pt x="93" y="0"/>
                    <a:pt x="93" y="0"/>
                  </a:cubicBezTo>
                  <a:cubicBezTo>
                    <a:pt x="62" y="11"/>
                    <a:pt x="31" y="23"/>
                    <a:pt x="0" y="34"/>
                  </a:cubicBezTo>
                  <a:cubicBezTo>
                    <a:pt x="0" y="66"/>
                    <a:pt x="0" y="66"/>
                    <a:pt x="0" y="66"/>
                  </a:cubicBezTo>
                  <a:cubicBezTo>
                    <a:pt x="31" y="56"/>
                    <a:pt x="62" y="44"/>
                    <a:pt x="93" y="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46C1CF97-9B9F-4AD6-9372-EB40523A8BCB}"/>
                </a:ext>
              </a:extLst>
            </p:cNvPr>
            <p:cNvSpPr>
              <a:spLocks/>
            </p:cNvSpPr>
            <p:nvPr userDrawn="1"/>
          </p:nvSpPr>
          <p:spPr bwMode="auto">
            <a:xfrm>
              <a:off x="1765300" y="1130300"/>
              <a:ext cx="142875" cy="61912"/>
            </a:xfrm>
            <a:custGeom>
              <a:avLst/>
              <a:gdLst>
                <a:gd name="T0" fmla="*/ 0 w 93"/>
                <a:gd name="T1" fmla="*/ 34 h 40"/>
                <a:gd name="T2" fmla="*/ 0 w 93"/>
                <a:gd name="T3" fmla="*/ 40 h 40"/>
                <a:gd name="T4" fmla="*/ 93 w 93"/>
                <a:gd name="T5" fmla="*/ 40 h 40"/>
                <a:gd name="T6" fmla="*/ 93 w 93"/>
                <a:gd name="T7" fmla="*/ 0 h 40"/>
                <a:gd name="T8" fmla="*/ 0 w 93"/>
                <a:gd name="T9" fmla="*/ 34 h 40"/>
              </a:gdLst>
              <a:ahLst/>
              <a:cxnLst>
                <a:cxn ang="0">
                  <a:pos x="T0" y="T1"/>
                </a:cxn>
                <a:cxn ang="0">
                  <a:pos x="T2" y="T3"/>
                </a:cxn>
                <a:cxn ang="0">
                  <a:pos x="T4" y="T5"/>
                </a:cxn>
                <a:cxn ang="0">
                  <a:pos x="T6" y="T7"/>
                </a:cxn>
                <a:cxn ang="0">
                  <a:pos x="T8" y="T9"/>
                </a:cxn>
              </a:cxnLst>
              <a:rect l="0" t="0" r="r" b="b"/>
              <a:pathLst>
                <a:path w="93" h="40">
                  <a:moveTo>
                    <a:pt x="0" y="34"/>
                  </a:moveTo>
                  <a:cubicBezTo>
                    <a:pt x="0" y="40"/>
                    <a:pt x="0" y="40"/>
                    <a:pt x="0" y="40"/>
                  </a:cubicBezTo>
                  <a:cubicBezTo>
                    <a:pt x="93" y="40"/>
                    <a:pt x="93" y="40"/>
                    <a:pt x="93" y="40"/>
                  </a:cubicBezTo>
                  <a:cubicBezTo>
                    <a:pt x="93" y="0"/>
                    <a:pt x="93" y="0"/>
                    <a:pt x="93" y="0"/>
                  </a:cubicBezTo>
                  <a:cubicBezTo>
                    <a:pt x="62" y="12"/>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3A815CD1-8343-4FE7-8282-B5B67667D29C}"/>
                </a:ext>
              </a:extLst>
            </p:cNvPr>
            <p:cNvSpPr>
              <a:spLocks noEditPoints="1"/>
            </p:cNvSpPr>
            <p:nvPr userDrawn="1"/>
          </p:nvSpPr>
          <p:spPr bwMode="auto">
            <a:xfrm>
              <a:off x="804863" y="469900"/>
              <a:ext cx="592137" cy="722312"/>
            </a:xfrm>
            <a:custGeom>
              <a:avLst/>
              <a:gdLst>
                <a:gd name="T0" fmla="*/ 322 w 373"/>
                <a:gd name="T1" fmla="*/ 297 h 455"/>
                <a:gd name="T2" fmla="*/ 270 w 373"/>
                <a:gd name="T3" fmla="*/ 138 h 455"/>
                <a:gd name="T4" fmla="*/ 225 w 373"/>
                <a:gd name="T5" fmla="*/ 0 h 455"/>
                <a:gd name="T6" fmla="*/ 147 w 373"/>
                <a:gd name="T7" fmla="*/ 0 h 455"/>
                <a:gd name="T8" fmla="*/ 103 w 373"/>
                <a:gd name="T9" fmla="*/ 138 h 455"/>
                <a:gd name="T10" fmla="*/ 51 w 373"/>
                <a:gd name="T11" fmla="*/ 297 h 455"/>
                <a:gd name="T12" fmla="*/ 0 w 373"/>
                <a:gd name="T13" fmla="*/ 455 h 455"/>
                <a:gd name="T14" fmla="*/ 106 w 373"/>
                <a:gd name="T15" fmla="*/ 455 h 455"/>
                <a:gd name="T16" fmla="*/ 186 w 373"/>
                <a:gd name="T17" fmla="*/ 396 h 455"/>
                <a:gd name="T18" fmla="*/ 267 w 373"/>
                <a:gd name="T19" fmla="*/ 455 h 455"/>
                <a:gd name="T20" fmla="*/ 373 w 373"/>
                <a:gd name="T21" fmla="*/ 455 h 455"/>
                <a:gd name="T22" fmla="*/ 322 w 373"/>
                <a:gd name="T23" fmla="*/ 297 h 455"/>
                <a:gd name="T24" fmla="*/ 219 w 373"/>
                <a:gd name="T25" fmla="*/ 272 h 455"/>
                <a:gd name="T26" fmla="*/ 239 w 373"/>
                <a:gd name="T27" fmla="*/ 334 h 455"/>
                <a:gd name="T28" fmla="*/ 186 w 373"/>
                <a:gd name="T29" fmla="*/ 295 h 455"/>
                <a:gd name="T30" fmla="*/ 133 w 373"/>
                <a:gd name="T31" fmla="*/ 334 h 455"/>
                <a:gd name="T32" fmla="*/ 153 w 373"/>
                <a:gd name="T33" fmla="*/ 272 h 455"/>
                <a:gd name="T34" fmla="*/ 101 w 373"/>
                <a:gd name="T35" fmla="*/ 233 h 455"/>
                <a:gd name="T36" fmla="*/ 166 w 373"/>
                <a:gd name="T37" fmla="*/ 233 h 455"/>
                <a:gd name="T38" fmla="*/ 186 w 373"/>
                <a:gd name="T39" fmla="*/ 170 h 455"/>
                <a:gd name="T40" fmla="*/ 207 w 373"/>
                <a:gd name="T41" fmla="*/ 233 h 455"/>
                <a:gd name="T42" fmla="*/ 272 w 373"/>
                <a:gd name="T43" fmla="*/ 233 h 455"/>
                <a:gd name="T44" fmla="*/ 219 w 373"/>
                <a:gd name="T45" fmla="*/ 27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455">
                  <a:moveTo>
                    <a:pt x="322" y="297"/>
                  </a:moveTo>
                  <a:lnTo>
                    <a:pt x="270" y="138"/>
                  </a:lnTo>
                  <a:lnTo>
                    <a:pt x="225" y="0"/>
                  </a:lnTo>
                  <a:lnTo>
                    <a:pt x="147" y="0"/>
                  </a:lnTo>
                  <a:lnTo>
                    <a:pt x="103" y="138"/>
                  </a:lnTo>
                  <a:lnTo>
                    <a:pt x="51" y="297"/>
                  </a:lnTo>
                  <a:lnTo>
                    <a:pt x="0" y="455"/>
                  </a:lnTo>
                  <a:lnTo>
                    <a:pt x="106" y="455"/>
                  </a:lnTo>
                  <a:lnTo>
                    <a:pt x="186" y="396"/>
                  </a:lnTo>
                  <a:lnTo>
                    <a:pt x="267" y="455"/>
                  </a:lnTo>
                  <a:lnTo>
                    <a:pt x="373" y="455"/>
                  </a:lnTo>
                  <a:lnTo>
                    <a:pt x="322" y="297"/>
                  </a:lnTo>
                  <a:close/>
                  <a:moveTo>
                    <a:pt x="219" y="272"/>
                  </a:moveTo>
                  <a:lnTo>
                    <a:pt x="239" y="334"/>
                  </a:lnTo>
                  <a:lnTo>
                    <a:pt x="186" y="295"/>
                  </a:lnTo>
                  <a:lnTo>
                    <a:pt x="133" y="334"/>
                  </a:lnTo>
                  <a:lnTo>
                    <a:pt x="153" y="272"/>
                  </a:lnTo>
                  <a:lnTo>
                    <a:pt x="101" y="233"/>
                  </a:lnTo>
                  <a:lnTo>
                    <a:pt x="166" y="233"/>
                  </a:lnTo>
                  <a:lnTo>
                    <a:pt x="186" y="170"/>
                  </a:lnTo>
                  <a:lnTo>
                    <a:pt x="207" y="233"/>
                  </a:lnTo>
                  <a:lnTo>
                    <a:pt x="272" y="233"/>
                  </a:lnTo>
                  <a:lnTo>
                    <a:pt x="219" y="272"/>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2F00F061-242B-4049-8D8F-B99896144A12}"/>
                </a:ext>
              </a:extLst>
            </p:cNvPr>
            <p:cNvSpPr>
              <a:spLocks/>
            </p:cNvSpPr>
            <p:nvPr userDrawn="1"/>
          </p:nvSpPr>
          <p:spPr bwMode="auto">
            <a:xfrm>
              <a:off x="427038" y="457201"/>
              <a:ext cx="441325" cy="749300"/>
            </a:xfrm>
            <a:custGeom>
              <a:avLst/>
              <a:gdLst>
                <a:gd name="T0" fmla="*/ 0 w 286"/>
                <a:gd name="T1" fmla="*/ 324 h 484"/>
                <a:gd name="T2" fmla="*/ 98 w 286"/>
                <a:gd name="T3" fmla="*/ 324 h 484"/>
                <a:gd name="T4" fmla="*/ 109 w 286"/>
                <a:gd name="T5" fmla="*/ 376 h 484"/>
                <a:gd name="T6" fmla="*/ 143 w 286"/>
                <a:gd name="T7" fmla="*/ 393 h 484"/>
                <a:gd name="T8" fmla="*/ 172 w 286"/>
                <a:gd name="T9" fmla="*/ 383 h 484"/>
                <a:gd name="T10" fmla="*/ 182 w 286"/>
                <a:gd name="T11" fmla="*/ 356 h 484"/>
                <a:gd name="T12" fmla="*/ 134 w 286"/>
                <a:gd name="T13" fmla="*/ 292 h 484"/>
                <a:gd name="T14" fmla="*/ 122 w 286"/>
                <a:gd name="T15" fmla="*/ 282 h 484"/>
                <a:gd name="T16" fmla="*/ 79 w 286"/>
                <a:gd name="T17" fmla="*/ 247 h 484"/>
                <a:gd name="T18" fmla="*/ 24 w 286"/>
                <a:gd name="T19" fmla="*/ 186 h 484"/>
                <a:gd name="T20" fmla="*/ 8 w 286"/>
                <a:gd name="T21" fmla="*/ 123 h 484"/>
                <a:gd name="T22" fmla="*/ 44 w 286"/>
                <a:gd name="T23" fmla="*/ 33 h 484"/>
                <a:gd name="T24" fmla="*/ 142 w 286"/>
                <a:gd name="T25" fmla="*/ 0 h 484"/>
                <a:gd name="T26" fmla="*/ 242 w 286"/>
                <a:gd name="T27" fmla="*/ 36 h 484"/>
                <a:gd name="T28" fmla="*/ 279 w 286"/>
                <a:gd name="T29" fmla="*/ 134 h 484"/>
                <a:gd name="T30" fmla="*/ 279 w 286"/>
                <a:gd name="T31" fmla="*/ 143 h 484"/>
                <a:gd name="T32" fmla="*/ 181 w 286"/>
                <a:gd name="T33" fmla="*/ 143 h 484"/>
                <a:gd name="T34" fmla="*/ 181 w 286"/>
                <a:gd name="T35" fmla="*/ 141 h 484"/>
                <a:gd name="T36" fmla="*/ 172 w 286"/>
                <a:gd name="T37" fmla="*/ 102 h 484"/>
                <a:gd name="T38" fmla="*/ 143 w 286"/>
                <a:gd name="T39" fmla="*/ 90 h 484"/>
                <a:gd name="T40" fmla="*/ 120 w 286"/>
                <a:gd name="T41" fmla="*/ 98 h 484"/>
                <a:gd name="T42" fmla="*/ 112 w 286"/>
                <a:gd name="T43" fmla="*/ 119 h 484"/>
                <a:gd name="T44" fmla="*/ 161 w 286"/>
                <a:gd name="T45" fmla="*/ 178 h 484"/>
                <a:gd name="T46" fmla="*/ 176 w 286"/>
                <a:gd name="T47" fmla="*/ 191 h 484"/>
                <a:gd name="T48" fmla="*/ 266 w 286"/>
                <a:gd name="T49" fmla="*/ 280 h 484"/>
                <a:gd name="T50" fmla="*/ 286 w 286"/>
                <a:gd name="T51" fmla="*/ 350 h 484"/>
                <a:gd name="T52" fmla="*/ 247 w 286"/>
                <a:gd name="T53" fmla="*/ 448 h 484"/>
                <a:gd name="T54" fmla="*/ 141 w 286"/>
                <a:gd name="T55" fmla="*/ 484 h 484"/>
                <a:gd name="T56" fmla="*/ 38 w 286"/>
                <a:gd name="T57" fmla="*/ 444 h 484"/>
                <a:gd name="T58" fmla="*/ 0 w 286"/>
                <a:gd name="T59" fmla="*/ 333 h 484"/>
                <a:gd name="T60" fmla="*/ 0 w 286"/>
                <a:gd name="T61" fmla="*/ 32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 h="484">
                  <a:moveTo>
                    <a:pt x="0" y="324"/>
                  </a:moveTo>
                  <a:cubicBezTo>
                    <a:pt x="98" y="324"/>
                    <a:pt x="98" y="324"/>
                    <a:pt x="98" y="324"/>
                  </a:cubicBezTo>
                  <a:cubicBezTo>
                    <a:pt x="98" y="347"/>
                    <a:pt x="101" y="365"/>
                    <a:pt x="109" y="376"/>
                  </a:cubicBezTo>
                  <a:cubicBezTo>
                    <a:pt x="116" y="388"/>
                    <a:pt x="128" y="393"/>
                    <a:pt x="143" y="393"/>
                  </a:cubicBezTo>
                  <a:cubicBezTo>
                    <a:pt x="155" y="393"/>
                    <a:pt x="164" y="390"/>
                    <a:pt x="172" y="383"/>
                  </a:cubicBezTo>
                  <a:cubicBezTo>
                    <a:pt x="179" y="376"/>
                    <a:pt x="182" y="367"/>
                    <a:pt x="182" y="356"/>
                  </a:cubicBezTo>
                  <a:cubicBezTo>
                    <a:pt x="182" y="340"/>
                    <a:pt x="166" y="319"/>
                    <a:pt x="134" y="292"/>
                  </a:cubicBezTo>
                  <a:cubicBezTo>
                    <a:pt x="128" y="288"/>
                    <a:pt x="124" y="285"/>
                    <a:pt x="122" y="282"/>
                  </a:cubicBezTo>
                  <a:cubicBezTo>
                    <a:pt x="79" y="247"/>
                    <a:pt x="79" y="247"/>
                    <a:pt x="79" y="247"/>
                  </a:cubicBezTo>
                  <a:cubicBezTo>
                    <a:pt x="53" y="225"/>
                    <a:pt x="35" y="205"/>
                    <a:pt x="24" y="186"/>
                  </a:cubicBezTo>
                  <a:cubicBezTo>
                    <a:pt x="13" y="167"/>
                    <a:pt x="8" y="146"/>
                    <a:pt x="8" y="123"/>
                  </a:cubicBezTo>
                  <a:cubicBezTo>
                    <a:pt x="8" y="85"/>
                    <a:pt x="20" y="55"/>
                    <a:pt x="44" y="33"/>
                  </a:cubicBezTo>
                  <a:cubicBezTo>
                    <a:pt x="68" y="11"/>
                    <a:pt x="101" y="0"/>
                    <a:pt x="142" y="0"/>
                  </a:cubicBezTo>
                  <a:cubicBezTo>
                    <a:pt x="185" y="0"/>
                    <a:pt x="218" y="12"/>
                    <a:pt x="242" y="36"/>
                  </a:cubicBezTo>
                  <a:cubicBezTo>
                    <a:pt x="267" y="59"/>
                    <a:pt x="279" y="92"/>
                    <a:pt x="279" y="134"/>
                  </a:cubicBezTo>
                  <a:cubicBezTo>
                    <a:pt x="279" y="143"/>
                    <a:pt x="279" y="143"/>
                    <a:pt x="279" y="143"/>
                  </a:cubicBezTo>
                  <a:cubicBezTo>
                    <a:pt x="181" y="143"/>
                    <a:pt x="181" y="143"/>
                    <a:pt x="181" y="143"/>
                  </a:cubicBezTo>
                  <a:cubicBezTo>
                    <a:pt x="181" y="141"/>
                    <a:pt x="181" y="141"/>
                    <a:pt x="181" y="141"/>
                  </a:cubicBezTo>
                  <a:cubicBezTo>
                    <a:pt x="181" y="124"/>
                    <a:pt x="178" y="111"/>
                    <a:pt x="172" y="102"/>
                  </a:cubicBezTo>
                  <a:cubicBezTo>
                    <a:pt x="165" y="94"/>
                    <a:pt x="156" y="90"/>
                    <a:pt x="143" y="90"/>
                  </a:cubicBezTo>
                  <a:cubicBezTo>
                    <a:pt x="134" y="90"/>
                    <a:pt x="126" y="92"/>
                    <a:pt x="120" y="98"/>
                  </a:cubicBezTo>
                  <a:cubicBezTo>
                    <a:pt x="114" y="103"/>
                    <a:pt x="112" y="110"/>
                    <a:pt x="112" y="119"/>
                  </a:cubicBezTo>
                  <a:cubicBezTo>
                    <a:pt x="112" y="132"/>
                    <a:pt x="128" y="152"/>
                    <a:pt x="161" y="178"/>
                  </a:cubicBezTo>
                  <a:cubicBezTo>
                    <a:pt x="168" y="184"/>
                    <a:pt x="172" y="188"/>
                    <a:pt x="176" y="191"/>
                  </a:cubicBezTo>
                  <a:cubicBezTo>
                    <a:pt x="223" y="229"/>
                    <a:pt x="253" y="259"/>
                    <a:pt x="266" y="280"/>
                  </a:cubicBezTo>
                  <a:cubicBezTo>
                    <a:pt x="280" y="301"/>
                    <a:pt x="286" y="325"/>
                    <a:pt x="286" y="350"/>
                  </a:cubicBezTo>
                  <a:cubicBezTo>
                    <a:pt x="286" y="391"/>
                    <a:pt x="273" y="424"/>
                    <a:pt x="247" y="448"/>
                  </a:cubicBezTo>
                  <a:cubicBezTo>
                    <a:pt x="221" y="472"/>
                    <a:pt x="185" y="484"/>
                    <a:pt x="141" y="484"/>
                  </a:cubicBezTo>
                  <a:cubicBezTo>
                    <a:pt x="97" y="484"/>
                    <a:pt x="63" y="471"/>
                    <a:pt x="38" y="444"/>
                  </a:cubicBezTo>
                  <a:cubicBezTo>
                    <a:pt x="13" y="417"/>
                    <a:pt x="0" y="380"/>
                    <a:pt x="0" y="333"/>
                  </a:cubicBezTo>
                  <a:lnTo>
                    <a:pt x="0" y="324"/>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D6FB6EC8-4E1B-4E68-81A7-3A10BD02C949}"/>
                </a:ext>
              </a:extLst>
            </p:cNvPr>
            <p:cNvSpPr>
              <a:spLocks/>
            </p:cNvSpPr>
            <p:nvPr userDrawn="1"/>
          </p:nvSpPr>
          <p:spPr bwMode="auto">
            <a:xfrm>
              <a:off x="430213" y="1282700"/>
              <a:ext cx="74612" cy="92075"/>
            </a:xfrm>
            <a:custGeom>
              <a:avLst/>
              <a:gdLst>
                <a:gd name="T0" fmla="*/ 0 w 47"/>
                <a:gd name="T1" fmla="*/ 58 h 58"/>
                <a:gd name="T2" fmla="*/ 0 w 47"/>
                <a:gd name="T3" fmla="*/ 0 h 58"/>
                <a:gd name="T4" fmla="*/ 12 w 47"/>
                <a:gd name="T5" fmla="*/ 0 h 58"/>
                <a:gd name="T6" fmla="*/ 12 w 47"/>
                <a:gd name="T7" fmla="*/ 22 h 58"/>
                <a:gd name="T8" fmla="*/ 35 w 47"/>
                <a:gd name="T9" fmla="*/ 22 h 58"/>
                <a:gd name="T10" fmla="*/ 35 w 47"/>
                <a:gd name="T11" fmla="*/ 0 h 58"/>
                <a:gd name="T12" fmla="*/ 47 w 47"/>
                <a:gd name="T13" fmla="*/ 0 h 58"/>
                <a:gd name="T14" fmla="*/ 47 w 47"/>
                <a:gd name="T15" fmla="*/ 58 h 58"/>
                <a:gd name="T16" fmla="*/ 35 w 47"/>
                <a:gd name="T17" fmla="*/ 58 h 58"/>
                <a:gd name="T18" fmla="*/ 35 w 47"/>
                <a:gd name="T19" fmla="*/ 32 h 58"/>
                <a:gd name="T20" fmla="*/ 12 w 47"/>
                <a:gd name="T21" fmla="*/ 32 h 58"/>
                <a:gd name="T22" fmla="*/ 12 w 47"/>
                <a:gd name="T23" fmla="*/ 58 h 58"/>
                <a:gd name="T24" fmla="*/ 0 w 4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8">
                  <a:moveTo>
                    <a:pt x="0" y="58"/>
                  </a:moveTo>
                  <a:lnTo>
                    <a:pt x="0" y="0"/>
                  </a:lnTo>
                  <a:lnTo>
                    <a:pt x="12" y="0"/>
                  </a:lnTo>
                  <a:lnTo>
                    <a:pt x="12" y="22"/>
                  </a:lnTo>
                  <a:lnTo>
                    <a:pt x="35" y="22"/>
                  </a:lnTo>
                  <a:lnTo>
                    <a:pt x="35" y="0"/>
                  </a:lnTo>
                  <a:lnTo>
                    <a:pt x="47" y="0"/>
                  </a:lnTo>
                  <a:lnTo>
                    <a:pt x="47" y="58"/>
                  </a:lnTo>
                  <a:lnTo>
                    <a:pt x="35" y="58"/>
                  </a:lnTo>
                  <a:lnTo>
                    <a:pt x="35" y="32"/>
                  </a:lnTo>
                  <a:lnTo>
                    <a:pt x="12" y="32"/>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7DE72FF5-9D97-480C-9EEE-DE716AB35DC9}"/>
                </a:ext>
              </a:extLst>
            </p:cNvPr>
            <p:cNvSpPr>
              <a:spLocks noEditPoints="1"/>
            </p:cNvSpPr>
            <p:nvPr userDrawn="1"/>
          </p:nvSpPr>
          <p:spPr bwMode="auto">
            <a:xfrm>
              <a:off x="520700" y="1281113"/>
              <a:ext cx="90487" cy="95250"/>
            </a:xfrm>
            <a:custGeom>
              <a:avLst/>
              <a:gdLst>
                <a:gd name="T0" fmla="*/ 0 w 58"/>
                <a:gd name="T1" fmla="*/ 31 h 62"/>
                <a:gd name="T2" fmla="*/ 3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8"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0"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0" y="50"/>
                    <a:pt x="24"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6EFE2840-9E8F-488B-A795-E39776DE67FE}"/>
                </a:ext>
              </a:extLst>
            </p:cNvPr>
            <p:cNvSpPr>
              <a:spLocks/>
            </p:cNvSpPr>
            <p:nvPr userDrawn="1"/>
          </p:nvSpPr>
          <p:spPr bwMode="auto">
            <a:xfrm>
              <a:off x="628650" y="1282700"/>
              <a:ext cx="73025" cy="93662"/>
            </a:xfrm>
            <a:custGeom>
              <a:avLst/>
              <a:gdLst>
                <a:gd name="T0" fmla="*/ 0 w 48"/>
                <a:gd name="T1" fmla="*/ 0 h 61"/>
                <a:gd name="T2" fmla="*/ 12 w 48"/>
                <a:gd name="T3" fmla="*/ 0 h 61"/>
                <a:gd name="T4" fmla="*/ 12 w 48"/>
                <a:gd name="T5" fmla="*/ 32 h 61"/>
                <a:gd name="T6" fmla="*/ 12 w 48"/>
                <a:gd name="T7" fmla="*/ 42 h 61"/>
                <a:gd name="T8" fmla="*/ 16 w 48"/>
                <a:gd name="T9" fmla="*/ 48 h 61"/>
                <a:gd name="T10" fmla="*/ 24 w 48"/>
                <a:gd name="T11" fmla="*/ 50 h 61"/>
                <a:gd name="T12" fmla="*/ 32 w 48"/>
                <a:gd name="T13" fmla="*/ 48 h 61"/>
                <a:gd name="T14" fmla="*/ 35 w 48"/>
                <a:gd name="T15" fmla="*/ 43 h 61"/>
                <a:gd name="T16" fmla="*/ 35 w 48"/>
                <a:gd name="T17" fmla="*/ 33 h 61"/>
                <a:gd name="T18" fmla="*/ 35 w 48"/>
                <a:gd name="T19" fmla="*/ 0 h 61"/>
                <a:gd name="T20" fmla="*/ 48 w 48"/>
                <a:gd name="T21" fmla="*/ 0 h 61"/>
                <a:gd name="T22" fmla="*/ 48 w 48"/>
                <a:gd name="T23" fmla="*/ 31 h 61"/>
                <a:gd name="T24" fmla="*/ 47 w 48"/>
                <a:gd name="T25" fmla="*/ 47 h 61"/>
                <a:gd name="T26" fmla="*/ 43 w 48"/>
                <a:gd name="T27" fmla="*/ 54 h 61"/>
                <a:gd name="T28" fmla="*/ 36 w 48"/>
                <a:gd name="T29" fmla="*/ 59 h 61"/>
                <a:gd name="T30" fmla="*/ 24 w 48"/>
                <a:gd name="T31" fmla="*/ 61 h 61"/>
                <a:gd name="T32" fmla="*/ 11 w 48"/>
                <a:gd name="T33" fmla="*/ 59 h 61"/>
                <a:gd name="T34" fmla="*/ 4 w 48"/>
                <a:gd name="T35" fmla="*/ 54 h 61"/>
                <a:gd name="T36" fmla="*/ 1 w 48"/>
                <a:gd name="T37" fmla="*/ 47 h 61"/>
                <a:gd name="T38" fmla="*/ 0 w 48"/>
                <a:gd name="T39" fmla="*/ 32 h 61"/>
                <a:gd name="T40" fmla="*/ 0 w 48"/>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1">
                  <a:moveTo>
                    <a:pt x="0" y="0"/>
                  </a:moveTo>
                  <a:cubicBezTo>
                    <a:pt x="12" y="0"/>
                    <a:pt x="12" y="0"/>
                    <a:pt x="12" y="0"/>
                  </a:cubicBezTo>
                  <a:cubicBezTo>
                    <a:pt x="12" y="32"/>
                    <a:pt x="12" y="32"/>
                    <a:pt x="12" y="32"/>
                  </a:cubicBezTo>
                  <a:cubicBezTo>
                    <a:pt x="12" y="37"/>
                    <a:pt x="12" y="41"/>
                    <a:pt x="12" y="42"/>
                  </a:cubicBezTo>
                  <a:cubicBezTo>
                    <a:pt x="13" y="45"/>
                    <a:pt x="14" y="47"/>
                    <a:pt x="16" y="48"/>
                  </a:cubicBezTo>
                  <a:cubicBezTo>
                    <a:pt x="18" y="50"/>
                    <a:pt x="21" y="50"/>
                    <a:pt x="24" y="50"/>
                  </a:cubicBezTo>
                  <a:cubicBezTo>
                    <a:pt x="27" y="50"/>
                    <a:pt x="30" y="50"/>
                    <a:pt x="32" y="48"/>
                  </a:cubicBezTo>
                  <a:cubicBezTo>
                    <a:pt x="33" y="47"/>
                    <a:pt x="35" y="45"/>
                    <a:pt x="35" y="43"/>
                  </a:cubicBezTo>
                  <a:cubicBezTo>
                    <a:pt x="35" y="41"/>
                    <a:pt x="35" y="38"/>
                    <a:pt x="35" y="33"/>
                  </a:cubicBezTo>
                  <a:cubicBezTo>
                    <a:pt x="35" y="0"/>
                    <a:pt x="35" y="0"/>
                    <a:pt x="35" y="0"/>
                  </a:cubicBezTo>
                  <a:cubicBezTo>
                    <a:pt x="48" y="0"/>
                    <a:pt x="48" y="0"/>
                    <a:pt x="48" y="0"/>
                  </a:cubicBezTo>
                  <a:cubicBezTo>
                    <a:pt x="48" y="31"/>
                    <a:pt x="48" y="31"/>
                    <a:pt x="48" y="31"/>
                  </a:cubicBezTo>
                  <a:cubicBezTo>
                    <a:pt x="48" y="38"/>
                    <a:pt x="47" y="44"/>
                    <a:pt x="47" y="47"/>
                  </a:cubicBezTo>
                  <a:cubicBezTo>
                    <a:pt x="46" y="49"/>
                    <a:pt x="45" y="52"/>
                    <a:pt x="43" y="54"/>
                  </a:cubicBezTo>
                  <a:cubicBezTo>
                    <a:pt x="41" y="56"/>
                    <a:pt x="39" y="58"/>
                    <a:pt x="36" y="59"/>
                  </a:cubicBezTo>
                  <a:cubicBezTo>
                    <a:pt x="33" y="60"/>
                    <a:pt x="29" y="61"/>
                    <a:pt x="24" y="61"/>
                  </a:cubicBezTo>
                  <a:cubicBezTo>
                    <a:pt x="19" y="61"/>
                    <a:pt x="14" y="60"/>
                    <a:pt x="11" y="59"/>
                  </a:cubicBezTo>
                  <a:cubicBezTo>
                    <a:pt x="8" y="57"/>
                    <a:pt x="6" y="56"/>
                    <a:pt x="4" y="54"/>
                  </a:cubicBezTo>
                  <a:cubicBezTo>
                    <a:pt x="3" y="51"/>
                    <a:pt x="1" y="49"/>
                    <a:pt x="1" y="47"/>
                  </a:cubicBezTo>
                  <a:cubicBezTo>
                    <a:pt x="0" y="44"/>
                    <a:pt x="0" y="38"/>
                    <a:pt x="0" y="32"/>
                  </a:cubicBezTo>
                  <a:lnTo>
                    <a:pt x="0" y="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CB3208EC-D1D8-4357-8E99-FA8284347B27}"/>
                </a:ext>
              </a:extLst>
            </p:cNvPr>
            <p:cNvSpPr>
              <a:spLocks/>
            </p:cNvSpPr>
            <p:nvPr userDrawn="1"/>
          </p:nvSpPr>
          <p:spPr bwMode="auto">
            <a:xfrm>
              <a:off x="717550" y="1281113"/>
              <a:ext cx="76200" cy="95250"/>
            </a:xfrm>
            <a:custGeom>
              <a:avLst/>
              <a:gdLst>
                <a:gd name="T0" fmla="*/ 0 w 49"/>
                <a:gd name="T1" fmla="*/ 41 h 62"/>
                <a:gd name="T2" fmla="*/ 12 w 49"/>
                <a:gd name="T3" fmla="*/ 40 h 62"/>
                <a:gd name="T4" fmla="*/ 16 w 49"/>
                <a:gd name="T5" fmla="*/ 49 h 62"/>
                <a:gd name="T6" fmla="*/ 25 w 49"/>
                <a:gd name="T7" fmla="*/ 52 h 62"/>
                <a:gd name="T8" fmla="*/ 34 w 49"/>
                <a:gd name="T9" fmla="*/ 49 h 62"/>
                <a:gd name="T10" fmla="*/ 37 w 49"/>
                <a:gd name="T11" fmla="*/ 43 h 62"/>
                <a:gd name="T12" fmla="*/ 36 w 49"/>
                <a:gd name="T13" fmla="*/ 40 h 62"/>
                <a:gd name="T14" fmla="*/ 31 w 49"/>
                <a:gd name="T15" fmla="*/ 37 h 62"/>
                <a:gd name="T16" fmla="*/ 22 w 49"/>
                <a:gd name="T17" fmla="*/ 34 h 62"/>
                <a:gd name="T18" fmla="*/ 8 w 49"/>
                <a:gd name="T19" fmla="*/ 28 h 62"/>
                <a:gd name="T20" fmla="*/ 2 w 49"/>
                <a:gd name="T21" fmla="*/ 16 h 62"/>
                <a:gd name="T22" fmla="*/ 5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2 w 49"/>
                <a:gd name="T35" fmla="*/ 12 h 62"/>
                <a:gd name="T36" fmla="*/ 24 w 49"/>
                <a:gd name="T37" fmla="*/ 10 h 62"/>
                <a:gd name="T38" fmla="*/ 16 w 49"/>
                <a:gd name="T39" fmla="*/ 12 h 62"/>
                <a:gd name="T40" fmla="*/ 14 w 49"/>
                <a:gd name="T41" fmla="*/ 16 h 62"/>
                <a:gd name="T42" fmla="*/ 16 w 49"/>
                <a:gd name="T43" fmla="*/ 19 h 62"/>
                <a:gd name="T44" fmla="*/ 27 w 49"/>
                <a:gd name="T45" fmla="*/ 23 h 62"/>
                <a:gd name="T46" fmla="*/ 40 w 49"/>
                <a:gd name="T47" fmla="*/ 28 h 62"/>
                <a:gd name="T48" fmla="*/ 47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3" y="44"/>
                    <a:pt x="14" y="47"/>
                    <a:pt x="16" y="49"/>
                  </a:cubicBezTo>
                  <a:cubicBezTo>
                    <a:pt x="18" y="51"/>
                    <a:pt x="21" y="52"/>
                    <a:pt x="25" y="52"/>
                  </a:cubicBezTo>
                  <a:cubicBezTo>
                    <a:pt x="29" y="52"/>
                    <a:pt x="32" y="51"/>
                    <a:pt x="34" y="49"/>
                  </a:cubicBezTo>
                  <a:cubicBezTo>
                    <a:pt x="36" y="47"/>
                    <a:pt x="37" y="45"/>
                    <a:pt x="37" y="43"/>
                  </a:cubicBezTo>
                  <a:cubicBezTo>
                    <a:pt x="37" y="42"/>
                    <a:pt x="36" y="41"/>
                    <a:pt x="36" y="40"/>
                  </a:cubicBezTo>
                  <a:cubicBezTo>
                    <a:pt x="35" y="39"/>
                    <a:pt x="33" y="38"/>
                    <a:pt x="31" y="37"/>
                  </a:cubicBezTo>
                  <a:cubicBezTo>
                    <a:pt x="30" y="37"/>
                    <a:pt x="27" y="36"/>
                    <a:pt x="22" y="34"/>
                  </a:cubicBezTo>
                  <a:cubicBezTo>
                    <a:pt x="15" y="33"/>
                    <a:pt x="10" y="31"/>
                    <a:pt x="8" y="28"/>
                  </a:cubicBezTo>
                  <a:cubicBezTo>
                    <a:pt x="4" y="25"/>
                    <a:pt x="2" y="21"/>
                    <a:pt x="2" y="16"/>
                  </a:cubicBezTo>
                  <a:cubicBezTo>
                    <a:pt x="2" y="13"/>
                    <a:pt x="3" y="10"/>
                    <a:pt x="5" y="8"/>
                  </a:cubicBezTo>
                  <a:cubicBezTo>
                    <a:pt x="7" y="5"/>
                    <a:pt x="9" y="3"/>
                    <a:pt x="12" y="2"/>
                  </a:cubicBezTo>
                  <a:cubicBezTo>
                    <a:pt x="16" y="0"/>
                    <a:pt x="20" y="0"/>
                    <a:pt x="24" y="0"/>
                  </a:cubicBezTo>
                  <a:cubicBezTo>
                    <a:pt x="32" y="0"/>
                    <a:pt x="37" y="1"/>
                    <a:pt x="41" y="5"/>
                  </a:cubicBezTo>
                  <a:cubicBezTo>
                    <a:pt x="45" y="8"/>
                    <a:pt x="47" y="12"/>
                    <a:pt x="47" y="18"/>
                  </a:cubicBezTo>
                  <a:cubicBezTo>
                    <a:pt x="35" y="18"/>
                    <a:pt x="35" y="18"/>
                    <a:pt x="35" y="18"/>
                  </a:cubicBezTo>
                  <a:cubicBezTo>
                    <a:pt x="35" y="15"/>
                    <a:pt x="33" y="13"/>
                    <a:pt x="32" y="12"/>
                  </a:cubicBezTo>
                  <a:cubicBezTo>
                    <a:pt x="30" y="10"/>
                    <a:pt x="28" y="10"/>
                    <a:pt x="24" y="10"/>
                  </a:cubicBezTo>
                  <a:cubicBezTo>
                    <a:pt x="21" y="10"/>
                    <a:pt x="18" y="10"/>
                    <a:pt x="16" y="12"/>
                  </a:cubicBezTo>
                  <a:cubicBezTo>
                    <a:pt x="15" y="13"/>
                    <a:pt x="14" y="14"/>
                    <a:pt x="14" y="16"/>
                  </a:cubicBezTo>
                  <a:cubicBezTo>
                    <a:pt x="14" y="17"/>
                    <a:pt x="14" y="18"/>
                    <a:pt x="16" y="19"/>
                  </a:cubicBezTo>
                  <a:cubicBezTo>
                    <a:pt x="17" y="21"/>
                    <a:pt x="21" y="22"/>
                    <a:pt x="27" y="23"/>
                  </a:cubicBezTo>
                  <a:cubicBezTo>
                    <a:pt x="33" y="25"/>
                    <a:pt x="37" y="26"/>
                    <a:pt x="40" y="28"/>
                  </a:cubicBezTo>
                  <a:cubicBezTo>
                    <a:pt x="43" y="29"/>
                    <a:pt x="45" y="31"/>
                    <a:pt x="47"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AED62BAF-78A1-44C9-A0DF-84CA4F5E3286}"/>
                </a:ext>
              </a:extLst>
            </p:cNvPr>
            <p:cNvSpPr>
              <a:spLocks/>
            </p:cNvSpPr>
            <p:nvPr userDrawn="1"/>
          </p:nvSpPr>
          <p:spPr bwMode="auto">
            <a:xfrm>
              <a:off x="803275" y="1282700"/>
              <a:ext cx="73025" cy="92075"/>
            </a:xfrm>
            <a:custGeom>
              <a:avLst/>
              <a:gdLst>
                <a:gd name="T0" fmla="*/ 18 w 46"/>
                <a:gd name="T1" fmla="*/ 58 h 58"/>
                <a:gd name="T2" fmla="*/ 18 w 46"/>
                <a:gd name="T3" fmla="*/ 9 h 58"/>
                <a:gd name="T4" fmla="*/ 0 w 46"/>
                <a:gd name="T5" fmla="*/ 9 h 58"/>
                <a:gd name="T6" fmla="*/ 0 w 46"/>
                <a:gd name="T7" fmla="*/ 0 h 58"/>
                <a:gd name="T8" fmla="*/ 46 w 46"/>
                <a:gd name="T9" fmla="*/ 0 h 58"/>
                <a:gd name="T10" fmla="*/ 46 w 46"/>
                <a:gd name="T11" fmla="*/ 9 h 58"/>
                <a:gd name="T12" fmla="*/ 30 w 46"/>
                <a:gd name="T13" fmla="*/ 9 h 58"/>
                <a:gd name="T14" fmla="*/ 30 w 46"/>
                <a:gd name="T15" fmla="*/ 58 h 58"/>
                <a:gd name="T16" fmla="*/ 18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8" y="58"/>
                  </a:moveTo>
                  <a:lnTo>
                    <a:pt x="18" y="9"/>
                  </a:lnTo>
                  <a:lnTo>
                    <a:pt x="0" y="9"/>
                  </a:lnTo>
                  <a:lnTo>
                    <a:pt x="0" y="0"/>
                  </a:lnTo>
                  <a:lnTo>
                    <a:pt x="46" y="0"/>
                  </a:lnTo>
                  <a:lnTo>
                    <a:pt x="46"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59AF050A-9C35-4D26-A112-A2BBE0643833}"/>
                </a:ext>
              </a:extLst>
            </p:cNvPr>
            <p:cNvSpPr>
              <a:spLocks noEditPoints="1"/>
            </p:cNvSpPr>
            <p:nvPr userDrawn="1"/>
          </p:nvSpPr>
          <p:spPr bwMode="auto">
            <a:xfrm>
              <a:off x="884238"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0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7504DE86-854A-4403-97F4-7E948CB910F9}"/>
                </a:ext>
              </a:extLst>
            </p:cNvPr>
            <p:cNvSpPr>
              <a:spLocks/>
            </p:cNvSpPr>
            <p:nvPr userDrawn="1"/>
          </p:nvSpPr>
          <p:spPr bwMode="auto">
            <a:xfrm>
              <a:off x="990600" y="1282700"/>
              <a:ext cx="74612" cy="92075"/>
            </a:xfrm>
            <a:custGeom>
              <a:avLst/>
              <a:gdLst>
                <a:gd name="T0" fmla="*/ 0 w 47"/>
                <a:gd name="T1" fmla="*/ 58 h 58"/>
                <a:gd name="T2" fmla="*/ 0 w 47"/>
                <a:gd name="T3" fmla="*/ 0 h 58"/>
                <a:gd name="T4" fmla="*/ 12 w 47"/>
                <a:gd name="T5" fmla="*/ 0 h 58"/>
                <a:gd name="T6" fmla="*/ 35 w 47"/>
                <a:gd name="T7" fmla="*/ 39 h 58"/>
                <a:gd name="T8" fmla="*/ 35 w 47"/>
                <a:gd name="T9" fmla="*/ 0 h 58"/>
                <a:gd name="T10" fmla="*/ 47 w 47"/>
                <a:gd name="T11" fmla="*/ 0 h 58"/>
                <a:gd name="T12" fmla="*/ 47 w 47"/>
                <a:gd name="T13" fmla="*/ 58 h 58"/>
                <a:gd name="T14" fmla="*/ 34 w 47"/>
                <a:gd name="T15" fmla="*/ 58 h 58"/>
                <a:gd name="T16" fmla="*/ 11 w 47"/>
                <a:gd name="T17" fmla="*/ 20 h 58"/>
                <a:gd name="T18" fmla="*/ 11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5" y="39"/>
                  </a:lnTo>
                  <a:lnTo>
                    <a:pt x="35" y="0"/>
                  </a:lnTo>
                  <a:lnTo>
                    <a:pt x="47" y="0"/>
                  </a:lnTo>
                  <a:lnTo>
                    <a:pt x="47" y="58"/>
                  </a:lnTo>
                  <a:lnTo>
                    <a:pt x="34" y="58"/>
                  </a:lnTo>
                  <a:lnTo>
                    <a:pt x="11" y="20"/>
                  </a:lnTo>
                  <a:lnTo>
                    <a:pt x="11"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6">
              <a:extLst>
                <a:ext uri="{FF2B5EF4-FFF2-40B4-BE49-F238E27FC236}">
                  <a16:creationId xmlns:a16="http://schemas.microsoft.com/office/drawing/2014/main" id="{A4FD94C0-22BF-43A6-81BC-C9131CF5625F}"/>
                </a:ext>
              </a:extLst>
            </p:cNvPr>
            <p:cNvSpPr>
              <a:spLocks/>
            </p:cNvSpPr>
            <p:nvPr userDrawn="1"/>
          </p:nvSpPr>
          <p:spPr bwMode="auto">
            <a:xfrm>
              <a:off x="1076325" y="1281113"/>
              <a:ext cx="36512" cy="95250"/>
            </a:xfrm>
            <a:custGeom>
              <a:avLst/>
              <a:gdLst>
                <a:gd name="T0" fmla="*/ 0 w 23"/>
                <a:gd name="T1" fmla="*/ 60 h 60"/>
                <a:gd name="T2" fmla="*/ 14 w 23"/>
                <a:gd name="T3" fmla="*/ 0 h 60"/>
                <a:gd name="T4" fmla="*/ 23 w 23"/>
                <a:gd name="T5" fmla="*/ 0 h 60"/>
                <a:gd name="T6" fmla="*/ 8 w 23"/>
                <a:gd name="T7" fmla="*/ 60 h 60"/>
                <a:gd name="T8" fmla="*/ 0 w 23"/>
                <a:gd name="T9" fmla="*/ 60 h 60"/>
              </a:gdLst>
              <a:ahLst/>
              <a:cxnLst>
                <a:cxn ang="0">
                  <a:pos x="T0" y="T1"/>
                </a:cxn>
                <a:cxn ang="0">
                  <a:pos x="T2" y="T3"/>
                </a:cxn>
                <a:cxn ang="0">
                  <a:pos x="T4" y="T5"/>
                </a:cxn>
                <a:cxn ang="0">
                  <a:pos x="T6" y="T7"/>
                </a:cxn>
                <a:cxn ang="0">
                  <a:pos x="T8" y="T9"/>
                </a:cxn>
              </a:cxnLst>
              <a:rect l="0" t="0" r="r" b="b"/>
              <a:pathLst>
                <a:path w="23" h="60">
                  <a:moveTo>
                    <a:pt x="0" y="60"/>
                  </a:moveTo>
                  <a:lnTo>
                    <a:pt x="14" y="0"/>
                  </a:lnTo>
                  <a:lnTo>
                    <a:pt x="23" y="0"/>
                  </a:lnTo>
                  <a:lnTo>
                    <a:pt x="8" y="60"/>
                  </a:lnTo>
                  <a:lnTo>
                    <a:pt x="0" y="6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7">
              <a:extLst>
                <a:ext uri="{FF2B5EF4-FFF2-40B4-BE49-F238E27FC236}">
                  <a16:creationId xmlns:a16="http://schemas.microsoft.com/office/drawing/2014/main" id="{E2425809-D5CD-453F-B74F-29042A2CB41E}"/>
                </a:ext>
              </a:extLst>
            </p:cNvPr>
            <p:cNvSpPr>
              <a:spLocks/>
            </p:cNvSpPr>
            <p:nvPr userDrawn="1"/>
          </p:nvSpPr>
          <p:spPr bwMode="auto">
            <a:xfrm>
              <a:off x="1119188" y="1281113"/>
              <a:ext cx="87312" cy="95250"/>
            </a:xfrm>
            <a:custGeom>
              <a:avLst/>
              <a:gdLst>
                <a:gd name="T0" fmla="*/ 30 w 57"/>
                <a:gd name="T1" fmla="*/ 39 h 62"/>
                <a:gd name="T2" fmla="*/ 30 w 57"/>
                <a:gd name="T3" fmla="*/ 29 h 62"/>
                <a:gd name="T4" fmla="*/ 57 w 57"/>
                <a:gd name="T5" fmla="*/ 29 h 62"/>
                <a:gd name="T6" fmla="*/ 57 w 57"/>
                <a:gd name="T7" fmla="*/ 52 h 62"/>
                <a:gd name="T8" fmla="*/ 45 w 57"/>
                <a:gd name="T9" fmla="*/ 59 h 62"/>
                <a:gd name="T10" fmla="*/ 31 w 57"/>
                <a:gd name="T11" fmla="*/ 62 h 62"/>
                <a:gd name="T12" fmla="*/ 14 w 57"/>
                <a:gd name="T13" fmla="*/ 58 h 62"/>
                <a:gd name="T14" fmla="*/ 4 w 57"/>
                <a:gd name="T15" fmla="*/ 46 h 62"/>
                <a:gd name="T16" fmla="*/ 0 w 57"/>
                <a:gd name="T17" fmla="*/ 30 h 62"/>
                <a:gd name="T18" fmla="*/ 4 w 57"/>
                <a:gd name="T19" fmla="*/ 14 h 62"/>
                <a:gd name="T20" fmla="*/ 16 w 57"/>
                <a:gd name="T21" fmla="*/ 3 h 62"/>
                <a:gd name="T22" fmla="*/ 30 w 57"/>
                <a:gd name="T23" fmla="*/ 0 h 62"/>
                <a:gd name="T24" fmla="*/ 48 w 57"/>
                <a:gd name="T25" fmla="*/ 4 h 62"/>
                <a:gd name="T26" fmla="*/ 56 w 57"/>
                <a:gd name="T27" fmla="*/ 17 h 62"/>
                <a:gd name="T28" fmla="*/ 44 w 57"/>
                <a:gd name="T29" fmla="*/ 20 h 62"/>
                <a:gd name="T30" fmla="*/ 39 w 57"/>
                <a:gd name="T31" fmla="*/ 13 h 62"/>
                <a:gd name="T32" fmla="*/ 30 w 57"/>
                <a:gd name="T33" fmla="*/ 10 h 62"/>
                <a:gd name="T34" fmla="*/ 18 w 57"/>
                <a:gd name="T35" fmla="*/ 15 h 62"/>
                <a:gd name="T36" fmla="*/ 13 w 57"/>
                <a:gd name="T37" fmla="*/ 30 h 62"/>
                <a:gd name="T38" fmla="*/ 18 w 57"/>
                <a:gd name="T39" fmla="*/ 46 h 62"/>
                <a:gd name="T40" fmla="*/ 30 w 57"/>
                <a:gd name="T41" fmla="*/ 51 h 62"/>
                <a:gd name="T42" fmla="*/ 38 w 57"/>
                <a:gd name="T43" fmla="*/ 50 h 62"/>
                <a:gd name="T44" fmla="*/ 44 w 57"/>
                <a:gd name="T45" fmla="*/ 46 h 62"/>
                <a:gd name="T46" fmla="*/ 44 w 57"/>
                <a:gd name="T47" fmla="*/ 39 h 62"/>
                <a:gd name="T48" fmla="*/ 30 w 57"/>
                <a:gd name="T49"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62">
                  <a:moveTo>
                    <a:pt x="30" y="39"/>
                  </a:moveTo>
                  <a:cubicBezTo>
                    <a:pt x="30" y="29"/>
                    <a:pt x="30" y="29"/>
                    <a:pt x="30" y="29"/>
                  </a:cubicBezTo>
                  <a:cubicBezTo>
                    <a:pt x="57" y="29"/>
                    <a:pt x="57" y="29"/>
                    <a:pt x="57" y="29"/>
                  </a:cubicBezTo>
                  <a:cubicBezTo>
                    <a:pt x="57" y="52"/>
                    <a:pt x="57" y="52"/>
                    <a:pt x="57" y="52"/>
                  </a:cubicBezTo>
                  <a:cubicBezTo>
                    <a:pt x="54" y="55"/>
                    <a:pt x="50" y="57"/>
                    <a:pt x="45" y="59"/>
                  </a:cubicBezTo>
                  <a:cubicBezTo>
                    <a:pt x="41" y="61"/>
                    <a:pt x="36" y="62"/>
                    <a:pt x="31" y="62"/>
                  </a:cubicBezTo>
                  <a:cubicBezTo>
                    <a:pt x="25" y="62"/>
                    <a:pt x="19" y="60"/>
                    <a:pt x="14" y="58"/>
                  </a:cubicBezTo>
                  <a:cubicBezTo>
                    <a:pt x="10" y="55"/>
                    <a:pt x="6" y="51"/>
                    <a:pt x="4" y="46"/>
                  </a:cubicBezTo>
                  <a:cubicBezTo>
                    <a:pt x="1" y="42"/>
                    <a:pt x="0" y="36"/>
                    <a:pt x="0" y="30"/>
                  </a:cubicBezTo>
                  <a:cubicBezTo>
                    <a:pt x="0" y="24"/>
                    <a:pt x="2" y="19"/>
                    <a:pt x="4" y="14"/>
                  </a:cubicBezTo>
                  <a:cubicBezTo>
                    <a:pt x="7" y="9"/>
                    <a:pt x="11" y="5"/>
                    <a:pt x="16" y="3"/>
                  </a:cubicBezTo>
                  <a:cubicBezTo>
                    <a:pt x="20" y="1"/>
                    <a:pt x="24" y="0"/>
                    <a:pt x="30" y="0"/>
                  </a:cubicBezTo>
                  <a:cubicBezTo>
                    <a:pt x="38" y="0"/>
                    <a:pt x="43" y="1"/>
                    <a:pt x="48" y="4"/>
                  </a:cubicBezTo>
                  <a:cubicBezTo>
                    <a:pt x="52" y="7"/>
                    <a:pt x="55" y="12"/>
                    <a:pt x="56" y="17"/>
                  </a:cubicBezTo>
                  <a:cubicBezTo>
                    <a:pt x="44" y="20"/>
                    <a:pt x="44" y="20"/>
                    <a:pt x="44" y="20"/>
                  </a:cubicBezTo>
                  <a:cubicBezTo>
                    <a:pt x="43" y="17"/>
                    <a:pt x="41" y="14"/>
                    <a:pt x="39" y="13"/>
                  </a:cubicBezTo>
                  <a:cubicBezTo>
                    <a:pt x="37" y="11"/>
                    <a:pt x="34" y="10"/>
                    <a:pt x="30" y="10"/>
                  </a:cubicBezTo>
                  <a:cubicBezTo>
                    <a:pt x="25" y="10"/>
                    <a:pt x="21" y="12"/>
                    <a:pt x="18" y="15"/>
                  </a:cubicBezTo>
                  <a:cubicBezTo>
                    <a:pt x="14" y="18"/>
                    <a:pt x="13" y="23"/>
                    <a:pt x="13" y="30"/>
                  </a:cubicBezTo>
                  <a:cubicBezTo>
                    <a:pt x="13" y="37"/>
                    <a:pt x="14" y="42"/>
                    <a:pt x="18" y="46"/>
                  </a:cubicBezTo>
                  <a:cubicBezTo>
                    <a:pt x="21" y="50"/>
                    <a:pt x="25" y="51"/>
                    <a:pt x="30" y="51"/>
                  </a:cubicBezTo>
                  <a:cubicBezTo>
                    <a:pt x="33" y="51"/>
                    <a:pt x="35" y="51"/>
                    <a:pt x="38" y="50"/>
                  </a:cubicBezTo>
                  <a:cubicBezTo>
                    <a:pt x="40" y="49"/>
                    <a:pt x="42" y="48"/>
                    <a:pt x="44" y="46"/>
                  </a:cubicBezTo>
                  <a:cubicBezTo>
                    <a:pt x="44" y="39"/>
                    <a:pt x="44" y="39"/>
                    <a:pt x="44" y="39"/>
                  </a:cubicBezTo>
                  <a:lnTo>
                    <a:pt x="30" y="39"/>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
              <a:extLst>
                <a:ext uri="{FF2B5EF4-FFF2-40B4-BE49-F238E27FC236}">
                  <a16:creationId xmlns:a16="http://schemas.microsoft.com/office/drawing/2014/main" id="{72B6C2A9-ADFB-4460-84EB-48D5ABD612AE}"/>
                </a:ext>
              </a:extLst>
            </p:cNvPr>
            <p:cNvSpPr>
              <a:spLocks noEditPoints="1"/>
            </p:cNvSpPr>
            <p:nvPr userDrawn="1"/>
          </p:nvSpPr>
          <p:spPr bwMode="auto">
            <a:xfrm>
              <a:off x="1214438" y="1282700"/>
              <a:ext cx="95250" cy="92075"/>
            </a:xfrm>
            <a:custGeom>
              <a:avLst/>
              <a:gdLst>
                <a:gd name="T0" fmla="*/ 60 w 60"/>
                <a:gd name="T1" fmla="*/ 58 h 58"/>
                <a:gd name="T2" fmla="*/ 47 w 60"/>
                <a:gd name="T3" fmla="*/ 58 h 58"/>
                <a:gd name="T4" fmla="*/ 41 w 60"/>
                <a:gd name="T5" fmla="*/ 44 h 58"/>
                <a:gd name="T6" fmla="*/ 18 w 60"/>
                <a:gd name="T7" fmla="*/ 44 h 58"/>
                <a:gd name="T8" fmla="*/ 13 w 60"/>
                <a:gd name="T9" fmla="*/ 58 h 58"/>
                <a:gd name="T10" fmla="*/ 0 w 60"/>
                <a:gd name="T11" fmla="*/ 58 h 58"/>
                <a:gd name="T12" fmla="*/ 24 w 60"/>
                <a:gd name="T13" fmla="*/ 0 h 58"/>
                <a:gd name="T14" fmla="*/ 36 w 60"/>
                <a:gd name="T15" fmla="*/ 0 h 58"/>
                <a:gd name="T16" fmla="*/ 60 w 60"/>
                <a:gd name="T17" fmla="*/ 58 h 58"/>
                <a:gd name="T18" fmla="*/ 37 w 60"/>
                <a:gd name="T19" fmla="*/ 35 h 58"/>
                <a:gd name="T20" fmla="*/ 29 w 60"/>
                <a:gd name="T21" fmla="*/ 13 h 58"/>
                <a:gd name="T22" fmla="*/ 22 w 60"/>
                <a:gd name="T23" fmla="*/ 35 h 58"/>
                <a:gd name="T24" fmla="*/ 37 w 60"/>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8">
                  <a:moveTo>
                    <a:pt x="60" y="58"/>
                  </a:moveTo>
                  <a:lnTo>
                    <a:pt x="47" y="58"/>
                  </a:lnTo>
                  <a:lnTo>
                    <a:pt x="41" y="44"/>
                  </a:lnTo>
                  <a:lnTo>
                    <a:pt x="18" y="44"/>
                  </a:lnTo>
                  <a:lnTo>
                    <a:pt x="13" y="58"/>
                  </a:lnTo>
                  <a:lnTo>
                    <a:pt x="0" y="58"/>
                  </a:lnTo>
                  <a:lnTo>
                    <a:pt x="24" y="0"/>
                  </a:lnTo>
                  <a:lnTo>
                    <a:pt x="36" y="0"/>
                  </a:lnTo>
                  <a:lnTo>
                    <a:pt x="60" y="58"/>
                  </a:lnTo>
                  <a:close/>
                  <a:moveTo>
                    <a:pt x="37" y="35"/>
                  </a:moveTo>
                  <a:lnTo>
                    <a:pt x="29" y="13"/>
                  </a:lnTo>
                  <a:lnTo>
                    <a:pt x="22" y="35"/>
                  </a:lnTo>
                  <a:lnTo>
                    <a:pt x="37" y="35"/>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
              <a:extLst>
                <a:ext uri="{FF2B5EF4-FFF2-40B4-BE49-F238E27FC236}">
                  <a16:creationId xmlns:a16="http://schemas.microsoft.com/office/drawing/2014/main" id="{695FFBC7-A02C-4AEC-A8B2-FB2C164CE77F}"/>
                </a:ext>
              </a:extLst>
            </p:cNvPr>
            <p:cNvSpPr>
              <a:spLocks/>
            </p:cNvSpPr>
            <p:nvPr userDrawn="1"/>
          </p:nvSpPr>
          <p:spPr bwMode="auto">
            <a:xfrm>
              <a:off x="1319213" y="1282700"/>
              <a:ext cx="66675" cy="92075"/>
            </a:xfrm>
            <a:custGeom>
              <a:avLst/>
              <a:gdLst>
                <a:gd name="T0" fmla="*/ 0 w 42"/>
                <a:gd name="T1" fmla="*/ 58 h 58"/>
                <a:gd name="T2" fmla="*/ 0 w 42"/>
                <a:gd name="T3" fmla="*/ 0 h 58"/>
                <a:gd name="T4" fmla="*/ 12 w 42"/>
                <a:gd name="T5" fmla="*/ 0 h 58"/>
                <a:gd name="T6" fmla="*/ 12 w 42"/>
                <a:gd name="T7" fmla="*/ 48 h 58"/>
                <a:gd name="T8" fmla="*/ 42 w 42"/>
                <a:gd name="T9" fmla="*/ 48 h 58"/>
                <a:gd name="T10" fmla="*/ 42 w 42"/>
                <a:gd name="T11" fmla="*/ 58 h 58"/>
                <a:gd name="T12" fmla="*/ 0 w 4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2" h="58">
                  <a:moveTo>
                    <a:pt x="0" y="58"/>
                  </a:moveTo>
                  <a:lnTo>
                    <a:pt x="0" y="0"/>
                  </a:lnTo>
                  <a:lnTo>
                    <a:pt x="12" y="0"/>
                  </a:lnTo>
                  <a:lnTo>
                    <a:pt x="12" y="48"/>
                  </a:lnTo>
                  <a:lnTo>
                    <a:pt x="42" y="48"/>
                  </a:lnTo>
                  <a:lnTo>
                    <a:pt x="4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0">
              <a:extLst>
                <a:ext uri="{FF2B5EF4-FFF2-40B4-BE49-F238E27FC236}">
                  <a16:creationId xmlns:a16="http://schemas.microsoft.com/office/drawing/2014/main" id="{AE2A5C36-BD73-43BF-9177-9B70A0B81FB3}"/>
                </a:ext>
              </a:extLst>
            </p:cNvPr>
            <p:cNvSpPr>
              <a:spLocks/>
            </p:cNvSpPr>
            <p:nvPr userDrawn="1"/>
          </p:nvSpPr>
          <p:spPr bwMode="auto">
            <a:xfrm>
              <a:off x="1381125" y="1282700"/>
              <a:ext cx="87312" cy="92075"/>
            </a:xfrm>
            <a:custGeom>
              <a:avLst/>
              <a:gdLst>
                <a:gd name="T0" fmla="*/ 21 w 55"/>
                <a:gd name="T1" fmla="*/ 58 h 58"/>
                <a:gd name="T2" fmla="*/ 0 w 55"/>
                <a:gd name="T3" fmla="*/ 0 h 58"/>
                <a:gd name="T4" fmla="*/ 13 w 55"/>
                <a:gd name="T5" fmla="*/ 0 h 58"/>
                <a:gd name="T6" fmla="*/ 28 w 55"/>
                <a:gd name="T7" fmla="*/ 42 h 58"/>
                <a:gd name="T8" fmla="*/ 42 w 55"/>
                <a:gd name="T9" fmla="*/ 0 h 58"/>
                <a:gd name="T10" fmla="*/ 55 w 55"/>
                <a:gd name="T11" fmla="*/ 0 h 58"/>
                <a:gd name="T12" fmla="*/ 33 w 55"/>
                <a:gd name="T13" fmla="*/ 58 h 58"/>
                <a:gd name="T14" fmla="*/ 21 w 55"/>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8">
                  <a:moveTo>
                    <a:pt x="21" y="58"/>
                  </a:moveTo>
                  <a:lnTo>
                    <a:pt x="0" y="0"/>
                  </a:lnTo>
                  <a:lnTo>
                    <a:pt x="13" y="0"/>
                  </a:lnTo>
                  <a:lnTo>
                    <a:pt x="28" y="42"/>
                  </a:lnTo>
                  <a:lnTo>
                    <a:pt x="42" y="0"/>
                  </a:lnTo>
                  <a:lnTo>
                    <a:pt x="55" y="0"/>
                  </a:lnTo>
                  <a:lnTo>
                    <a:pt x="33" y="58"/>
                  </a:lnTo>
                  <a:lnTo>
                    <a:pt x="21"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1">
              <a:extLst>
                <a:ext uri="{FF2B5EF4-FFF2-40B4-BE49-F238E27FC236}">
                  <a16:creationId xmlns:a16="http://schemas.microsoft.com/office/drawing/2014/main" id="{6B082D39-6B80-47AA-B1C6-BF0A3947C49F}"/>
                </a:ext>
              </a:extLst>
            </p:cNvPr>
            <p:cNvSpPr>
              <a:spLocks/>
            </p:cNvSpPr>
            <p:nvPr userDrawn="1"/>
          </p:nvSpPr>
          <p:spPr bwMode="auto">
            <a:xfrm>
              <a:off x="1479550" y="1282700"/>
              <a:ext cx="68262" cy="92075"/>
            </a:xfrm>
            <a:custGeom>
              <a:avLst/>
              <a:gdLst>
                <a:gd name="T0" fmla="*/ 0 w 43"/>
                <a:gd name="T1" fmla="*/ 58 h 58"/>
                <a:gd name="T2" fmla="*/ 0 w 43"/>
                <a:gd name="T3" fmla="*/ 0 h 58"/>
                <a:gd name="T4" fmla="*/ 42 w 43"/>
                <a:gd name="T5" fmla="*/ 0 h 58"/>
                <a:gd name="T6" fmla="*/ 42 w 43"/>
                <a:gd name="T7" fmla="*/ 9 h 58"/>
                <a:gd name="T8" fmla="*/ 11 w 43"/>
                <a:gd name="T9" fmla="*/ 9 h 58"/>
                <a:gd name="T10" fmla="*/ 11 w 43"/>
                <a:gd name="T11" fmla="*/ 22 h 58"/>
                <a:gd name="T12" fmla="*/ 41 w 43"/>
                <a:gd name="T13" fmla="*/ 22 h 58"/>
                <a:gd name="T14" fmla="*/ 41 w 43"/>
                <a:gd name="T15" fmla="*/ 32 h 58"/>
                <a:gd name="T16" fmla="*/ 11 w 43"/>
                <a:gd name="T17" fmla="*/ 32 h 58"/>
                <a:gd name="T18" fmla="*/ 11 w 43"/>
                <a:gd name="T19" fmla="*/ 48 h 58"/>
                <a:gd name="T20" fmla="*/ 43 w 43"/>
                <a:gd name="T21" fmla="*/ 48 h 58"/>
                <a:gd name="T22" fmla="*/ 43 w 43"/>
                <a:gd name="T23" fmla="*/ 58 h 58"/>
                <a:gd name="T24" fmla="*/ 0 w 43"/>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8">
                  <a:moveTo>
                    <a:pt x="0" y="58"/>
                  </a:moveTo>
                  <a:lnTo>
                    <a:pt x="0" y="0"/>
                  </a:lnTo>
                  <a:lnTo>
                    <a:pt x="42" y="0"/>
                  </a:lnTo>
                  <a:lnTo>
                    <a:pt x="42" y="9"/>
                  </a:lnTo>
                  <a:lnTo>
                    <a:pt x="11" y="9"/>
                  </a:lnTo>
                  <a:lnTo>
                    <a:pt x="11" y="22"/>
                  </a:lnTo>
                  <a:lnTo>
                    <a:pt x="41" y="22"/>
                  </a:lnTo>
                  <a:lnTo>
                    <a:pt x="41" y="32"/>
                  </a:lnTo>
                  <a:lnTo>
                    <a:pt x="11" y="32"/>
                  </a:lnTo>
                  <a:lnTo>
                    <a:pt x="11" y="48"/>
                  </a:lnTo>
                  <a:lnTo>
                    <a:pt x="43" y="48"/>
                  </a:lnTo>
                  <a:lnTo>
                    <a:pt x="43"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2">
              <a:extLst>
                <a:ext uri="{FF2B5EF4-FFF2-40B4-BE49-F238E27FC236}">
                  <a16:creationId xmlns:a16="http://schemas.microsoft.com/office/drawing/2014/main" id="{8807D202-4328-4470-ABC0-FFA3E1C9A27A}"/>
                </a:ext>
              </a:extLst>
            </p:cNvPr>
            <p:cNvSpPr>
              <a:spLocks/>
            </p:cNvSpPr>
            <p:nvPr userDrawn="1"/>
          </p:nvSpPr>
          <p:spPr bwMode="auto">
            <a:xfrm>
              <a:off x="1562100" y="1281113"/>
              <a:ext cx="74612" cy="95250"/>
            </a:xfrm>
            <a:custGeom>
              <a:avLst/>
              <a:gdLst>
                <a:gd name="T0" fmla="*/ 0 w 48"/>
                <a:gd name="T1" fmla="*/ 41 h 62"/>
                <a:gd name="T2" fmla="*/ 11 w 48"/>
                <a:gd name="T3" fmla="*/ 40 h 62"/>
                <a:gd name="T4" fmla="*/ 16 w 48"/>
                <a:gd name="T5" fmla="*/ 49 h 62"/>
                <a:gd name="T6" fmla="*/ 24 w 48"/>
                <a:gd name="T7" fmla="*/ 52 h 62"/>
                <a:gd name="T8" fmla="*/ 33 w 48"/>
                <a:gd name="T9" fmla="*/ 49 h 62"/>
                <a:gd name="T10" fmla="*/ 36 w 48"/>
                <a:gd name="T11" fmla="*/ 43 h 62"/>
                <a:gd name="T12" fmla="*/ 35 w 48"/>
                <a:gd name="T13" fmla="*/ 40 h 62"/>
                <a:gd name="T14" fmla="*/ 31 w 48"/>
                <a:gd name="T15" fmla="*/ 37 h 62"/>
                <a:gd name="T16" fmla="*/ 21 w 48"/>
                <a:gd name="T17" fmla="*/ 34 h 62"/>
                <a:gd name="T18" fmla="*/ 7 w 48"/>
                <a:gd name="T19" fmla="*/ 28 h 62"/>
                <a:gd name="T20" fmla="*/ 2 w 48"/>
                <a:gd name="T21" fmla="*/ 16 h 62"/>
                <a:gd name="T22" fmla="*/ 4 w 48"/>
                <a:gd name="T23" fmla="*/ 8 h 62"/>
                <a:gd name="T24" fmla="*/ 12 w 48"/>
                <a:gd name="T25" fmla="*/ 2 h 62"/>
                <a:gd name="T26" fmla="*/ 24 w 48"/>
                <a:gd name="T27" fmla="*/ 0 h 62"/>
                <a:gd name="T28" fmla="*/ 41 w 48"/>
                <a:gd name="T29" fmla="*/ 5 h 62"/>
                <a:gd name="T30" fmla="*/ 47 w 48"/>
                <a:gd name="T31" fmla="*/ 18 h 62"/>
                <a:gd name="T32" fmla="*/ 35 w 48"/>
                <a:gd name="T33" fmla="*/ 18 h 62"/>
                <a:gd name="T34" fmla="*/ 31 w 48"/>
                <a:gd name="T35" fmla="*/ 12 h 62"/>
                <a:gd name="T36" fmla="*/ 23 w 48"/>
                <a:gd name="T37" fmla="*/ 10 h 62"/>
                <a:gd name="T38" fmla="*/ 15 w 48"/>
                <a:gd name="T39" fmla="*/ 12 h 62"/>
                <a:gd name="T40" fmla="*/ 13 w 48"/>
                <a:gd name="T41" fmla="*/ 16 h 62"/>
                <a:gd name="T42" fmla="*/ 15 w 48"/>
                <a:gd name="T43" fmla="*/ 19 h 62"/>
                <a:gd name="T44" fmla="*/ 26 w 48"/>
                <a:gd name="T45" fmla="*/ 23 h 62"/>
                <a:gd name="T46" fmla="*/ 39 w 48"/>
                <a:gd name="T47" fmla="*/ 28 h 62"/>
                <a:gd name="T48" fmla="*/ 46 w 48"/>
                <a:gd name="T49" fmla="*/ 34 h 62"/>
                <a:gd name="T50" fmla="*/ 48 w 48"/>
                <a:gd name="T51" fmla="*/ 43 h 62"/>
                <a:gd name="T52" fmla="*/ 46 w 48"/>
                <a:gd name="T53" fmla="*/ 53 h 62"/>
                <a:gd name="T54" fmla="*/ 37 w 48"/>
                <a:gd name="T55" fmla="*/ 60 h 62"/>
                <a:gd name="T56" fmla="*/ 24 w 48"/>
                <a:gd name="T57" fmla="*/ 62 h 62"/>
                <a:gd name="T58" fmla="*/ 7 w 48"/>
                <a:gd name="T59" fmla="*/ 57 h 62"/>
                <a:gd name="T60" fmla="*/ 0 w 48"/>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2">
                  <a:moveTo>
                    <a:pt x="0" y="41"/>
                  </a:moveTo>
                  <a:cubicBezTo>
                    <a:pt x="11" y="40"/>
                    <a:pt x="11" y="40"/>
                    <a:pt x="11" y="40"/>
                  </a:cubicBezTo>
                  <a:cubicBezTo>
                    <a:pt x="12" y="44"/>
                    <a:pt x="13" y="47"/>
                    <a:pt x="16" y="49"/>
                  </a:cubicBezTo>
                  <a:cubicBezTo>
                    <a:pt x="18" y="51"/>
                    <a:pt x="21" y="52"/>
                    <a:pt x="24" y="52"/>
                  </a:cubicBezTo>
                  <a:cubicBezTo>
                    <a:pt x="28"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4"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4" y="8"/>
                    <a:pt x="46" y="12"/>
                    <a:pt x="47" y="18"/>
                  </a:cubicBezTo>
                  <a:cubicBezTo>
                    <a:pt x="35" y="18"/>
                    <a:pt x="35" y="18"/>
                    <a:pt x="35" y="18"/>
                  </a:cubicBezTo>
                  <a:cubicBezTo>
                    <a:pt x="34" y="15"/>
                    <a:pt x="33" y="13"/>
                    <a:pt x="31" y="12"/>
                  </a:cubicBezTo>
                  <a:cubicBezTo>
                    <a:pt x="29" y="10"/>
                    <a:pt x="27" y="10"/>
                    <a:pt x="23" y="10"/>
                  </a:cubicBezTo>
                  <a:cubicBezTo>
                    <a:pt x="20" y="10"/>
                    <a:pt x="17" y="10"/>
                    <a:pt x="15" y="12"/>
                  </a:cubicBezTo>
                  <a:cubicBezTo>
                    <a:pt x="14" y="13"/>
                    <a:pt x="13" y="14"/>
                    <a:pt x="13" y="16"/>
                  </a:cubicBezTo>
                  <a:cubicBezTo>
                    <a:pt x="13" y="17"/>
                    <a:pt x="14" y="18"/>
                    <a:pt x="15" y="19"/>
                  </a:cubicBezTo>
                  <a:cubicBezTo>
                    <a:pt x="17" y="21"/>
                    <a:pt x="20" y="22"/>
                    <a:pt x="26" y="23"/>
                  </a:cubicBezTo>
                  <a:cubicBezTo>
                    <a:pt x="32" y="25"/>
                    <a:pt x="37" y="26"/>
                    <a:pt x="39" y="28"/>
                  </a:cubicBezTo>
                  <a:cubicBezTo>
                    <a:pt x="42" y="29"/>
                    <a:pt x="44" y="31"/>
                    <a:pt x="46" y="34"/>
                  </a:cubicBezTo>
                  <a:cubicBezTo>
                    <a:pt x="48" y="36"/>
                    <a:pt x="48" y="39"/>
                    <a:pt x="48" y="43"/>
                  </a:cubicBezTo>
                  <a:cubicBezTo>
                    <a:pt x="48" y="47"/>
                    <a:pt x="47" y="50"/>
                    <a:pt x="46" y="53"/>
                  </a:cubicBezTo>
                  <a:cubicBezTo>
                    <a:pt x="44" y="56"/>
                    <a:pt x="41" y="58"/>
                    <a:pt x="37" y="60"/>
                  </a:cubicBezTo>
                  <a:cubicBezTo>
                    <a:pt x="34" y="61"/>
                    <a:pt x="30" y="62"/>
                    <a:pt x="24" y="62"/>
                  </a:cubicBezTo>
                  <a:cubicBezTo>
                    <a:pt x="17" y="62"/>
                    <a:pt x="11" y="60"/>
                    <a:pt x="7" y="57"/>
                  </a:cubicBezTo>
                  <a:cubicBezTo>
                    <a:pt x="3" y="53"/>
                    <a:pt x="0"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3">
              <a:extLst>
                <a:ext uri="{FF2B5EF4-FFF2-40B4-BE49-F238E27FC236}">
                  <a16:creationId xmlns:a16="http://schemas.microsoft.com/office/drawing/2014/main" id="{08A0FD89-3EA2-46A6-B765-AB14A56D014D}"/>
                </a:ext>
              </a:extLst>
            </p:cNvPr>
            <p:cNvSpPr>
              <a:spLocks/>
            </p:cNvSpPr>
            <p:nvPr userDrawn="1"/>
          </p:nvSpPr>
          <p:spPr bwMode="auto">
            <a:xfrm>
              <a:off x="1647825" y="1282700"/>
              <a:ext cx="73025" cy="92075"/>
            </a:xfrm>
            <a:custGeom>
              <a:avLst/>
              <a:gdLst>
                <a:gd name="T0" fmla="*/ 17 w 46"/>
                <a:gd name="T1" fmla="*/ 58 h 58"/>
                <a:gd name="T2" fmla="*/ 17 w 46"/>
                <a:gd name="T3" fmla="*/ 9 h 58"/>
                <a:gd name="T4" fmla="*/ 0 w 46"/>
                <a:gd name="T5" fmla="*/ 9 h 58"/>
                <a:gd name="T6" fmla="*/ 0 w 46"/>
                <a:gd name="T7" fmla="*/ 0 h 58"/>
                <a:gd name="T8" fmla="*/ 46 w 46"/>
                <a:gd name="T9" fmla="*/ 0 h 58"/>
                <a:gd name="T10" fmla="*/ 46 w 46"/>
                <a:gd name="T11" fmla="*/ 9 h 58"/>
                <a:gd name="T12" fmla="*/ 29 w 46"/>
                <a:gd name="T13" fmla="*/ 9 h 58"/>
                <a:gd name="T14" fmla="*/ 29 w 46"/>
                <a:gd name="T15" fmla="*/ 58 h 58"/>
                <a:gd name="T16" fmla="*/ 17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7" y="58"/>
                  </a:moveTo>
                  <a:lnTo>
                    <a:pt x="17" y="9"/>
                  </a:lnTo>
                  <a:lnTo>
                    <a:pt x="0" y="9"/>
                  </a:lnTo>
                  <a:lnTo>
                    <a:pt x="0" y="0"/>
                  </a:lnTo>
                  <a:lnTo>
                    <a:pt x="46" y="0"/>
                  </a:lnTo>
                  <a:lnTo>
                    <a:pt x="46" y="9"/>
                  </a:lnTo>
                  <a:lnTo>
                    <a:pt x="29" y="9"/>
                  </a:lnTo>
                  <a:lnTo>
                    <a:pt x="29" y="58"/>
                  </a:lnTo>
                  <a:lnTo>
                    <a:pt x="17"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
              <a:extLst>
                <a:ext uri="{FF2B5EF4-FFF2-40B4-BE49-F238E27FC236}">
                  <a16:creationId xmlns:a16="http://schemas.microsoft.com/office/drawing/2014/main" id="{0C5D7372-70FB-45D7-A22A-921FF224367E}"/>
                </a:ext>
              </a:extLst>
            </p:cNvPr>
            <p:cNvSpPr>
              <a:spLocks noEditPoints="1"/>
            </p:cNvSpPr>
            <p:nvPr userDrawn="1"/>
          </p:nvSpPr>
          <p:spPr bwMode="auto">
            <a:xfrm>
              <a:off x="1728788" y="1281113"/>
              <a:ext cx="90487" cy="95250"/>
            </a:xfrm>
            <a:custGeom>
              <a:avLst/>
              <a:gdLst>
                <a:gd name="T0" fmla="*/ 0 w 58"/>
                <a:gd name="T1" fmla="*/ 31 h 62"/>
                <a:gd name="T2" fmla="*/ 2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7 w 58"/>
                <a:gd name="T19" fmla="*/ 54 h 62"/>
                <a:gd name="T20" fmla="*/ 0 w 58"/>
                <a:gd name="T21" fmla="*/ 31 h 62"/>
                <a:gd name="T22" fmla="*/ 12 w 58"/>
                <a:gd name="T23" fmla="*/ 31 h 62"/>
                <a:gd name="T24" fmla="*/ 17 w 58"/>
                <a:gd name="T25" fmla="*/ 46 h 62"/>
                <a:gd name="T26" fmla="*/ 29 w 58"/>
                <a:gd name="T27" fmla="*/ 51 h 62"/>
                <a:gd name="T28" fmla="*/ 41 w 58"/>
                <a:gd name="T29" fmla="*/ 46 h 62"/>
                <a:gd name="T30" fmla="*/ 45 w 58"/>
                <a:gd name="T31" fmla="*/ 30 h 62"/>
                <a:gd name="T32" fmla="*/ 41 w 58"/>
                <a:gd name="T33" fmla="*/ 15 h 62"/>
                <a:gd name="T34" fmla="*/ 29 w 58"/>
                <a:gd name="T35" fmla="*/ 10 h 62"/>
                <a:gd name="T36" fmla="*/ 17 w 58"/>
                <a:gd name="T37" fmla="*/ 15 h 62"/>
                <a:gd name="T38" fmla="*/ 12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0" y="20"/>
                    <a:pt x="2" y="16"/>
                  </a:cubicBezTo>
                  <a:cubicBezTo>
                    <a:pt x="4" y="13"/>
                    <a:pt x="6" y="10"/>
                    <a:pt x="8" y="7"/>
                  </a:cubicBezTo>
                  <a:cubicBezTo>
                    <a:pt x="10" y="5"/>
                    <a:pt x="13" y="3"/>
                    <a:pt x="16" y="2"/>
                  </a:cubicBezTo>
                  <a:cubicBezTo>
                    <a:pt x="19" y="0"/>
                    <a:pt x="24" y="0"/>
                    <a:pt x="29" y="0"/>
                  </a:cubicBezTo>
                  <a:cubicBezTo>
                    <a:pt x="37" y="0"/>
                    <a:pt x="45" y="2"/>
                    <a:pt x="50" y="8"/>
                  </a:cubicBezTo>
                  <a:cubicBezTo>
                    <a:pt x="55" y="13"/>
                    <a:pt x="58" y="21"/>
                    <a:pt x="58" y="31"/>
                  </a:cubicBezTo>
                  <a:cubicBezTo>
                    <a:pt x="58" y="40"/>
                    <a:pt x="55" y="48"/>
                    <a:pt x="50" y="54"/>
                  </a:cubicBezTo>
                  <a:cubicBezTo>
                    <a:pt x="45" y="59"/>
                    <a:pt x="38" y="62"/>
                    <a:pt x="29" y="62"/>
                  </a:cubicBezTo>
                  <a:cubicBezTo>
                    <a:pt x="20" y="62"/>
                    <a:pt x="13" y="59"/>
                    <a:pt x="7" y="54"/>
                  </a:cubicBezTo>
                  <a:cubicBezTo>
                    <a:pt x="2" y="48"/>
                    <a:pt x="0" y="41"/>
                    <a:pt x="0" y="31"/>
                  </a:cubicBezTo>
                  <a:close/>
                  <a:moveTo>
                    <a:pt x="12" y="31"/>
                  </a:moveTo>
                  <a:cubicBezTo>
                    <a:pt x="12" y="37"/>
                    <a:pt x="14" y="43"/>
                    <a:pt x="17" y="46"/>
                  </a:cubicBezTo>
                  <a:cubicBezTo>
                    <a:pt x="20" y="50"/>
                    <a:pt x="24" y="51"/>
                    <a:pt x="29" y="51"/>
                  </a:cubicBezTo>
                  <a:cubicBezTo>
                    <a:pt x="34" y="51"/>
                    <a:pt x="38" y="50"/>
                    <a:pt x="41" y="46"/>
                  </a:cubicBezTo>
                  <a:cubicBezTo>
                    <a:pt x="44" y="43"/>
                    <a:pt x="45" y="37"/>
                    <a:pt x="45" y="30"/>
                  </a:cubicBezTo>
                  <a:cubicBezTo>
                    <a:pt x="45" y="24"/>
                    <a:pt x="44" y="18"/>
                    <a:pt x="41" y="15"/>
                  </a:cubicBezTo>
                  <a:cubicBezTo>
                    <a:pt x="38" y="12"/>
                    <a:pt x="34" y="10"/>
                    <a:pt x="29" y="10"/>
                  </a:cubicBezTo>
                  <a:cubicBezTo>
                    <a:pt x="24" y="10"/>
                    <a:pt x="20" y="12"/>
                    <a:pt x="17" y="15"/>
                  </a:cubicBezTo>
                  <a:cubicBezTo>
                    <a:pt x="14" y="19"/>
                    <a:pt x="12" y="24"/>
                    <a:pt x="12"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5">
              <a:extLst>
                <a:ext uri="{FF2B5EF4-FFF2-40B4-BE49-F238E27FC236}">
                  <a16:creationId xmlns:a16="http://schemas.microsoft.com/office/drawing/2014/main" id="{2F5601D7-FBD7-42A7-9BE3-DD8596AD00BA}"/>
                </a:ext>
              </a:extLst>
            </p:cNvPr>
            <p:cNvSpPr>
              <a:spLocks/>
            </p:cNvSpPr>
            <p:nvPr userDrawn="1"/>
          </p:nvSpPr>
          <p:spPr bwMode="auto">
            <a:xfrm>
              <a:off x="1833563" y="1282700"/>
              <a:ext cx="74612" cy="92075"/>
            </a:xfrm>
            <a:custGeom>
              <a:avLst/>
              <a:gdLst>
                <a:gd name="T0" fmla="*/ 0 w 47"/>
                <a:gd name="T1" fmla="*/ 58 h 58"/>
                <a:gd name="T2" fmla="*/ 0 w 47"/>
                <a:gd name="T3" fmla="*/ 0 h 58"/>
                <a:gd name="T4" fmla="*/ 12 w 47"/>
                <a:gd name="T5" fmla="*/ 0 h 58"/>
                <a:gd name="T6" fmla="*/ 36 w 47"/>
                <a:gd name="T7" fmla="*/ 39 h 58"/>
                <a:gd name="T8" fmla="*/ 36 w 47"/>
                <a:gd name="T9" fmla="*/ 0 h 58"/>
                <a:gd name="T10" fmla="*/ 47 w 47"/>
                <a:gd name="T11" fmla="*/ 0 h 58"/>
                <a:gd name="T12" fmla="*/ 47 w 47"/>
                <a:gd name="T13" fmla="*/ 58 h 58"/>
                <a:gd name="T14" fmla="*/ 35 w 47"/>
                <a:gd name="T15" fmla="*/ 58 h 58"/>
                <a:gd name="T16" fmla="*/ 12 w 47"/>
                <a:gd name="T17" fmla="*/ 20 h 58"/>
                <a:gd name="T18" fmla="*/ 12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6" y="39"/>
                  </a:lnTo>
                  <a:lnTo>
                    <a:pt x="36" y="0"/>
                  </a:lnTo>
                  <a:lnTo>
                    <a:pt x="47" y="0"/>
                  </a:lnTo>
                  <a:lnTo>
                    <a:pt x="47" y="58"/>
                  </a:lnTo>
                  <a:lnTo>
                    <a:pt x="35" y="58"/>
                  </a:lnTo>
                  <a:lnTo>
                    <a:pt x="12" y="20"/>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6">
              <a:extLst>
                <a:ext uri="{FF2B5EF4-FFF2-40B4-BE49-F238E27FC236}">
                  <a16:creationId xmlns:a16="http://schemas.microsoft.com/office/drawing/2014/main" id="{EBF1821F-8F32-41AE-A10E-53F8B5E14AA5}"/>
                </a:ext>
              </a:extLst>
            </p:cNvPr>
            <p:cNvSpPr>
              <a:spLocks noEditPoints="1"/>
            </p:cNvSpPr>
            <p:nvPr userDrawn="1"/>
          </p:nvSpPr>
          <p:spPr bwMode="auto">
            <a:xfrm>
              <a:off x="1966913" y="1282700"/>
              <a:ext cx="71437" cy="92075"/>
            </a:xfrm>
            <a:custGeom>
              <a:avLst/>
              <a:gdLst>
                <a:gd name="T0" fmla="*/ 0 w 46"/>
                <a:gd name="T1" fmla="*/ 60 h 60"/>
                <a:gd name="T2" fmla="*/ 0 w 46"/>
                <a:gd name="T3" fmla="*/ 0 h 60"/>
                <a:gd name="T4" fmla="*/ 19 w 46"/>
                <a:gd name="T5" fmla="*/ 0 h 60"/>
                <a:gd name="T6" fmla="*/ 34 w 46"/>
                <a:gd name="T7" fmla="*/ 1 h 60"/>
                <a:gd name="T8" fmla="*/ 42 w 46"/>
                <a:gd name="T9" fmla="*/ 6 h 60"/>
                <a:gd name="T10" fmla="*/ 46 w 46"/>
                <a:gd name="T11" fmla="*/ 18 h 60"/>
                <a:gd name="T12" fmla="*/ 44 w 46"/>
                <a:gd name="T13" fmla="*/ 27 h 60"/>
                <a:gd name="T14" fmla="*/ 39 w 46"/>
                <a:gd name="T15" fmla="*/ 33 h 60"/>
                <a:gd name="T16" fmla="*/ 32 w 46"/>
                <a:gd name="T17" fmla="*/ 36 h 60"/>
                <a:gd name="T18" fmla="*/ 20 w 46"/>
                <a:gd name="T19" fmla="*/ 37 h 60"/>
                <a:gd name="T20" fmla="*/ 12 w 46"/>
                <a:gd name="T21" fmla="*/ 37 h 60"/>
                <a:gd name="T22" fmla="*/ 12 w 46"/>
                <a:gd name="T23" fmla="*/ 60 h 60"/>
                <a:gd name="T24" fmla="*/ 0 w 46"/>
                <a:gd name="T25" fmla="*/ 60 h 60"/>
                <a:gd name="T26" fmla="*/ 12 w 46"/>
                <a:gd name="T27" fmla="*/ 10 h 60"/>
                <a:gd name="T28" fmla="*/ 12 w 46"/>
                <a:gd name="T29" fmla="*/ 27 h 60"/>
                <a:gd name="T30" fmla="*/ 19 w 46"/>
                <a:gd name="T31" fmla="*/ 27 h 60"/>
                <a:gd name="T32" fmla="*/ 28 w 46"/>
                <a:gd name="T33" fmla="*/ 26 h 60"/>
                <a:gd name="T34" fmla="*/ 32 w 46"/>
                <a:gd name="T35" fmla="*/ 23 h 60"/>
                <a:gd name="T36" fmla="*/ 33 w 46"/>
                <a:gd name="T37" fmla="*/ 18 h 60"/>
                <a:gd name="T38" fmla="*/ 31 w 46"/>
                <a:gd name="T39" fmla="*/ 13 h 60"/>
                <a:gd name="T40" fmla="*/ 27 w 46"/>
                <a:gd name="T41" fmla="*/ 10 h 60"/>
                <a:gd name="T42" fmla="*/ 18 w 46"/>
                <a:gd name="T43" fmla="*/ 10 h 60"/>
                <a:gd name="T44" fmla="*/ 12 w 46"/>
                <a:gd name="T4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0" y="60"/>
                  </a:moveTo>
                  <a:cubicBezTo>
                    <a:pt x="0" y="0"/>
                    <a:pt x="0" y="0"/>
                    <a:pt x="0" y="0"/>
                  </a:cubicBezTo>
                  <a:cubicBezTo>
                    <a:pt x="19" y="0"/>
                    <a:pt x="19" y="0"/>
                    <a:pt x="19" y="0"/>
                  </a:cubicBezTo>
                  <a:cubicBezTo>
                    <a:pt x="27" y="0"/>
                    <a:pt x="31" y="0"/>
                    <a:pt x="34" y="1"/>
                  </a:cubicBezTo>
                  <a:cubicBezTo>
                    <a:pt x="37" y="1"/>
                    <a:pt x="40" y="3"/>
                    <a:pt x="42" y="6"/>
                  </a:cubicBezTo>
                  <a:cubicBezTo>
                    <a:pt x="45" y="9"/>
                    <a:pt x="46" y="13"/>
                    <a:pt x="46" y="18"/>
                  </a:cubicBezTo>
                  <a:cubicBezTo>
                    <a:pt x="46" y="22"/>
                    <a:pt x="45" y="25"/>
                    <a:pt x="44" y="27"/>
                  </a:cubicBezTo>
                  <a:cubicBezTo>
                    <a:pt x="42" y="30"/>
                    <a:pt x="41" y="32"/>
                    <a:pt x="39" y="33"/>
                  </a:cubicBezTo>
                  <a:cubicBezTo>
                    <a:pt x="37" y="35"/>
                    <a:pt x="35" y="36"/>
                    <a:pt x="32" y="36"/>
                  </a:cubicBezTo>
                  <a:cubicBezTo>
                    <a:pt x="30" y="37"/>
                    <a:pt x="25" y="37"/>
                    <a:pt x="20" y="37"/>
                  </a:cubicBezTo>
                  <a:cubicBezTo>
                    <a:pt x="12" y="37"/>
                    <a:pt x="12" y="37"/>
                    <a:pt x="12" y="37"/>
                  </a:cubicBezTo>
                  <a:cubicBezTo>
                    <a:pt x="12" y="60"/>
                    <a:pt x="12" y="60"/>
                    <a:pt x="12" y="60"/>
                  </a:cubicBezTo>
                  <a:lnTo>
                    <a:pt x="0" y="60"/>
                  </a:lnTo>
                  <a:close/>
                  <a:moveTo>
                    <a:pt x="12" y="10"/>
                  </a:moveTo>
                  <a:cubicBezTo>
                    <a:pt x="12" y="27"/>
                    <a:pt x="12" y="27"/>
                    <a:pt x="12" y="27"/>
                  </a:cubicBezTo>
                  <a:cubicBezTo>
                    <a:pt x="19" y="27"/>
                    <a:pt x="19" y="27"/>
                    <a:pt x="19" y="27"/>
                  </a:cubicBezTo>
                  <a:cubicBezTo>
                    <a:pt x="23" y="27"/>
                    <a:pt x="27" y="27"/>
                    <a:pt x="28" y="26"/>
                  </a:cubicBezTo>
                  <a:cubicBezTo>
                    <a:pt x="30" y="25"/>
                    <a:pt x="31" y="24"/>
                    <a:pt x="32" y="23"/>
                  </a:cubicBezTo>
                  <a:cubicBezTo>
                    <a:pt x="33" y="22"/>
                    <a:pt x="33" y="20"/>
                    <a:pt x="33" y="18"/>
                  </a:cubicBezTo>
                  <a:cubicBezTo>
                    <a:pt x="33" y="16"/>
                    <a:pt x="33" y="14"/>
                    <a:pt x="31" y="13"/>
                  </a:cubicBezTo>
                  <a:cubicBezTo>
                    <a:pt x="30" y="11"/>
                    <a:pt x="29" y="11"/>
                    <a:pt x="27" y="10"/>
                  </a:cubicBezTo>
                  <a:cubicBezTo>
                    <a:pt x="25" y="10"/>
                    <a:pt x="22" y="10"/>
                    <a:pt x="18" y="10"/>
                  </a:cubicBezTo>
                  <a:lnTo>
                    <a:pt x="12" y="1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7">
              <a:extLst>
                <a:ext uri="{FF2B5EF4-FFF2-40B4-BE49-F238E27FC236}">
                  <a16:creationId xmlns:a16="http://schemas.microsoft.com/office/drawing/2014/main" id="{A964A3DF-F5A6-4F2B-A29E-547756DAC29F}"/>
                </a:ext>
              </a:extLst>
            </p:cNvPr>
            <p:cNvSpPr>
              <a:spLocks noEditPoints="1"/>
            </p:cNvSpPr>
            <p:nvPr userDrawn="1"/>
          </p:nvSpPr>
          <p:spPr bwMode="auto">
            <a:xfrm>
              <a:off x="2051050"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1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1"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8">
              <a:extLst>
                <a:ext uri="{FF2B5EF4-FFF2-40B4-BE49-F238E27FC236}">
                  <a16:creationId xmlns:a16="http://schemas.microsoft.com/office/drawing/2014/main" id="{6F873513-F9A6-46E5-9F81-5CB88DC36033}"/>
                </a:ext>
              </a:extLst>
            </p:cNvPr>
            <p:cNvSpPr>
              <a:spLocks/>
            </p:cNvSpPr>
            <p:nvPr userDrawn="1"/>
          </p:nvSpPr>
          <p:spPr bwMode="auto">
            <a:xfrm>
              <a:off x="2147951" y="1281113"/>
              <a:ext cx="76200" cy="95250"/>
            </a:xfrm>
            <a:custGeom>
              <a:avLst/>
              <a:gdLst>
                <a:gd name="T0" fmla="*/ 0 w 49"/>
                <a:gd name="T1" fmla="*/ 41 h 62"/>
                <a:gd name="T2" fmla="*/ 12 w 49"/>
                <a:gd name="T3" fmla="*/ 40 h 62"/>
                <a:gd name="T4" fmla="*/ 16 w 49"/>
                <a:gd name="T5" fmla="*/ 49 h 62"/>
                <a:gd name="T6" fmla="*/ 25 w 49"/>
                <a:gd name="T7" fmla="*/ 52 h 62"/>
                <a:gd name="T8" fmla="*/ 33 w 49"/>
                <a:gd name="T9" fmla="*/ 49 h 62"/>
                <a:gd name="T10" fmla="*/ 36 w 49"/>
                <a:gd name="T11" fmla="*/ 43 h 62"/>
                <a:gd name="T12" fmla="*/ 35 w 49"/>
                <a:gd name="T13" fmla="*/ 40 h 62"/>
                <a:gd name="T14" fmla="*/ 31 w 49"/>
                <a:gd name="T15" fmla="*/ 37 h 62"/>
                <a:gd name="T16" fmla="*/ 21 w 49"/>
                <a:gd name="T17" fmla="*/ 34 h 62"/>
                <a:gd name="T18" fmla="*/ 7 w 49"/>
                <a:gd name="T19" fmla="*/ 28 h 62"/>
                <a:gd name="T20" fmla="*/ 2 w 49"/>
                <a:gd name="T21" fmla="*/ 16 h 62"/>
                <a:gd name="T22" fmla="*/ 4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1 w 49"/>
                <a:gd name="T35" fmla="*/ 12 h 62"/>
                <a:gd name="T36" fmla="*/ 24 w 49"/>
                <a:gd name="T37" fmla="*/ 10 h 62"/>
                <a:gd name="T38" fmla="*/ 15 w 49"/>
                <a:gd name="T39" fmla="*/ 12 h 62"/>
                <a:gd name="T40" fmla="*/ 13 w 49"/>
                <a:gd name="T41" fmla="*/ 16 h 62"/>
                <a:gd name="T42" fmla="*/ 15 w 49"/>
                <a:gd name="T43" fmla="*/ 19 h 62"/>
                <a:gd name="T44" fmla="*/ 26 w 49"/>
                <a:gd name="T45" fmla="*/ 23 h 62"/>
                <a:gd name="T46" fmla="*/ 40 w 49"/>
                <a:gd name="T47" fmla="*/ 28 h 62"/>
                <a:gd name="T48" fmla="*/ 46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2" y="44"/>
                    <a:pt x="14" y="47"/>
                    <a:pt x="16" y="49"/>
                  </a:cubicBezTo>
                  <a:cubicBezTo>
                    <a:pt x="18" y="51"/>
                    <a:pt x="21" y="52"/>
                    <a:pt x="25" y="52"/>
                  </a:cubicBezTo>
                  <a:cubicBezTo>
                    <a:pt x="29"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5"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5" y="8"/>
                    <a:pt x="47" y="12"/>
                    <a:pt x="47" y="18"/>
                  </a:cubicBezTo>
                  <a:cubicBezTo>
                    <a:pt x="35" y="18"/>
                    <a:pt x="35" y="18"/>
                    <a:pt x="35" y="18"/>
                  </a:cubicBezTo>
                  <a:cubicBezTo>
                    <a:pt x="34" y="15"/>
                    <a:pt x="33" y="13"/>
                    <a:pt x="31" y="12"/>
                  </a:cubicBezTo>
                  <a:cubicBezTo>
                    <a:pt x="30" y="10"/>
                    <a:pt x="27" y="10"/>
                    <a:pt x="24" y="10"/>
                  </a:cubicBezTo>
                  <a:cubicBezTo>
                    <a:pt x="20" y="10"/>
                    <a:pt x="17" y="10"/>
                    <a:pt x="15" y="12"/>
                  </a:cubicBezTo>
                  <a:cubicBezTo>
                    <a:pt x="14" y="13"/>
                    <a:pt x="13" y="14"/>
                    <a:pt x="13" y="16"/>
                  </a:cubicBezTo>
                  <a:cubicBezTo>
                    <a:pt x="13" y="17"/>
                    <a:pt x="14" y="18"/>
                    <a:pt x="15" y="19"/>
                  </a:cubicBezTo>
                  <a:cubicBezTo>
                    <a:pt x="17" y="21"/>
                    <a:pt x="21" y="22"/>
                    <a:pt x="26" y="23"/>
                  </a:cubicBezTo>
                  <a:cubicBezTo>
                    <a:pt x="32" y="25"/>
                    <a:pt x="37" y="26"/>
                    <a:pt x="40" y="28"/>
                  </a:cubicBezTo>
                  <a:cubicBezTo>
                    <a:pt x="42" y="29"/>
                    <a:pt x="45" y="31"/>
                    <a:pt x="46"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9">
              <a:extLst>
                <a:ext uri="{FF2B5EF4-FFF2-40B4-BE49-F238E27FC236}">
                  <a16:creationId xmlns:a16="http://schemas.microsoft.com/office/drawing/2014/main" id="{ACCA4EE1-5075-489D-B4FB-E8DE7531B164}"/>
                </a:ext>
              </a:extLst>
            </p:cNvPr>
            <p:cNvSpPr>
              <a:spLocks/>
            </p:cNvSpPr>
            <p:nvPr userDrawn="1"/>
          </p:nvSpPr>
          <p:spPr bwMode="auto">
            <a:xfrm>
              <a:off x="2236788" y="1282700"/>
              <a:ext cx="74612" cy="92075"/>
            </a:xfrm>
            <a:custGeom>
              <a:avLst/>
              <a:gdLst>
                <a:gd name="T0" fmla="*/ 18 w 47"/>
                <a:gd name="T1" fmla="*/ 58 h 58"/>
                <a:gd name="T2" fmla="*/ 18 w 47"/>
                <a:gd name="T3" fmla="*/ 9 h 58"/>
                <a:gd name="T4" fmla="*/ 0 w 47"/>
                <a:gd name="T5" fmla="*/ 9 h 58"/>
                <a:gd name="T6" fmla="*/ 0 w 47"/>
                <a:gd name="T7" fmla="*/ 0 h 58"/>
                <a:gd name="T8" fmla="*/ 47 w 47"/>
                <a:gd name="T9" fmla="*/ 0 h 58"/>
                <a:gd name="T10" fmla="*/ 47 w 47"/>
                <a:gd name="T11" fmla="*/ 9 h 58"/>
                <a:gd name="T12" fmla="*/ 30 w 47"/>
                <a:gd name="T13" fmla="*/ 9 h 58"/>
                <a:gd name="T14" fmla="*/ 30 w 47"/>
                <a:gd name="T15" fmla="*/ 58 h 58"/>
                <a:gd name="T16" fmla="*/ 18 w 47"/>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8">
                  <a:moveTo>
                    <a:pt x="18" y="58"/>
                  </a:moveTo>
                  <a:lnTo>
                    <a:pt x="18" y="9"/>
                  </a:lnTo>
                  <a:lnTo>
                    <a:pt x="0" y="9"/>
                  </a:lnTo>
                  <a:lnTo>
                    <a:pt x="0" y="0"/>
                  </a:lnTo>
                  <a:lnTo>
                    <a:pt x="47" y="0"/>
                  </a:lnTo>
                  <a:lnTo>
                    <a:pt x="47"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17522667"/>
      </p:ext>
    </p:extLst>
  </p:cSld>
  <p:clrMapOvr>
    <a:masterClrMapping/>
  </p:clrMapOvr>
  <p:transition spd="slow" advClick="0" advTm="5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2920" y="2193737"/>
            <a:ext cx="9052560" cy="47492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7148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1352" y="4994487"/>
            <a:ext cx="8549640" cy="1543685"/>
          </a:xfrm>
        </p:spPr>
        <p:txBody>
          <a:bodyPr anchor="t">
            <a:normAutofit/>
          </a:bodyPr>
          <a:lstStyle>
            <a:lvl1pPr algn="l">
              <a:defRPr sz="3520" b="1" cap="all"/>
            </a:lvl1pPr>
          </a:lstStyle>
          <a:p>
            <a:r>
              <a:rPr lang="en-US" dirty="0"/>
              <a:t>Click to edit Master title style</a:t>
            </a:r>
          </a:p>
        </p:txBody>
      </p:sp>
      <p:sp>
        <p:nvSpPr>
          <p:cNvPr id="3" name="Text Placeholder 2"/>
          <p:cNvSpPr>
            <a:spLocks noGrp="1"/>
          </p:cNvSpPr>
          <p:nvPr>
            <p:ph type="body" idx="1"/>
          </p:nvPr>
        </p:nvSpPr>
        <p:spPr>
          <a:xfrm>
            <a:off x="591352" y="3294275"/>
            <a:ext cx="8549640" cy="1700212"/>
          </a:xfrm>
        </p:spPr>
        <p:txBody>
          <a:bodyPr anchor="b"/>
          <a:lstStyle>
            <a:lvl1pPr marL="0" indent="0">
              <a:buNone/>
              <a:defRPr sz="2200">
                <a:solidFill>
                  <a:schemeClr val="tx1">
                    <a:tint val="75000"/>
                  </a:schemeClr>
                </a:solidFill>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40451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2179765"/>
            <a:ext cx="4442460" cy="4763220"/>
          </a:xfrm>
        </p:spPr>
        <p:txBody>
          <a:bodyPr>
            <a:normAutofit/>
          </a:bodyPr>
          <a:lstStyle>
            <a:lvl1pPr>
              <a:defRPr sz="1760"/>
            </a:lvl1pPr>
            <a:lvl2pPr>
              <a:defRPr sz="1760"/>
            </a:lvl2pPr>
            <a:lvl3pPr>
              <a:defRPr sz="1760"/>
            </a:lvl3pPr>
            <a:lvl4pPr>
              <a:defRPr sz="1760"/>
            </a:lvl4pPr>
            <a:lvl5pPr>
              <a:defRPr sz="1760"/>
            </a:lvl5pPr>
            <a:lvl6pPr>
              <a:defRPr sz="1980"/>
            </a:lvl6pPr>
            <a:lvl7pPr>
              <a:defRPr sz="1980"/>
            </a:lvl7pPr>
            <a:lvl8pPr>
              <a:defRPr sz="1980"/>
            </a:lvl8pPr>
            <a:lvl9pPr>
              <a:defRPr sz="19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13020" y="2179765"/>
            <a:ext cx="4442460" cy="4763220"/>
          </a:xfrm>
        </p:spPr>
        <p:txBody>
          <a:bodyPr>
            <a:normAutofit/>
          </a:bodyPr>
          <a:lstStyle>
            <a:lvl1pPr>
              <a:defRPr sz="1760"/>
            </a:lvl1pPr>
            <a:lvl2pPr>
              <a:defRPr sz="1760"/>
            </a:lvl2pPr>
            <a:lvl3pPr>
              <a:defRPr sz="1760"/>
            </a:lvl3pPr>
            <a:lvl4pPr>
              <a:defRPr sz="1760"/>
            </a:lvl4pPr>
            <a:lvl5pPr>
              <a:defRPr sz="1760"/>
            </a:lvl5pPr>
            <a:lvl6pPr>
              <a:defRPr sz="1980"/>
            </a:lvl6pPr>
            <a:lvl7pPr>
              <a:defRPr sz="1980"/>
            </a:lvl7pPr>
            <a:lvl8pPr>
              <a:defRPr sz="1980"/>
            </a:lvl8pPr>
            <a:lvl9pPr>
              <a:defRPr sz="198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6245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963360"/>
            <a:ext cx="4444207" cy="725064"/>
          </a:xfrm>
        </p:spPr>
        <p:txBody>
          <a:bodyPr anchor="b">
            <a:normAutofit/>
          </a:bodyPr>
          <a:lstStyle>
            <a:lvl1pPr marL="0" indent="0">
              <a:buNone/>
              <a:defRPr sz="198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4" name="Content Placeholder 3"/>
          <p:cNvSpPr>
            <a:spLocks noGrp="1"/>
          </p:cNvSpPr>
          <p:nvPr>
            <p:ph sz="half" idx="2"/>
          </p:nvPr>
        </p:nvSpPr>
        <p:spPr>
          <a:xfrm>
            <a:off x="502920" y="2688424"/>
            <a:ext cx="4444207" cy="4200192"/>
          </a:xfrm>
        </p:spPr>
        <p:txBody>
          <a:bodyPr>
            <a:normAutofit/>
          </a:bodyPr>
          <a:lstStyle>
            <a:lvl1pPr>
              <a:defRPr sz="1760"/>
            </a:lvl1pPr>
            <a:lvl2pPr>
              <a:defRPr sz="1760"/>
            </a:lvl2pPr>
            <a:lvl3pPr>
              <a:defRPr sz="1760"/>
            </a:lvl3pPr>
            <a:lvl4pPr>
              <a:defRPr sz="1980"/>
            </a:lvl4pPr>
            <a:lvl5pPr>
              <a:defRPr sz="1980"/>
            </a:lvl5pPr>
            <a:lvl6pPr>
              <a:defRPr sz="1760"/>
            </a:lvl6pPr>
            <a:lvl7pPr>
              <a:defRPr sz="1760"/>
            </a:lvl7pPr>
            <a:lvl8pPr>
              <a:defRPr sz="1760"/>
            </a:lvl8pPr>
            <a:lvl9pPr>
              <a:defRPr sz="176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5109528" y="1963360"/>
            <a:ext cx="4445953" cy="725064"/>
          </a:xfrm>
        </p:spPr>
        <p:txBody>
          <a:bodyPr anchor="b">
            <a:normAutofit/>
          </a:bodyPr>
          <a:lstStyle>
            <a:lvl1pPr marL="0" indent="0">
              <a:buNone/>
              <a:defRPr sz="198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dirty="0"/>
              <a:t>Click to edit Master text styles</a:t>
            </a:r>
          </a:p>
        </p:txBody>
      </p:sp>
      <p:sp>
        <p:nvSpPr>
          <p:cNvPr id="6" name="Content Placeholder 5"/>
          <p:cNvSpPr>
            <a:spLocks noGrp="1"/>
          </p:cNvSpPr>
          <p:nvPr>
            <p:ph sz="quarter" idx="4"/>
          </p:nvPr>
        </p:nvSpPr>
        <p:spPr>
          <a:xfrm>
            <a:off x="5109528" y="2688424"/>
            <a:ext cx="4445953" cy="4200192"/>
          </a:xfrm>
        </p:spPr>
        <p:txBody>
          <a:bodyPr>
            <a:normAutofit/>
          </a:bodyPr>
          <a:lstStyle>
            <a:lvl1pPr>
              <a:defRPr sz="1760"/>
            </a:lvl1pPr>
            <a:lvl2pPr>
              <a:defRPr sz="1760"/>
            </a:lvl2pPr>
            <a:lvl3pPr>
              <a:defRPr sz="1760"/>
            </a:lvl3pPr>
            <a:lvl4pPr>
              <a:defRPr sz="1760"/>
            </a:lvl4pPr>
            <a:lvl5pPr>
              <a:defRPr sz="1760"/>
            </a:lvl5pPr>
            <a:lvl6pPr>
              <a:defRPr sz="1760"/>
            </a:lvl6pPr>
            <a:lvl7pPr>
              <a:defRPr sz="1760"/>
            </a:lvl7pPr>
            <a:lvl8pPr>
              <a:defRPr sz="1760"/>
            </a:lvl8pPr>
            <a:lvl9pPr>
              <a:defRPr sz="176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80359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52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940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2555" y="2263601"/>
            <a:ext cx="5622925" cy="4679383"/>
          </a:xfrm>
        </p:spPr>
        <p:txBody>
          <a:bodyPr>
            <a:normAutofit/>
          </a:bodyPr>
          <a:lstStyle>
            <a:lvl1pPr>
              <a:defRPr sz="1980"/>
            </a:lvl1pPr>
            <a:lvl2pPr>
              <a:defRPr sz="1980"/>
            </a:lvl2pPr>
            <a:lvl3pPr>
              <a:defRPr sz="1980"/>
            </a:lvl3pPr>
            <a:lvl4pPr>
              <a:defRPr sz="1760"/>
            </a:lvl4pPr>
            <a:lvl5pPr>
              <a:defRPr sz="1760"/>
            </a:lvl5pPr>
            <a:lvl6pPr>
              <a:defRPr sz="2200"/>
            </a:lvl6pPr>
            <a:lvl7pPr>
              <a:defRPr sz="2200"/>
            </a:lvl7pPr>
            <a:lvl8pPr>
              <a:defRPr sz="2200"/>
            </a:lvl8pPr>
            <a:lvl9pPr>
              <a:defRPr sz="22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502921" y="2263602"/>
            <a:ext cx="3309144" cy="4679381"/>
          </a:xfrm>
          <a:solidFill>
            <a:srgbClr val="FFFFFF"/>
          </a:solidFill>
          <a:ln>
            <a:solidFill>
              <a:srgbClr val="BFBFBF"/>
            </a:solidFill>
          </a:ln>
        </p:spPr>
        <p:txBody>
          <a:bodyPr>
            <a:normAutofit/>
          </a:bodyPr>
          <a:lstStyle>
            <a:lvl1pPr marL="0" indent="0">
              <a:buNone/>
              <a:defRPr sz="198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dirty="0"/>
              <a:t>Click to edit Master text styles</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539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971517" y="2710735"/>
            <a:ext cx="6035040" cy="3087244"/>
          </a:xfrm>
        </p:spPr>
        <p:txBody>
          <a:bodyPr rtlCol="0">
            <a:normAutofit/>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dirty="0"/>
          </a:p>
        </p:txBody>
      </p:sp>
      <p:sp>
        <p:nvSpPr>
          <p:cNvPr id="4" name="Text Placeholder 3"/>
          <p:cNvSpPr>
            <a:spLocks noGrp="1"/>
          </p:cNvSpPr>
          <p:nvPr>
            <p:ph type="body" sz="half" idx="2"/>
          </p:nvPr>
        </p:nvSpPr>
        <p:spPr>
          <a:xfrm>
            <a:off x="1971517" y="6440282"/>
            <a:ext cx="6035040" cy="695377"/>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dirty="0"/>
              <a:t>Click to edit Master text styles</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9993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0543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252244-78C9-4590-AC2E-88C9F87C8538}"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3983463663"/>
      </p:ext>
    </p:extLst>
  </p:cSld>
  <p:clrMapOvr>
    <a:masterClrMapping/>
  </p:clrMapOvr>
  <p:transition spd="slow"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252244-78C9-4590-AC2E-88C9F87C8538}"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863720201"/>
      </p:ext>
    </p:extLst>
  </p:cSld>
  <p:clrMapOvr>
    <a:masterClrMapping/>
  </p:clrMapOvr>
  <p:transition spd="slow"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252244-78C9-4590-AC2E-88C9F87C8538}"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9B112C-2228-4C72-A8C5-86895BE40DDD}" type="slidenum">
              <a:rPr lang="en-US" smtClean="0"/>
              <a:t>‹#›</a:t>
            </a:fld>
            <a:endParaRPr lang="en-US"/>
          </a:p>
        </p:txBody>
      </p:sp>
      <p:sp>
        <p:nvSpPr>
          <p:cNvPr id="6" name="Title 1"/>
          <p:cNvSpPr txBox="1">
            <a:spLocks/>
          </p:cNvSpPr>
          <p:nvPr userDrawn="1"/>
        </p:nvSpPr>
        <p:spPr>
          <a:xfrm>
            <a:off x="3177766" y="1162784"/>
            <a:ext cx="6771182" cy="708139"/>
          </a:xfrm>
          <a:prstGeom prst="rect">
            <a:avLst/>
          </a:prstGeom>
        </p:spPr>
        <p:txBody>
          <a:bodyPr vert="horz" lIns="91440" tIns="45720" rIns="91440" bIns="45720" rtlCol="0" anchor="ctr">
            <a:noAutofit/>
          </a:bodyPr>
          <a:lstStyle>
            <a:lvl1pPr algn="ctr" defTabSz="1005840" rtl="0" eaLnBrk="1" latinLnBrk="0" hangingPunct="1">
              <a:lnSpc>
                <a:spcPct val="90000"/>
              </a:lnSpc>
              <a:spcBef>
                <a:spcPct val="0"/>
              </a:spcBef>
              <a:buNone/>
              <a:defRPr sz="4000" b="1" kern="1200">
                <a:solidFill>
                  <a:schemeClr val="tx1"/>
                </a:solidFill>
                <a:latin typeface="+mj-lt"/>
                <a:ea typeface="+mj-ea"/>
                <a:cs typeface="+mj-cs"/>
              </a:defRPr>
            </a:lvl1pPr>
          </a:lstStyle>
          <a:p>
            <a:r>
              <a:rPr lang="en-US"/>
              <a:t>Click to edit Master title style</a:t>
            </a:r>
          </a:p>
        </p:txBody>
      </p:sp>
      <p:sp>
        <p:nvSpPr>
          <p:cNvPr id="7" name="Freeform 6">
            <a:extLst>
              <a:ext uri="{FF2B5EF4-FFF2-40B4-BE49-F238E27FC236}">
                <a16:creationId xmlns:a16="http://schemas.microsoft.com/office/drawing/2014/main" id="{ACA04947-9138-4133-B2A7-9EF527F71A55}"/>
              </a:ext>
            </a:extLst>
          </p:cNvPr>
          <p:cNvSpPr/>
          <p:nvPr userDrawn="1"/>
        </p:nvSpPr>
        <p:spPr>
          <a:xfrm flipH="1">
            <a:off x="-93488" y="-106665"/>
            <a:ext cx="10269871" cy="1300511"/>
          </a:xfrm>
          <a:custGeom>
            <a:avLst/>
            <a:gdLst>
              <a:gd name="connsiteX0" fmla="*/ 3027406 w 3027406"/>
              <a:gd name="connsiteY0" fmla="*/ 24714 h 444843"/>
              <a:gd name="connsiteX1" fmla="*/ 2792627 w 3027406"/>
              <a:gd name="connsiteY1" fmla="*/ 0 h 444843"/>
              <a:gd name="connsiteX2" fmla="*/ 1136822 w 3027406"/>
              <a:gd name="connsiteY2" fmla="*/ 444843 h 444843"/>
              <a:gd name="connsiteX3" fmla="*/ 0 w 3027406"/>
              <a:gd name="connsiteY3" fmla="*/ 197708 h 444843"/>
              <a:gd name="connsiteX0" fmla="*/ 3027406 w 3027406"/>
              <a:gd name="connsiteY0" fmla="*/ 24714 h 448510"/>
              <a:gd name="connsiteX1" fmla="*/ 2792627 w 3027406"/>
              <a:gd name="connsiteY1" fmla="*/ 0 h 448510"/>
              <a:gd name="connsiteX2" fmla="*/ 1136822 w 3027406"/>
              <a:gd name="connsiteY2" fmla="*/ 444843 h 448510"/>
              <a:gd name="connsiteX3" fmla="*/ 0 w 3027406"/>
              <a:gd name="connsiteY3" fmla="*/ 197708 h 448510"/>
              <a:gd name="connsiteX0" fmla="*/ 3027406 w 3027406"/>
              <a:gd name="connsiteY0" fmla="*/ 51877 h 475673"/>
              <a:gd name="connsiteX1" fmla="*/ 2792627 w 3027406"/>
              <a:gd name="connsiteY1" fmla="*/ 27163 h 475673"/>
              <a:gd name="connsiteX2" fmla="*/ 1136822 w 3027406"/>
              <a:gd name="connsiteY2" fmla="*/ 472006 h 475673"/>
              <a:gd name="connsiteX3" fmla="*/ 0 w 3027406"/>
              <a:gd name="connsiteY3" fmla="*/ 224871 h 475673"/>
              <a:gd name="connsiteX0" fmla="*/ 3027406 w 3027406"/>
              <a:gd name="connsiteY0" fmla="*/ 6419 h 516712"/>
              <a:gd name="connsiteX1" fmla="*/ 2792627 w 3027406"/>
              <a:gd name="connsiteY1" fmla="*/ 68202 h 516712"/>
              <a:gd name="connsiteX2" fmla="*/ 1136822 w 3027406"/>
              <a:gd name="connsiteY2" fmla="*/ 513045 h 516712"/>
              <a:gd name="connsiteX3" fmla="*/ 0 w 3027406"/>
              <a:gd name="connsiteY3" fmla="*/ 265910 h 516712"/>
              <a:gd name="connsiteX0" fmla="*/ 3341305 w 3341305"/>
              <a:gd name="connsiteY0" fmla="*/ 111895 h 461827"/>
              <a:gd name="connsiteX1" fmla="*/ 2792627 w 3341305"/>
              <a:gd name="connsiteY1" fmla="*/ 13317 h 461827"/>
              <a:gd name="connsiteX2" fmla="*/ 1136822 w 3341305"/>
              <a:gd name="connsiteY2" fmla="*/ 458160 h 461827"/>
              <a:gd name="connsiteX3" fmla="*/ 0 w 3341305"/>
              <a:gd name="connsiteY3" fmla="*/ 211025 h 461827"/>
              <a:gd name="connsiteX0" fmla="*/ 3341305 w 3341305"/>
              <a:gd name="connsiteY0" fmla="*/ 112606 h 462538"/>
              <a:gd name="connsiteX1" fmla="*/ 2792627 w 3341305"/>
              <a:gd name="connsiteY1" fmla="*/ 14028 h 462538"/>
              <a:gd name="connsiteX2" fmla="*/ 1136822 w 3341305"/>
              <a:gd name="connsiteY2" fmla="*/ 458871 h 462538"/>
              <a:gd name="connsiteX3" fmla="*/ 0 w 3341305"/>
              <a:gd name="connsiteY3" fmla="*/ 211736 h 462538"/>
              <a:gd name="connsiteX0" fmla="*/ 3341305 w 3341305"/>
              <a:gd name="connsiteY0" fmla="*/ 103842 h 453774"/>
              <a:gd name="connsiteX1" fmla="*/ 2792627 w 3341305"/>
              <a:gd name="connsiteY1" fmla="*/ 5264 h 453774"/>
              <a:gd name="connsiteX2" fmla="*/ 1136822 w 3341305"/>
              <a:gd name="connsiteY2" fmla="*/ 450107 h 453774"/>
              <a:gd name="connsiteX3" fmla="*/ 0 w 3341305"/>
              <a:gd name="connsiteY3" fmla="*/ 202972 h 453774"/>
              <a:gd name="connsiteX0" fmla="*/ 3341305 w 3341305"/>
              <a:gd name="connsiteY0" fmla="*/ 102050 h 451982"/>
              <a:gd name="connsiteX1" fmla="*/ 2792627 w 3341305"/>
              <a:gd name="connsiteY1" fmla="*/ 3472 h 451982"/>
              <a:gd name="connsiteX2" fmla="*/ 1136822 w 3341305"/>
              <a:gd name="connsiteY2" fmla="*/ 448315 h 451982"/>
              <a:gd name="connsiteX3" fmla="*/ 0 w 3341305"/>
              <a:gd name="connsiteY3" fmla="*/ 201180 h 451982"/>
              <a:gd name="connsiteX0" fmla="*/ 3351541 w 3351541"/>
              <a:gd name="connsiteY0" fmla="*/ 102050 h 450581"/>
              <a:gd name="connsiteX1" fmla="*/ 2802863 w 3351541"/>
              <a:gd name="connsiteY1" fmla="*/ 3472 h 450581"/>
              <a:gd name="connsiteX2" fmla="*/ 1147058 w 3351541"/>
              <a:gd name="connsiteY2" fmla="*/ 448315 h 450581"/>
              <a:gd name="connsiteX3" fmla="*/ 0 w 3351541"/>
              <a:gd name="connsiteY3" fmla="*/ 167061 h 450581"/>
              <a:gd name="connsiteX0" fmla="*/ 3351541 w 3351541"/>
              <a:gd name="connsiteY0" fmla="*/ 102050 h 450854"/>
              <a:gd name="connsiteX1" fmla="*/ 2802863 w 3351541"/>
              <a:gd name="connsiteY1" fmla="*/ 3472 h 450854"/>
              <a:gd name="connsiteX2" fmla="*/ 1147058 w 3351541"/>
              <a:gd name="connsiteY2" fmla="*/ 448315 h 450854"/>
              <a:gd name="connsiteX3" fmla="*/ 0 w 3351541"/>
              <a:gd name="connsiteY3" fmla="*/ 167061 h 450854"/>
              <a:gd name="connsiteX0" fmla="*/ 3351541 w 3351541"/>
              <a:gd name="connsiteY0" fmla="*/ 100520 h 449324"/>
              <a:gd name="connsiteX1" fmla="*/ 2802863 w 3351541"/>
              <a:gd name="connsiteY1" fmla="*/ 1942 h 449324"/>
              <a:gd name="connsiteX2" fmla="*/ 1147058 w 3351541"/>
              <a:gd name="connsiteY2" fmla="*/ 446785 h 449324"/>
              <a:gd name="connsiteX3" fmla="*/ 0 w 3351541"/>
              <a:gd name="connsiteY3" fmla="*/ 165531 h 449324"/>
              <a:gd name="connsiteX0" fmla="*/ 3351541 w 3351541"/>
              <a:gd name="connsiteY0" fmla="*/ 100946 h 449750"/>
              <a:gd name="connsiteX1" fmla="*/ 2802863 w 3351541"/>
              <a:gd name="connsiteY1" fmla="*/ 2368 h 449750"/>
              <a:gd name="connsiteX2" fmla="*/ 1147058 w 3351541"/>
              <a:gd name="connsiteY2" fmla="*/ 447211 h 449750"/>
              <a:gd name="connsiteX3" fmla="*/ 0 w 3351541"/>
              <a:gd name="connsiteY3" fmla="*/ 165957 h 449750"/>
              <a:gd name="connsiteX0" fmla="*/ 3351541 w 3351541"/>
              <a:gd name="connsiteY0" fmla="*/ 100713 h 449517"/>
              <a:gd name="connsiteX1" fmla="*/ 2802863 w 3351541"/>
              <a:gd name="connsiteY1" fmla="*/ 2135 h 449517"/>
              <a:gd name="connsiteX2" fmla="*/ 1147058 w 3351541"/>
              <a:gd name="connsiteY2" fmla="*/ 446978 h 449517"/>
              <a:gd name="connsiteX3" fmla="*/ 0 w 3351541"/>
              <a:gd name="connsiteY3" fmla="*/ 165724 h 449517"/>
              <a:gd name="connsiteX0" fmla="*/ 3447075 w 3447075"/>
              <a:gd name="connsiteY0" fmla="*/ 206077 h 452523"/>
              <a:gd name="connsiteX1" fmla="*/ 2802863 w 3447075"/>
              <a:gd name="connsiteY1" fmla="*/ 5141 h 452523"/>
              <a:gd name="connsiteX2" fmla="*/ 1147058 w 3447075"/>
              <a:gd name="connsiteY2" fmla="*/ 449984 h 452523"/>
              <a:gd name="connsiteX3" fmla="*/ 0 w 3447075"/>
              <a:gd name="connsiteY3" fmla="*/ 168730 h 452523"/>
              <a:gd name="connsiteX0" fmla="*/ 3447075 w 3447075"/>
              <a:gd name="connsiteY0" fmla="*/ 207175 h 453621"/>
              <a:gd name="connsiteX1" fmla="*/ 2802863 w 3447075"/>
              <a:gd name="connsiteY1" fmla="*/ 6239 h 453621"/>
              <a:gd name="connsiteX2" fmla="*/ 1147058 w 3447075"/>
              <a:gd name="connsiteY2" fmla="*/ 451082 h 453621"/>
              <a:gd name="connsiteX3" fmla="*/ 0 w 3447075"/>
              <a:gd name="connsiteY3" fmla="*/ 169828 h 453621"/>
              <a:gd name="connsiteX0" fmla="*/ 3447075 w 3447075"/>
              <a:gd name="connsiteY0" fmla="*/ 201821 h 448267"/>
              <a:gd name="connsiteX1" fmla="*/ 2802863 w 3447075"/>
              <a:gd name="connsiteY1" fmla="*/ 885 h 448267"/>
              <a:gd name="connsiteX2" fmla="*/ 1147058 w 3447075"/>
              <a:gd name="connsiteY2" fmla="*/ 445728 h 448267"/>
              <a:gd name="connsiteX3" fmla="*/ 0 w 3447075"/>
              <a:gd name="connsiteY3" fmla="*/ 164474 h 448267"/>
              <a:gd name="connsiteX0" fmla="*/ 3447075 w 3447075"/>
              <a:gd name="connsiteY0" fmla="*/ 200991 h 447437"/>
              <a:gd name="connsiteX1" fmla="*/ 2802863 w 3447075"/>
              <a:gd name="connsiteY1" fmla="*/ 55 h 447437"/>
              <a:gd name="connsiteX2" fmla="*/ 1147058 w 3447075"/>
              <a:gd name="connsiteY2" fmla="*/ 444898 h 447437"/>
              <a:gd name="connsiteX3" fmla="*/ 0 w 3447075"/>
              <a:gd name="connsiteY3" fmla="*/ 163644 h 447437"/>
              <a:gd name="connsiteX0" fmla="*/ 3447075 w 3447075"/>
              <a:gd name="connsiteY0" fmla="*/ 200993 h 447439"/>
              <a:gd name="connsiteX1" fmla="*/ 2802863 w 3447075"/>
              <a:gd name="connsiteY1" fmla="*/ 57 h 447439"/>
              <a:gd name="connsiteX2" fmla="*/ 1147058 w 3447075"/>
              <a:gd name="connsiteY2" fmla="*/ 444900 h 447439"/>
              <a:gd name="connsiteX3" fmla="*/ 0 w 3447075"/>
              <a:gd name="connsiteY3" fmla="*/ 163646 h 447439"/>
              <a:gd name="connsiteX0" fmla="*/ 3447075 w 3447075"/>
              <a:gd name="connsiteY0" fmla="*/ 201470 h 447916"/>
              <a:gd name="connsiteX1" fmla="*/ 2802863 w 3447075"/>
              <a:gd name="connsiteY1" fmla="*/ 534 h 447916"/>
              <a:gd name="connsiteX2" fmla="*/ 1147058 w 3447075"/>
              <a:gd name="connsiteY2" fmla="*/ 445377 h 447916"/>
              <a:gd name="connsiteX3" fmla="*/ 0 w 3447075"/>
              <a:gd name="connsiteY3" fmla="*/ 164123 h 447916"/>
              <a:gd name="connsiteX0" fmla="*/ 3447075 w 3447075"/>
              <a:gd name="connsiteY0" fmla="*/ 201178 h 447624"/>
              <a:gd name="connsiteX1" fmla="*/ 2802863 w 3447075"/>
              <a:gd name="connsiteY1" fmla="*/ 242 h 447624"/>
              <a:gd name="connsiteX2" fmla="*/ 1147058 w 3447075"/>
              <a:gd name="connsiteY2" fmla="*/ 445085 h 447624"/>
              <a:gd name="connsiteX3" fmla="*/ 0 w 3447075"/>
              <a:gd name="connsiteY3" fmla="*/ 163831 h 447624"/>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32860 h 452010"/>
              <a:gd name="connsiteX1" fmla="*/ 2802863 w 3559669"/>
              <a:gd name="connsiteY1" fmla="*/ 4628 h 452010"/>
              <a:gd name="connsiteX2" fmla="*/ 1147058 w 3559669"/>
              <a:gd name="connsiteY2" fmla="*/ 449471 h 452010"/>
              <a:gd name="connsiteX3" fmla="*/ 0 w 3559669"/>
              <a:gd name="connsiteY3" fmla="*/ 168217 h 452010"/>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559669"/>
              <a:gd name="connsiteY0" fmla="*/ 228371 h 447521"/>
              <a:gd name="connsiteX1" fmla="*/ 2802863 w 3559669"/>
              <a:gd name="connsiteY1" fmla="*/ 139 h 447521"/>
              <a:gd name="connsiteX2" fmla="*/ 1147058 w 3559669"/>
              <a:gd name="connsiteY2" fmla="*/ 444982 h 447521"/>
              <a:gd name="connsiteX3" fmla="*/ 0 w 3559669"/>
              <a:gd name="connsiteY3" fmla="*/ 163728 h 447521"/>
              <a:gd name="connsiteX0" fmla="*/ 3559669 w 3615728"/>
              <a:gd name="connsiteY0" fmla="*/ 232117 h 451267"/>
              <a:gd name="connsiteX1" fmla="*/ 3559669 w 3615728"/>
              <a:gd name="connsiteY1" fmla="*/ 232154 h 451267"/>
              <a:gd name="connsiteX2" fmla="*/ 2802863 w 3615728"/>
              <a:gd name="connsiteY2" fmla="*/ 3885 h 451267"/>
              <a:gd name="connsiteX3" fmla="*/ 1147058 w 3615728"/>
              <a:gd name="connsiteY3" fmla="*/ 448728 h 451267"/>
              <a:gd name="connsiteX4" fmla="*/ 0 w 3615728"/>
              <a:gd name="connsiteY4" fmla="*/ 167474 h 451267"/>
              <a:gd name="connsiteX0" fmla="*/ 3559669 w 3559669"/>
              <a:gd name="connsiteY0" fmla="*/ 238918 h 458068"/>
              <a:gd name="connsiteX1" fmla="*/ 3385918 w 3559669"/>
              <a:gd name="connsiteY1" fmla="*/ 146542 h 458068"/>
              <a:gd name="connsiteX2" fmla="*/ 2802863 w 3559669"/>
              <a:gd name="connsiteY2" fmla="*/ 10686 h 458068"/>
              <a:gd name="connsiteX3" fmla="*/ 1147058 w 3559669"/>
              <a:gd name="connsiteY3" fmla="*/ 455529 h 458068"/>
              <a:gd name="connsiteX4" fmla="*/ 0 w 3559669"/>
              <a:gd name="connsiteY4" fmla="*/ 174275 h 458068"/>
              <a:gd name="connsiteX0" fmla="*/ 3559669 w 3559669"/>
              <a:gd name="connsiteY0" fmla="*/ 0 h 622848"/>
              <a:gd name="connsiteX1" fmla="*/ 3385918 w 3559669"/>
              <a:gd name="connsiteY1" fmla="*/ 311322 h 622848"/>
              <a:gd name="connsiteX2" fmla="*/ 2802863 w 3559669"/>
              <a:gd name="connsiteY2" fmla="*/ 175466 h 622848"/>
              <a:gd name="connsiteX3" fmla="*/ 1147058 w 3559669"/>
              <a:gd name="connsiteY3" fmla="*/ 620309 h 622848"/>
              <a:gd name="connsiteX4" fmla="*/ 0 w 3559669"/>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614084"/>
              <a:gd name="connsiteY0" fmla="*/ 0 h 622848"/>
              <a:gd name="connsiteX1" fmla="*/ 3557442 w 3614084"/>
              <a:gd name="connsiteY1" fmla="*/ 432918 h 622848"/>
              <a:gd name="connsiteX2" fmla="*/ 2802863 w 3614084"/>
              <a:gd name="connsiteY2" fmla="*/ 175466 h 622848"/>
              <a:gd name="connsiteX3" fmla="*/ 1147058 w 3614084"/>
              <a:gd name="connsiteY3" fmla="*/ 620309 h 622848"/>
              <a:gd name="connsiteX4" fmla="*/ 0 w 3614084"/>
              <a:gd name="connsiteY4" fmla="*/ 339055 h 622848"/>
              <a:gd name="connsiteX0" fmla="*/ 3559669 w 3559931"/>
              <a:gd name="connsiteY0" fmla="*/ 0 h 622848"/>
              <a:gd name="connsiteX1" fmla="*/ 3557442 w 3559931"/>
              <a:gd name="connsiteY1" fmla="*/ 432918 h 622848"/>
              <a:gd name="connsiteX2" fmla="*/ 2802863 w 3559931"/>
              <a:gd name="connsiteY2" fmla="*/ 175466 h 622848"/>
              <a:gd name="connsiteX3" fmla="*/ 1147058 w 3559931"/>
              <a:gd name="connsiteY3" fmla="*/ 620309 h 622848"/>
              <a:gd name="connsiteX4" fmla="*/ 0 w 3559931"/>
              <a:gd name="connsiteY4" fmla="*/ 339055 h 622848"/>
              <a:gd name="connsiteX0" fmla="*/ 3559669 w 3559931"/>
              <a:gd name="connsiteY0" fmla="*/ 0 h 622848"/>
              <a:gd name="connsiteX1" fmla="*/ 3557442 w 3559931"/>
              <a:gd name="connsiteY1" fmla="*/ 437781 h 622848"/>
              <a:gd name="connsiteX2" fmla="*/ 2802863 w 3559931"/>
              <a:gd name="connsiteY2" fmla="*/ 175466 h 622848"/>
              <a:gd name="connsiteX3" fmla="*/ 1147058 w 3559931"/>
              <a:gd name="connsiteY3" fmla="*/ 620309 h 622848"/>
              <a:gd name="connsiteX4" fmla="*/ 0 w 3559931"/>
              <a:gd name="connsiteY4" fmla="*/ 339055 h 622848"/>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5214 w 3558623"/>
              <a:gd name="connsiteY0" fmla="*/ 0 h 627712"/>
              <a:gd name="connsiteX1" fmla="*/ 3557442 w 3558623"/>
              <a:gd name="connsiteY1" fmla="*/ 442645 h 627712"/>
              <a:gd name="connsiteX2" fmla="*/ 2802863 w 3558623"/>
              <a:gd name="connsiteY2" fmla="*/ 180330 h 627712"/>
              <a:gd name="connsiteX3" fmla="*/ 1147058 w 3558623"/>
              <a:gd name="connsiteY3" fmla="*/ 625173 h 627712"/>
              <a:gd name="connsiteX4" fmla="*/ 0 w 3558623"/>
              <a:gd name="connsiteY4" fmla="*/ 343919 h 627712"/>
              <a:gd name="connsiteX0" fmla="*/ 3559670 w 3559932"/>
              <a:gd name="connsiteY0" fmla="*/ 0 h 627712"/>
              <a:gd name="connsiteX1" fmla="*/ 3557442 w 3559932"/>
              <a:gd name="connsiteY1" fmla="*/ 442645 h 627712"/>
              <a:gd name="connsiteX2" fmla="*/ 2802863 w 3559932"/>
              <a:gd name="connsiteY2" fmla="*/ 180330 h 627712"/>
              <a:gd name="connsiteX3" fmla="*/ 1147058 w 3559932"/>
              <a:gd name="connsiteY3" fmla="*/ 625173 h 627712"/>
              <a:gd name="connsiteX4" fmla="*/ 0 w 3559932"/>
              <a:gd name="connsiteY4" fmla="*/ 343919 h 627712"/>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6"/>
              <a:gd name="connsiteY0" fmla="*/ 0 h 559618"/>
              <a:gd name="connsiteX1" fmla="*/ 3557442 w 3557446"/>
              <a:gd name="connsiteY1" fmla="*/ 374551 h 559618"/>
              <a:gd name="connsiteX2" fmla="*/ 2802863 w 3557446"/>
              <a:gd name="connsiteY2" fmla="*/ 112236 h 559618"/>
              <a:gd name="connsiteX3" fmla="*/ 1147058 w 3557446"/>
              <a:gd name="connsiteY3" fmla="*/ 557079 h 559618"/>
              <a:gd name="connsiteX4" fmla="*/ 0 w 3557446"/>
              <a:gd name="connsiteY4"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557442"/>
              <a:gd name="connsiteY0" fmla="*/ 0 h 559618"/>
              <a:gd name="connsiteX1" fmla="*/ 2445880 w 3557442"/>
              <a:gd name="connsiteY1" fmla="*/ 116769 h 559618"/>
              <a:gd name="connsiteX2" fmla="*/ 3557442 w 3557442"/>
              <a:gd name="connsiteY2" fmla="*/ 374551 h 559618"/>
              <a:gd name="connsiteX3" fmla="*/ 2802863 w 3557442"/>
              <a:gd name="connsiteY3" fmla="*/ 112236 h 559618"/>
              <a:gd name="connsiteX4" fmla="*/ 1147058 w 3557442"/>
              <a:gd name="connsiteY4" fmla="*/ 557079 h 559618"/>
              <a:gd name="connsiteX5" fmla="*/ 0 w 3557442"/>
              <a:gd name="connsiteY5" fmla="*/ 275825 h 559618"/>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696461"/>
              <a:gd name="connsiteY0" fmla="*/ 87846 h 647464"/>
              <a:gd name="connsiteX1" fmla="*/ 3559669 w 3696461"/>
              <a:gd name="connsiteY1" fmla="*/ 14926 h 647464"/>
              <a:gd name="connsiteX2" fmla="*/ 3557442 w 3696461"/>
              <a:gd name="connsiteY2" fmla="*/ 462397 h 647464"/>
              <a:gd name="connsiteX3" fmla="*/ 2802863 w 3696461"/>
              <a:gd name="connsiteY3" fmla="*/ 200082 h 647464"/>
              <a:gd name="connsiteX4" fmla="*/ 1147058 w 3696461"/>
              <a:gd name="connsiteY4" fmla="*/ 644925 h 647464"/>
              <a:gd name="connsiteX5" fmla="*/ 0 w 3696461"/>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670"/>
              <a:gd name="connsiteY0" fmla="*/ 87846 h 647464"/>
              <a:gd name="connsiteX1" fmla="*/ 3559669 w 3559670"/>
              <a:gd name="connsiteY1" fmla="*/ 14926 h 647464"/>
              <a:gd name="connsiteX2" fmla="*/ 3557442 w 3559670"/>
              <a:gd name="connsiteY2" fmla="*/ 462397 h 647464"/>
              <a:gd name="connsiteX3" fmla="*/ 2802863 w 3559670"/>
              <a:gd name="connsiteY3" fmla="*/ 200082 h 647464"/>
              <a:gd name="connsiteX4" fmla="*/ 1147058 w 3559670"/>
              <a:gd name="connsiteY4" fmla="*/ 644925 h 647464"/>
              <a:gd name="connsiteX5" fmla="*/ 0 w 3559670"/>
              <a:gd name="connsiteY5" fmla="*/ 363671 h 647464"/>
              <a:gd name="connsiteX0" fmla="*/ 1537030 w 3559715"/>
              <a:gd name="connsiteY0" fmla="*/ 87846 h 647464"/>
              <a:gd name="connsiteX1" fmla="*/ 3559669 w 3559715"/>
              <a:gd name="connsiteY1" fmla="*/ 14926 h 647464"/>
              <a:gd name="connsiteX2" fmla="*/ 3557442 w 3559715"/>
              <a:gd name="connsiteY2" fmla="*/ 462397 h 647464"/>
              <a:gd name="connsiteX3" fmla="*/ 2802863 w 3559715"/>
              <a:gd name="connsiteY3" fmla="*/ 200082 h 647464"/>
              <a:gd name="connsiteX4" fmla="*/ 1147058 w 3559715"/>
              <a:gd name="connsiteY4" fmla="*/ 644925 h 647464"/>
              <a:gd name="connsiteX5" fmla="*/ 0 w 3559715"/>
              <a:gd name="connsiteY5" fmla="*/ 363671 h 647464"/>
              <a:gd name="connsiteX0" fmla="*/ 1537030 w 3559715"/>
              <a:gd name="connsiteY0" fmla="*/ 73045 h 632663"/>
              <a:gd name="connsiteX1" fmla="*/ 3559669 w 3559715"/>
              <a:gd name="connsiteY1" fmla="*/ 125 h 632663"/>
              <a:gd name="connsiteX2" fmla="*/ 3557442 w 3559715"/>
              <a:gd name="connsiteY2" fmla="*/ 447596 h 632663"/>
              <a:gd name="connsiteX3" fmla="*/ 2802863 w 3559715"/>
              <a:gd name="connsiteY3" fmla="*/ 185281 h 632663"/>
              <a:gd name="connsiteX4" fmla="*/ 1147058 w 3559715"/>
              <a:gd name="connsiteY4" fmla="*/ 630124 h 632663"/>
              <a:gd name="connsiteX5" fmla="*/ 0 w 3559715"/>
              <a:gd name="connsiteY5" fmla="*/ 348870 h 632663"/>
              <a:gd name="connsiteX0" fmla="*/ 0 w 3564168"/>
              <a:gd name="connsiteY0" fmla="*/ 444 h 633019"/>
              <a:gd name="connsiteX1" fmla="*/ 3564122 w 3564168"/>
              <a:gd name="connsiteY1" fmla="*/ 481 h 633019"/>
              <a:gd name="connsiteX2" fmla="*/ 3561895 w 3564168"/>
              <a:gd name="connsiteY2" fmla="*/ 447952 h 633019"/>
              <a:gd name="connsiteX3" fmla="*/ 2807316 w 3564168"/>
              <a:gd name="connsiteY3" fmla="*/ 185637 h 633019"/>
              <a:gd name="connsiteX4" fmla="*/ 1151511 w 3564168"/>
              <a:gd name="connsiteY4" fmla="*/ 630480 h 633019"/>
              <a:gd name="connsiteX5" fmla="*/ 4453 w 3564168"/>
              <a:gd name="connsiteY5" fmla="*/ 349226 h 633019"/>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0" fmla="*/ 0 w 3564168"/>
              <a:gd name="connsiteY0" fmla="*/ 556 h 633131"/>
              <a:gd name="connsiteX1" fmla="*/ 3564122 w 3564168"/>
              <a:gd name="connsiteY1" fmla="*/ 593 h 633131"/>
              <a:gd name="connsiteX2" fmla="*/ 3561895 w 3564168"/>
              <a:gd name="connsiteY2" fmla="*/ 448064 h 633131"/>
              <a:gd name="connsiteX3" fmla="*/ 2807316 w 3564168"/>
              <a:gd name="connsiteY3" fmla="*/ 185749 h 633131"/>
              <a:gd name="connsiteX4" fmla="*/ 1151511 w 3564168"/>
              <a:gd name="connsiteY4" fmla="*/ 630592 h 633131"/>
              <a:gd name="connsiteX5" fmla="*/ 4453 w 3564168"/>
              <a:gd name="connsiteY5" fmla="*/ 349338 h 633131"/>
              <a:gd name="connsiteX6" fmla="*/ 0 w 3564168"/>
              <a:gd name="connsiteY6" fmla="*/ 556 h 633131"/>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4168"/>
              <a:gd name="connsiteY0" fmla="*/ 0 h 632575"/>
              <a:gd name="connsiteX1" fmla="*/ 3564122 w 3564168"/>
              <a:gd name="connsiteY1" fmla="*/ 37 h 632575"/>
              <a:gd name="connsiteX2" fmla="*/ 3561895 w 3564168"/>
              <a:gd name="connsiteY2" fmla="*/ 447508 h 632575"/>
              <a:gd name="connsiteX3" fmla="*/ 2807316 w 3564168"/>
              <a:gd name="connsiteY3" fmla="*/ 185193 h 632575"/>
              <a:gd name="connsiteX4" fmla="*/ 1151511 w 3564168"/>
              <a:gd name="connsiteY4" fmla="*/ 630036 h 632575"/>
              <a:gd name="connsiteX5" fmla="*/ 4453 w 3564168"/>
              <a:gd name="connsiteY5" fmla="*/ 348782 h 632575"/>
              <a:gd name="connsiteX6" fmla="*/ 0 w 3564168"/>
              <a:gd name="connsiteY6" fmla="*/ 0 h 632575"/>
              <a:gd name="connsiteX0" fmla="*/ 0 w 3561940"/>
              <a:gd name="connsiteY0" fmla="*/ 0 h 632575"/>
              <a:gd name="connsiteX1" fmla="*/ 3561894 w 3561940"/>
              <a:gd name="connsiteY1" fmla="*/ 37 h 632575"/>
              <a:gd name="connsiteX2" fmla="*/ 3559667 w 3561940"/>
              <a:gd name="connsiteY2" fmla="*/ 447508 h 632575"/>
              <a:gd name="connsiteX3" fmla="*/ 2805088 w 3561940"/>
              <a:gd name="connsiteY3" fmla="*/ 185193 h 632575"/>
              <a:gd name="connsiteX4" fmla="*/ 1149283 w 3561940"/>
              <a:gd name="connsiteY4" fmla="*/ 630036 h 632575"/>
              <a:gd name="connsiteX5" fmla="*/ 2225 w 3561940"/>
              <a:gd name="connsiteY5" fmla="*/ 348782 h 632575"/>
              <a:gd name="connsiteX6" fmla="*/ 0 w 3561940"/>
              <a:gd name="connsiteY6" fmla="*/ 0 h 632575"/>
              <a:gd name="connsiteX0" fmla="*/ 0 w 3564228"/>
              <a:gd name="connsiteY0" fmla="*/ 0 h 632575"/>
              <a:gd name="connsiteX1" fmla="*/ 3561894 w 3564228"/>
              <a:gd name="connsiteY1" fmla="*/ 37 h 632575"/>
              <a:gd name="connsiteX2" fmla="*/ 3564122 w 3564228"/>
              <a:gd name="connsiteY2" fmla="*/ 447508 h 632575"/>
              <a:gd name="connsiteX3" fmla="*/ 2805088 w 3564228"/>
              <a:gd name="connsiteY3" fmla="*/ 185193 h 632575"/>
              <a:gd name="connsiteX4" fmla="*/ 1149283 w 3564228"/>
              <a:gd name="connsiteY4" fmla="*/ 630036 h 632575"/>
              <a:gd name="connsiteX5" fmla="*/ 2225 w 3564228"/>
              <a:gd name="connsiteY5" fmla="*/ 348782 h 632575"/>
              <a:gd name="connsiteX6" fmla="*/ 0 w 3564228"/>
              <a:gd name="connsiteY6" fmla="*/ 0 h 632575"/>
              <a:gd name="connsiteX0" fmla="*/ 0 w 3572945"/>
              <a:gd name="connsiteY0" fmla="*/ 72276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72276 h 704851"/>
              <a:gd name="connsiteX0" fmla="*/ 0 w 3572945"/>
              <a:gd name="connsiteY0" fmla="*/ 12015 h 704851"/>
              <a:gd name="connsiteX1" fmla="*/ 3572934 w 3572945"/>
              <a:gd name="connsiteY1" fmla="*/ 0 h 704851"/>
              <a:gd name="connsiteX2" fmla="*/ 3564122 w 3572945"/>
              <a:gd name="connsiteY2" fmla="*/ 519784 h 704851"/>
              <a:gd name="connsiteX3" fmla="*/ 2805088 w 3572945"/>
              <a:gd name="connsiteY3" fmla="*/ 257469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11930 w 3572945"/>
              <a:gd name="connsiteY3" fmla="*/ 170617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4851"/>
              <a:gd name="connsiteX1" fmla="*/ 3572934 w 3572945"/>
              <a:gd name="connsiteY1" fmla="*/ 0 h 704851"/>
              <a:gd name="connsiteX2" fmla="*/ 3564122 w 3572945"/>
              <a:gd name="connsiteY2" fmla="*/ 519784 h 704851"/>
              <a:gd name="connsiteX3" fmla="*/ 2852978 w 3572945"/>
              <a:gd name="connsiteY3" fmla="*/ 154332 h 704851"/>
              <a:gd name="connsiteX4" fmla="*/ 1149283 w 3572945"/>
              <a:gd name="connsiteY4" fmla="*/ 702312 h 704851"/>
              <a:gd name="connsiteX5" fmla="*/ 2225 w 3572945"/>
              <a:gd name="connsiteY5" fmla="*/ 421058 h 704851"/>
              <a:gd name="connsiteX6" fmla="*/ 0 w 3572945"/>
              <a:gd name="connsiteY6" fmla="*/ 12015 h 704851"/>
              <a:gd name="connsiteX0" fmla="*/ 0 w 3572945"/>
              <a:gd name="connsiteY0" fmla="*/ 12015 h 702785"/>
              <a:gd name="connsiteX1" fmla="*/ 3572934 w 3572945"/>
              <a:gd name="connsiteY1" fmla="*/ 0 h 702785"/>
              <a:gd name="connsiteX2" fmla="*/ 3564122 w 3572945"/>
              <a:gd name="connsiteY2" fmla="*/ 519784 h 702785"/>
              <a:gd name="connsiteX3" fmla="*/ 2852978 w 3572945"/>
              <a:gd name="connsiteY3" fmla="*/ 154332 h 702785"/>
              <a:gd name="connsiteX4" fmla="*/ 1149283 w 3572945"/>
              <a:gd name="connsiteY4" fmla="*/ 702312 h 702785"/>
              <a:gd name="connsiteX5" fmla="*/ 2225 w 3572945"/>
              <a:gd name="connsiteY5" fmla="*/ 421058 h 702785"/>
              <a:gd name="connsiteX6" fmla="*/ 0 w 3572945"/>
              <a:gd name="connsiteY6" fmla="*/ 12015 h 702785"/>
              <a:gd name="connsiteX0" fmla="*/ 0 w 3572945"/>
              <a:gd name="connsiteY0" fmla="*/ 12015 h 713617"/>
              <a:gd name="connsiteX1" fmla="*/ 3572934 w 3572945"/>
              <a:gd name="connsiteY1" fmla="*/ 0 h 713617"/>
              <a:gd name="connsiteX2" fmla="*/ 3564122 w 3572945"/>
              <a:gd name="connsiteY2" fmla="*/ 519784 h 713617"/>
              <a:gd name="connsiteX3" fmla="*/ 2852978 w 3572945"/>
              <a:gd name="connsiteY3" fmla="*/ 154332 h 713617"/>
              <a:gd name="connsiteX4" fmla="*/ 1053504 w 3572945"/>
              <a:gd name="connsiteY4" fmla="*/ 713169 h 713617"/>
              <a:gd name="connsiteX5" fmla="*/ 2225 w 3572945"/>
              <a:gd name="connsiteY5" fmla="*/ 421058 h 713617"/>
              <a:gd name="connsiteX6" fmla="*/ 0 w 3572945"/>
              <a:gd name="connsiteY6" fmla="*/ 12015 h 713617"/>
              <a:gd name="connsiteX0" fmla="*/ 0 w 3572945"/>
              <a:gd name="connsiteY0" fmla="*/ 12015 h 713169"/>
              <a:gd name="connsiteX1" fmla="*/ 3572934 w 3572945"/>
              <a:gd name="connsiteY1" fmla="*/ 0 h 713169"/>
              <a:gd name="connsiteX2" fmla="*/ 3564122 w 3572945"/>
              <a:gd name="connsiteY2" fmla="*/ 519784 h 713169"/>
              <a:gd name="connsiteX3" fmla="*/ 2852978 w 3572945"/>
              <a:gd name="connsiteY3" fmla="*/ 154332 h 713169"/>
              <a:gd name="connsiteX4" fmla="*/ 1053504 w 3572945"/>
              <a:gd name="connsiteY4" fmla="*/ 713169 h 713169"/>
              <a:gd name="connsiteX5" fmla="*/ 2225 w 3572945"/>
              <a:gd name="connsiteY5" fmla="*/ 421058 h 713169"/>
              <a:gd name="connsiteX6" fmla="*/ 0 w 3572945"/>
              <a:gd name="connsiteY6" fmla="*/ 12015 h 713169"/>
              <a:gd name="connsiteX0" fmla="*/ 0 w 3572945"/>
              <a:gd name="connsiteY0" fmla="*/ 12015 h 718866"/>
              <a:gd name="connsiteX1" fmla="*/ 3572934 w 3572945"/>
              <a:gd name="connsiteY1" fmla="*/ 0 h 718866"/>
              <a:gd name="connsiteX2" fmla="*/ 3564122 w 3572945"/>
              <a:gd name="connsiteY2" fmla="*/ 519784 h 718866"/>
              <a:gd name="connsiteX3" fmla="*/ 2852978 w 3572945"/>
              <a:gd name="connsiteY3" fmla="*/ 154332 h 718866"/>
              <a:gd name="connsiteX4" fmla="*/ 1053504 w 3572945"/>
              <a:gd name="connsiteY4" fmla="*/ 713169 h 718866"/>
              <a:gd name="connsiteX5" fmla="*/ 2225 w 3572945"/>
              <a:gd name="connsiteY5" fmla="*/ 421058 h 718866"/>
              <a:gd name="connsiteX6" fmla="*/ 0 w 3572945"/>
              <a:gd name="connsiteY6" fmla="*/ 12015 h 718866"/>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 name="connsiteX0" fmla="*/ 0 w 3572945"/>
              <a:gd name="connsiteY0" fmla="*/ 12015 h 717994"/>
              <a:gd name="connsiteX1" fmla="*/ 3572934 w 3572945"/>
              <a:gd name="connsiteY1" fmla="*/ 0 h 717994"/>
              <a:gd name="connsiteX2" fmla="*/ 3564122 w 3572945"/>
              <a:gd name="connsiteY2" fmla="*/ 519784 h 717994"/>
              <a:gd name="connsiteX3" fmla="*/ 2852978 w 3572945"/>
              <a:gd name="connsiteY3" fmla="*/ 154332 h 717994"/>
              <a:gd name="connsiteX4" fmla="*/ 1053504 w 3572945"/>
              <a:gd name="connsiteY4" fmla="*/ 713169 h 717994"/>
              <a:gd name="connsiteX5" fmla="*/ 2225 w 3572945"/>
              <a:gd name="connsiteY5" fmla="*/ 421058 h 717994"/>
              <a:gd name="connsiteX6" fmla="*/ 0 w 3572945"/>
              <a:gd name="connsiteY6" fmla="*/ 12015 h 71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945" h="717994">
                <a:moveTo>
                  <a:pt x="0" y="12015"/>
                </a:moveTo>
                <a:lnTo>
                  <a:pt x="3572934" y="0"/>
                </a:lnTo>
                <a:cubicBezTo>
                  <a:pt x="3573305" y="106200"/>
                  <a:pt x="3564769" y="418400"/>
                  <a:pt x="3564122" y="519784"/>
                </a:cubicBezTo>
                <a:cubicBezTo>
                  <a:pt x="3491526" y="439447"/>
                  <a:pt x="3271414" y="122101"/>
                  <a:pt x="2852978" y="154332"/>
                </a:cubicBezTo>
                <a:cubicBezTo>
                  <a:pt x="2434542" y="186563"/>
                  <a:pt x="1528629" y="668715"/>
                  <a:pt x="1053504" y="713169"/>
                </a:cubicBezTo>
                <a:cubicBezTo>
                  <a:pt x="578379" y="757623"/>
                  <a:pt x="111035" y="481878"/>
                  <a:pt x="2225" y="421058"/>
                </a:cubicBezTo>
                <a:cubicBezTo>
                  <a:pt x="741" y="304797"/>
                  <a:pt x="1484" y="128276"/>
                  <a:pt x="0" y="12015"/>
                </a:cubicBezTo>
                <a:close/>
              </a:path>
            </a:pathLst>
          </a:custGeom>
          <a:solidFill>
            <a:srgbClr val="001F5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4F6573A-0631-417C-B2E3-81CD048CEFE3}"/>
              </a:ext>
            </a:extLst>
          </p:cNvPr>
          <p:cNvGrpSpPr/>
          <p:nvPr userDrawn="1"/>
        </p:nvGrpSpPr>
        <p:grpSpPr>
          <a:xfrm>
            <a:off x="-28" y="1887794"/>
            <a:ext cx="10058428" cy="138661"/>
            <a:chOff x="-27066" y="1944316"/>
            <a:chExt cx="7809421" cy="425615"/>
          </a:xfrm>
        </p:grpSpPr>
        <p:sp>
          <p:nvSpPr>
            <p:cNvPr id="10" name="Rectangle 9">
              <a:extLst>
                <a:ext uri="{FF2B5EF4-FFF2-40B4-BE49-F238E27FC236}">
                  <a16:creationId xmlns:a16="http://schemas.microsoft.com/office/drawing/2014/main" id="{D02CC14D-0A17-432B-B1C6-5B21521614F0}"/>
                </a:ext>
              </a:extLst>
            </p:cNvPr>
            <p:cNvSpPr/>
            <p:nvPr userDrawn="1"/>
          </p:nvSpPr>
          <p:spPr>
            <a:xfrm>
              <a:off x="-27066" y="1944316"/>
              <a:ext cx="7809421" cy="144570"/>
            </a:xfrm>
            <a:prstGeom prst="rect">
              <a:avLst/>
            </a:prstGeom>
            <a:solidFill>
              <a:srgbClr val="001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6E7774-7892-4720-A404-C8E55B9FB143}"/>
                </a:ext>
              </a:extLst>
            </p:cNvPr>
            <p:cNvSpPr/>
            <p:nvPr userDrawn="1"/>
          </p:nvSpPr>
          <p:spPr>
            <a:xfrm>
              <a:off x="-27066" y="2086009"/>
              <a:ext cx="7809421" cy="144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BA19E9-51DE-4332-B913-72523AB01E9C}"/>
                </a:ext>
              </a:extLst>
            </p:cNvPr>
            <p:cNvSpPr/>
            <p:nvPr userDrawn="1"/>
          </p:nvSpPr>
          <p:spPr>
            <a:xfrm>
              <a:off x="-27066" y="2225361"/>
              <a:ext cx="7809421" cy="144570"/>
            </a:xfrm>
            <a:prstGeom prst="rect">
              <a:avLst/>
            </a:prstGeom>
            <a:solidFill>
              <a:srgbClr val="C60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0D863B1-45F1-4458-8028-D81EB8795D45}"/>
              </a:ext>
            </a:extLst>
          </p:cNvPr>
          <p:cNvGrpSpPr/>
          <p:nvPr userDrawn="1"/>
        </p:nvGrpSpPr>
        <p:grpSpPr>
          <a:xfrm>
            <a:off x="561316" y="457903"/>
            <a:ext cx="2465998" cy="1156166"/>
            <a:chOff x="427038" y="457201"/>
            <a:chExt cx="1890712" cy="919162"/>
          </a:xfrm>
        </p:grpSpPr>
        <p:sp>
          <p:nvSpPr>
            <p:cNvPr id="14" name="Freeform 5">
              <a:extLst>
                <a:ext uri="{FF2B5EF4-FFF2-40B4-BE49-F238E27FC236}">
                  <a16:creationId xmlns:a16="http://schemas.microsoft.com/office/drawing/2014/main" id="{7A7BF5CF-0CB5-453B-8985-1A0B8492C231}"/>
                </a:ext>
              </a:extLst>
            </p:cNvPr>
            <p:cNvSpPr>
              <a:spLocks/>
            </p:cNvSpPr>
            <p:nvPr userDrawn="1"/>
          </p:nvSpPr>
          <p:spPr bwMode="auto">
            <a:xfrm>
              <a:off x="1936750" y="1041400"/>
              <a:ext cx="381000" cy="150812"/>
            </a:xfrm>
            <a:custGeom>
              <a:avLst/>
              <a:gdLst>
                <a:gd name="T0" fmla="*/ 0 w 247"/>
                <a:gd name="T1" fmla="*/ 51 h 98"/>
                <a:gd name="T2" fmla="*/ 0 w 247"/>
                <a:gd name="T3" fmla="*/ 84 h 98"/>
                <a:gd name="T4" fmla="*/ 0 w 247"/>
                <a:gd name="T5" fmla="*/ 98 h 98"/>
                <a:gd name="T6" fmla="*/ 247 w 247"/>
                <a:gd name="T7" fmla="*/ 98 h 98"/>
                <a:gd name="T8" fmla="*/ 247 w 247"/>
                <a:gd name="T9" fmla="*/ 46 h 98"/>
                <a:gd name="T10" fmla="*/ 247 w 247"/>
                <a:gd name="T11" fmla="*/ 35 h 98"/>
                <a:gd name="T12" fmla="*/ 247 w 247"/>
                <a:gd name="T13" fmla="*/ 15 h 98"/>
                <a:gd name="T14" fmla="*/ 0 w 247"/>
                <a:gd name="T15" fmla="*/ 51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98">
                  <a:moveTo>
                    <a:pt x="0" y="51"/>
                  </a:moveTo>
                  <a:cubicBezTo>
                    <a:pt x="0" y="84"/>
                    <a:pt x="0" y="84"/>
                    <a:pt x="0" y="84"/>
                  </a:cubicBezTo>
                  <a:cubicBezTo>
                    <a:pt x="0" y="98"/>
                    <a:pt x="0" y="98"/>
                    <a:pt x="0" y="98"/>
                  </a:cubicBezTo>
                  <a:cubicBezTo>
                    <a:pt x="247" y="98"/>
                    <a:pt x="247" y="98"/>
                    <a:pt x="247" y="98"/>
                  </a:cubicBezTo>
                  <a:cubicBezTo>
                    <a:pt x="247" y="46"/>
                    <a:pt x="247" y="46"/>
                    <a:pt x="247" y="46"/>
                  </a:cubicBezTo>
                  <a:cubicBezTo>
                    <a:pt x="247" y="35"/>
                    <a:pt x="247" y="35"/>
                    <a:pt x="247" y="35"/>
                  </a:cubicBezTo>
                  <a:cubicBezTo>
                    <a:pt x="247" y="15"/>
                    <a:pt x="247" y="15"/>
                    <a:pt x="247" y="15"/>
                  </a:cubicBezTo>
                  <a:cubicBezTo>
                    <a:pt x="160" y="0"/>
                    <a:pt x="80" y="23"/>
                    <a:pt x="0" y="51"/>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741F62B3-426F-4879-995C-B4C916479E1B}"/>
                </a:ext>
              </a:extLst>
            </p:cNvPr>
            <p:cNvSpPr>
              <a:spLocks/>
            </p:cNvSpPr>
            <p:nvPr userDrawn="1"/>
          </p:nvSpPr>
          <p:spPr bwMode="auto">
            <a:xfrm>
              <a:off x="1936750" y="469900"/>
              <a:ext cx="365125" cy="392112"/>
            </a:xfrm>
            <a:custGeom>
              <a:avLst/>
              <a:gdLst>
                <a:gd name="T0" fmla="*/ 215 w 237"/>
                <a:gd name="T1" fmla="*/ 219 h 254"/>
                <a:gd name="T2" fmla="*/ 215 w 237"/>
                <a:gd name="T3" fmla="*/ 179 h 254"/>
                <a:gd name="T4" fmla="*/ 108 w 237"/>
                <a:gd name="T5" fmla="*/ 179 h 254"/>
                <a:gd name="T6" fmla="*/ 108 w 237"/>
                <a:gd name="T7" fmla="*/ 97 h 254"/>
                <a:gd name="T8" fmla="*/ 237 w 237"/>
                <a:gd name="T9" fmla="*/ 97 h 254"/>
                <a:gd name="T10" fmla="*/ 237 w 237"/>
                <a:gd name="T11" fmla="*/ 0 h 254"/>
                <a:gd name="T12" fmla="*/ 0 w 237"/>
                <a:gd name="T13" fmla="*/ 0 h 254"/>
                <a:gd name="T14" fmla="*/ 0 w 237"/>
                <a:gd name="T15" fmla="*/ 254 h 254"/>
                <a:gd name="T16" fmla="*/ 215 w 237"/>
                <a:gd name="T17" fmla="*/ 21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54">
                  <a:moveTo>
                    <a:pt x="215" y="219"/>
                  </a:moveTo>
                  <a:cubicBezTo>
                    <a:pt x="215" y="179"/>
                    <a:pt x="215" y="179"/>
                    <a:pt x="215" y="179"/>
                  </a:cubicBezTo>
                  <a:cubicBezTo>
                    <a:pt x="108" y="179"/>
                    <a:pt x="108" y="179"/>
                    <a:pt x="108" y="179"/>
                  </a:cubicBezTo>
                  <a:cubicBezTo>
                    <a:pt x="108" y="97"/>
                    <a:pt x="108" y="97"/>
                    <a:pt x="108" y="97"/>
                  </a:cubicBezTo>
                  <a:cubicBezTo>
                    <a:pt x="237" y="97"/>
                    <a:pt x="237" y="97"/>
                    <a:pt x="237" y="97"/>
                  </a:cubicBezTo>
                  <a:cubicBezTo>
                    <a:pt x="237" y="0"/>
                    <a:pt x="237" y="0"/>
                    <a:pt x="237" y="0"/>
                  </a:cubicBezTo>
                  <a:cubicBezTo>
                    <a:pt x="0" y="0"/>
                    <a:pt x="0" y="0"/>
                    <a:pt x="0" y="0"/>
                  </a:cubicBezTo>
                  <a:cubicBezTo>
                    <a:pt x="0" y="254"/>
                    <a:pt x="0" y="254"/>
                    <a:pt x="0" y="254"/>
                  </a:cubicBezTo>
                  <a:cubicBezTo>
                    <a:pt x="71" y="229"/>
                    <a:pt x="142" y="210"/>
                    <a:pt x="215" y="219"/>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5B2E22CF-4C51-458E-8F2C-F19E66B63B31}"/>
                </a:ext>
              </a:extLst>
            </p:cNvPr>
            <p:cNvSpPr>
              <a:spLocks/>
            </p:cNvSpPr>
            <p:nvPr userDrawn="1"/>
          </p:nvSpPr>
          <p:spPr bwMode="auto">
            <a:xfrm>
              <a:off x="1765300" y="1030288"/>
              <a:ext cx="142875" cy="101600"/>
            </a:xfrm>
            <a:custGeom>
              <a:avLst/>
              <a:gdLst>
                <a:gd name="T0" fmla="*/ 0 w 93"/>
                <a:gd name="T1" fmla="*/ 34 h 66"/>
                <a:gd name="T2" fmla="*/ 0 w 93"/>
                <a:gd name="T3" fmla="*/ 66 h 66"/>
                <a:gd name="T4" fmla="*/ 93 w 93"/>
                <a:gd name="T5" fmla="*/ 33 h 66"/>
                <a:gd name="T6" fmla="*/ 93 w 93"/>
                <a:gd name="T7" fmla="*/ 0 h 66"/>
                <a:gd name="T8" fmla="*/ 0 w 93"/>
                <a:gd name="T9" fmla="*/ 34 h 66"/>
              </a:gdLst>
              <a:ahLst/>
              <a:cxnLst>
                <a:cxn ang="0">
                  <a:pos x="T0" y="T1"/>
                </a:cxn>
                <a:cxn ang="0">
                  <a:pos x="T2" y="T3"/>
                </a:cxn>
                <a:cxn ang="0">
                  <a:pos x="T4" y="T5"/>
                </a:cxn>
                <a:cxn ang="0">
                  <a:pos x="T6" y="T7"/>
                </a:cxn>
                <a:cxn ang="0">
                  <a:pos x="T8" y="T9"/>
                </a:cxn>
              </a:cxnLst>
              <a:rect l="0" t="0" r="r" b="b"/>
              <a:pathLst>
                <a:path w="93" h="66">
                  <a:moveTo>
                    <a:pt x="0" y="34"/>
                  </a:moveTo>
                  <a:cubicBezTo>
                    <a:pt x="0" y="66"/>
                    <a:pt x="0" y="66"/>
                    <a:pt x="0" y="66"/>
                  </a:cubicBezTo>
                  <a:cubicBezTo>
                    <a:pt x="31" y="56"/>
                    <a:pt x="62" y="44"/>
                    <a:pt x="93" y="33"/>
                  </a:cubicBezTo>
                  <a:cubicBezTo>
                    <a:pt x="93" y="0"/>
                    <a:pt x="93" y="0"/>
                    <a:pt x="93" y="0"/>
                  </a:cubicBezTo>
                  <a:cubicBezTo>
                    <a:pt x="62" y="11"/>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55500B5C-4043-4A7F-8699-0E37D60BFC4D}"/>
                </a:ext>
              </a:extLst>
            </p:cNvPr>
            <p:cNvSpPr>
              <a:spLocks/>
            </p:cNvSpPr>
            <p:nvPr userDrawn="1"/>
          </p:nvSpPr>
          <p:spPr bwMode="auto">
            <a:xfrm>
              <a:off x="1936750" y="973138"/>
              <a:ext cx="166687" cy="96837"/>
            </a:xfrm>
            <a:custGeom>
              <a:avLst/>
              <a:gdLst>
                <a:gd name="T0" fmla="*/ 0 w 108"/>
                <a:gd name="T1" fmla="*/ 63 h 63"/>
                <a:gd name="T2" fmla="*/ 108 w 108"/>
                <a:gd name="T3" fmla="*/ 32 h 63"/>
                <a:gd name="T4" fmla="*/ 108 w 108"/>
                <a:gd name="T5" fmla="*/ 0 h 63"/>
                <a:gd name="T6" fmla="*/ 0 w 108"/>
                <a:gd name="T7" fmla="*/ 31 h 63"/>
                <a:gd name="T8" fmla="*/ 0 w 108"/>
                <a:gd name="T9" fmla="*/ 63 h 63"/>
              </a:gdLst>
              <a:ahLst/>
              <a:cxnLst>
                <a:cxn ang="0">
                  <a:pos x="T0" y="T1"/>
                </a:cxn>
                <a:cxn ang="0">
                  <a:pos x="T2" y="T3"/>
                </a:cxn>
                <a:cxn ang="0">
                  <a:pos x="T4" y="T5"/>
                </a:cxn>
                <a:cxn ang="0">
                  <a:pos x="T6" y="T7"/>
                </a:cxn>
                <a:cxn ang="0">
                  <a:pos x="T8" y="T9"/>
                </a:cxn>
              </a:cxnLst>
              <a:rect l="0" t="0" r="r" b="b"/>
              <a:pathLst>
                <a:path w="108" h="63">
                  <a:moveTo>
                    <a:pt x="0" y="63"/>
                  </a:moveTo>
                  <a:cubicBezTo>
                    <a:pt x="36" y="50"/>
                    <a:pt x="71" y="39"/>
                    <a:pt x="108" y="32"/>
                  </a:cubicBezTo>
                  <a:cubicBezTo>
                    <a:pt x="108" y="0"/>
                    <a:pt x="108" y="0"/>
                    <a:pt x="108" y="0"/>
                  </a:cubicBezTo>
                  <a:cubicBezTo>
                    <a:pt x="71" y="7"/>
                    <a:pt x="36" y="18"/>
                    <a:pt x="0" y="31"/>
                  </a:cubicBezTo>
                  <a:lnTo>
                    <a:pt x="0" y="63"/>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F6A63D60-24C2-4D70-99A9-75AA67906F7E}"/>
                </a:ext>
              </a:extLst>
            </p:cNvPr>
            <p:cNvSpPr>
              <a:spLocks/>
            </p:cNvSpPr>
            <p:nvPr userDrawn="1"/>
          </p:nvSpPr>
          <p:spPr bwMode="auto">
            <a:xfrm>
              <a:off x="1585913" y="1103313"/>
              <a:ext cx="106362" cy="71437"/>
            </a:xfrm>
            <a:custGeom>
              <a:avLst/>
              <a:gdLst>
                <a:gd name="T0" fmla="*/ 0 w 69"/>
                <a:gd name="T1" fmla="*/ 15 h 46"/>
                <a:gd name="T2" fmla="*/ 6 w 69"/>
                <a:gd name="T3" fmla="*/ 46 h 46"/>
                <a:gd name="T4" fmla="*/ 63 w 69"/>
                <a:gd name="T5" fmla="*/ 34 h 46"/>
                <a:gd name="T6" fmla="*/ 69 w 69"/>
                <a:gd name="T7" fmla="*/ 0 h 46"/>
                <a:gd name="T8" fmla="*/ 0 w 69"/>
                <a:gd name="T9" fmla="*/ 15 h 46"/>
              </a:gdLst>
              <a:ahLst/>
              <a:cxnLst>
                <a:cxn ang="0">
                  <a:pos x="T0" y="T1"/>
                </a:cxn>
                <a:cxn ang="0">
                  <a:pos x="T2" y="T3"/>
                </a:cxn>
                <a:cxn ang="0">
                  <a:pos x="T4" y="T5"/>
                </a:cxn>
                <a:cxn ang="0">
                  <a:pos x="T6" y="T7"/>
                </a:cxn>
                <a:cxn ang="0">
                  <a:pos x="T8" y="T9"/>
                </a:cxn>
              </a:cxnLst>
              <a:rect l="0" t="0" r="r" b="b"/>
              <a:pathLst>
                <a:path w="69" h="46">
                  <a:moveTo>
                    <a:pt x="0" y="15"/>
                  </a:moveTo>
                  <a:cubicBezTo>
                    <a:pt x="6" y="46"/>
                    <a:pt x="6" y="46"/>
                    <a:pt x="6" y="46"/>
                  </a:cubicBezTo>
                  <a:cubicBezTo>
                    <a:pt x="25" y="43"/>
                    <a:pt x="44" y="39"/>
                    <a:pt x="63" y="34"/>
                  </a:cubicBezTo>
                  <a:cubicBezTo>
                    <a:pt x="69" y="0"/>
                    <a:pt x="69" y="0"/>
                    <a:pt x="69" y="0"/>
                  </a:cubicBezTo>
                  <a:cubicBezTo>
                    <a:pt x="46" y="7"/>
                    <a:pt x="23" y="12"/>
                    <a:pt x="0" y="15"/>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99245CA4-377B-40C9-89F7-A4D38CE0DFFA}"/>
                </a:ext>
              </a:extLst>
            </p:cNvPr>
            <p:cNvSpPr>
              <a:spLocks/>
            </p:cNvSpPr>
            <p:nvPr userDrawn="1"/>
          </p:nvSpPr>
          <p:spPr bwMode="auto">
            <a:xfrm>
              <a:off x="1566863" y="998538"/>
              <a:ext cx="146050" cy="80962"/>
            </a:xfrm>
            <a:custGeom>
              <a:avLst/>
              <a:gdLst>
                <a:gd name="T0" fmla="*/ 94 w 94"/>
                <a:gd name="T1" fmla="*/ 0 h 52"/>
                <a:gd name="T2" fmla="*/ 0 w 94"/>
                <a:gd name="T3" fmla="*/ 21 h 52"/>
                <a:gd name="T4" fmla="*/ 6 w 94"/>
                <a:gd name="T5" fmla="*/ 52 h 52"/>
                <a:gd name="T6" fmla="*/ 88 w 94"/>
                <a:gd name="T7" fmla="*/ 34 h 52"/>
                <a:gd name="T8" fmla="*/ 94 w 94"/>
                <a:gd name="T9" fmla="*/ 0 h 52"/>
              </a:gdLst>
              <a:ahLst/>
              <a:cxnLst>
                <a:cxn ang="0">
                  <a:pos x="T0" y="T1"/>
                </a:cxn>
                <a:cxn ang="0">
                  <a:pos x="T2" y="T3"/>
                </a:cxn>
                <a:cxn ang="0">
                  <a:pos x="T4" y="T5"/>
                </a:cxn>
                <a:cxn ang="0">
                  <a:pos x="T6" y="T7"/>
                </a:cxn>
                <a:cxn ang="0">
                  <a:pos x="T8" y="T9"/>
                </a:cxn>
              </a:cxnLst>
              <a:rect l="0" t="0" r="r" b="b"/>
              <a:pathLst>
                <a:path w="94" h="52">
                  <a:moveTo>
                    <a:pt x="94" y="0"/>
                  </a:moveTo>
                  <a:cubicBezTo>
                    <a:pt x="63" y="9"/>
                    <a:pt x="32" y="17"/>
                    <a:pt x="0" y="21"/>
                  </a:cubicBezTo>
                  <a:cubicBezTo>
                    <a:pt x="6" y="52"/>
                    <a:pt x="6" y="52"/>
                    <a:pt x="6" y="52"/>
                  </a:cubicBezTo>
                  <a:cubicBezTo>
                    <a:pt x="34" y="48"/>
                    <a:pt x="61" y="42"/>
                    <a:pt x="88" y="34"/>
                  </a:cubicBezTo>
                  <a:lnTo>
                    <a:pt x="94" y="0"/>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789E41E0-49B9-4C77-8252-5C226DE6526D}"/>
                </a:ext>
              </a:extLst>
            </p:cNvPr>
            <p:cNvSpPr>
              <a:spLocks/>
            </p:cNvSpPr>
            <p:nvPr userDrawn="1"/>
          </p:nvSpPr>
          <p:spPr bwMode="auto">
            <a:xfrm>
              <a:off x="1936750" y="854075"/>
              <a:ext cx="331787" cy="115887"/>
            </a:xfrm>
            <a:custGeom>
              <a:avLst/>
              <a:gdLst>
                <a:gd name="T0" fmla="*/ 0 w 215"/>
                <a:gd name="T1" fmla="*/ 43 h 75"/>
                <a:gd name="T2" fmla="*/ 0 w 215"/>
                <a:gd name="T3" fmla="*/ 75 h 75"/>
                <a:gd name="T4" fmla="*/ 108 w 215"/>
                <a:gd name="T5" fmla="*/ 45 h 75"/>
                <a:gd name="T6" fmla="*/ 108 w 215"/>
                <a:gd name="T7" fmla="*/ 31 h 75"/>
                <a:gd name="T8" fmla="*/ 215 w 215"/>
                <a:gd name="T9" fmla="*/ 31 h 75"/>
                <a:gd name="T10" fmla="*/ 215 w 215"/>
                <a:gd name="T11" fmla="*/ 7 h 75"/>
                <a:gd name="T12" fmla="*/ 0 w 215"/>
                <a:gd name="T13" fmla="*/ 43 h 75"/>
              </a:gdLst>
              <a:ahLst/>
              <a:cxnLst>
                <a:cxn ang="0">
                  <a:pos x="T0" y="T1"/>
                </a:cxn>
                <a:cxn ang="0">
                  <a:pos x="T2" y="T3"/>
                </a:cxn>
                <a:cxn ang="0">
                  <a:pos x="T4" y="T5"/>
                </a:cxn>
                <a:cxn ang="0">
                  <a:pos x="T6" y="T7"/>
                </a:cxn>
                <a:cxn ang="0">
                  <a:pos x="T8" y="T9"/>
                </a:cxn>
                <a:cxn ang="0">
                  <a:pos x="T10" y="T11"/>
                </a:cxn>
                <a:cxn ang="0">
                  <a:pos x="T12" y="T13"/>
                </a:cxn>
              </a:cxnLst>
              <a:rect l="0" t="0" r="r" b="b"/>
              <a:pathLst>
                <a:path w="215" h="75">
                  <a:moveTo>
                    <a:pt x="0" y="43"/>
                  </a:moveTo>
                  <a:cubicBezTo>
                    <a:pt x="0" y="75"/>
                    <a:pt x="0" y="75"/>
                    <a:pt x="0" y="75"/>
                  </a:cubicBezTo>
                  <a:cubicBezTo>
                    <a:pt x="36" y="63"/>
                    <a:pt x="71" y="52"/>
                    <a:pt x="108" y="45"/>
                  </a:cubicBezTo>
                  <a:cubicBezTo>
                    <a:pt x="108" y="31"/>
                    <a:pt x="108" y="31"/>
                    <a:pt x="108" y="31"/>
                  </a:cubicBezTo>
                  <a:cubicBezTo>
                    <a:pt x="215" y="31"/>
                    <a:pt x="215" y="31"/>
                    <a:pt x="215" y="31"/>
                  </a:cubicBezTo>
                  <a:cubicBezTo>
                    <a:pt x="215" y="7"/>
                    <a:pt x="215" y="7"/>
                    <a:pt x="215" y="7"/>
                  </a:cubicBezTo>
                  <a:cubicBezTo>
                    <a:pt x="140" y="0"/>
                    <a:pt x="69" y="19"/>
                    <a:pt x="0"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3F74751E-E04B-4B22-B246-937E38523B6C}"/>
                </a:ext>
              </a:extLst>
            </p:cNvPr>
            <p:cNvSpPr>
              <a:spLocks/>
            </p:cNvSpPr>
            <p:nvPr userDrawn="1"/>
          </p:nvSpPr>
          <p:spPr bwMode="auto">
            <a:xfrm>
              <a:off x="1365250" y="1112838"/>
              <a:ext cx="144462" cy="68262"/>
            </a:xfrm>
            <a:custGeom>
              <a:avLst/>
              <a:gdLst>
                <a:gd name="T0" fmla="*/ 94 w 94"/>
                <a:gd name="T1" fmla="*/ 44 h 44"/>
                <a:gd name="T2" fmla="*/ 94 w 94"/>
                <a:gd name="T3" fmla="*/ 13 h 44"/>
                <a:gd name="T4" fmla="*/ 0 w 94"/>
                <a:gd name="T5" fmla="*/ 0 h 44"/>
                <a:gd name="T6" fmla="*/ 0 w 94"/>
                <a:gd name="T7" fmla="*/ 31 h 44"/>
                <a:gd name="T8" fmla="*/ 94 w 94"/>
                <a:gd name="T9" fmla="*/ 44 h 44"/>
              </a:gdLst>
              <a:ahLst/>
              <a:cxnLst>
                <a:cxn ang="0">
                  <a:pos x="T0" y="T1"/>
                </a:cxn>
                <a:cxn ang="0">
                  <a:pos x="T2" y="T3"/>
                </a:cxn>
                <a:cxn ang="0">
                  <a:pos x="T4" y="T5"/>
                </a:cxn>
                <a:cxn ang="0">
                  <a:pos x="T6" y="T7"/>
                </a:cxn>
                <a:cxn ang="0">
                  <a:pos x="T8" y="T9"/>
                </a:cxn>
              </a:cxnLst>
              <a:rect l="0" t="0" r="r" b="b"/>
              <a:pathLst>
                <a:path w="94" h="44">
                  <a:moveTo>
                    <a:pt x="94" y="44"/>
                  </a:moveTo>
                  <a:cubicBezTo>
                    <a:pt x="94" y="13"/>
                    <a:pt x="94" y="13"/>
                    <a:pt x="94" y="13"/>
                  </a:cubicBezTo>
                  <a:cubicBezTo>
                    <a:pt x="63" y="13"/>
                    <a:pt x="32" y="9"/>
                    <a:pt x="0" y="0"/>
                  </a:cubicBezTo>
                  <a:cubicBezTo>
                    <a:pt x="0" y="31"/>
                    <a:pt x="0" y="31"/>
                    <a:pt x="0" y="31"/>
                  </a:cubicBezTo>
                  <a:cubicBezTo>
                    <a:pt x="32" y="40"/>
                    <a:pt x="63" y="44"/>
                    <a:pt x="94" y="4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2ADF0B2C-9410-43AB-9330-F897B8963BA3}"/>
                </a:ext>
              </a:extLst>
            </p:cNvPr>
            <p:cNvSpPr>
              <a:spLocks/>
            </p:cNvSpPr>
            <p:nvPr userDrawn="1"/>
          </p:nvSpPr>
          <p:spPr bwMode="auto">
            <a:xfrm>
              <a:off x="1365250" y="1017588"/>
              <a:ext cx="144462" cy="66675"/>
            </a:xfrm>
            <a:custGeom>
              <a:avLst/>
              <a:gdLst>
                <a:gd name="T0" fmla="*/ 94 w 94"/>
                <a:gd name="T1" fmla="*/ 43 h 43"/>
                <a:gd name="T2" fmla="*/ 94 w 94"/>
                <a:gd name="T3" fmla="*/ 11 h 43"/>
                <a:gd name="T4" fmla="*/ 0 w 94"/>
                <a:gd name="T5" fmla="*/ 0 h 43"/>
                <a:gd name="T6" fmla="*/ 0 w 94"/>
                <a:gd name="T7" fmla="*/ 31 h 43"/>
                <a:gd name="T8" fmla="*/ 94 w 94"/>
                <a:gd name="T9" fmla="*/ 43 h 43"/>
              </a:gdLst>
              <a:ahLst/>
              <a:cxnLst>
                <a:cxn ang="0">
                  <a:pos x="T0" y="T1"/>
                </a:cxn>
                <a:cxn ang="0">
                  <a:pos x="T2" y="T3"/>
                </a:cxn>
                <a:cxn ang="0">
                  <a:pos x="T4" y="T5"/>
                </a:cxn>
                <a:cxn ang="0">
                  <a:pos x="T6" y="T7"/>
                </a:cxn>
                <a:cxn ang="0">
                  <a:pos x="T8" y="T9"/>
                </a:cxn>
              </a:cxnLst>
              <a:rect l="0" t="0" r="r" b="b"/>
              <a:pathLst>
                <a:path w="94" h="43">
                  <a:moveTo>
                    <a:pt x="94" y="43"/>
                  </a:moveTo>
                  <a:cubicBezTo>
                    <a:pt x="94" y="11"/>
                    <a:pt x="94" y="11"/>
                    <a:pt x="94" y="11"/>
                  </a:cubicBezTo>
                  <a:cubicBezTo>
                    <a:pt x="63" y="12"/>
                    <a:pt x="32" y="9"/>
                    <a:pt x="0" y="0"/>
                  </a:cubicBezTo>
                  <a:cubicBezTo>
                    <a:pt x="0" y="31"/>
                    <a:pt x="0" y="31"/>
                    <a:pt x="0" y="31"/>
                  </a:cubicBezTo>
                  <a:cubicBezTo>
                    <a:pt x="32" y="40"/>
                    <a:pt x="63" y="43"/>
                    <a:pt x="94" y="4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90D99FAE-82B9-4F3C-947C-2CAC71E3B915}"/>
                </a:ext>
              </a:extLst>
            </p:cNvPr>
            <p:cNvSpPr>
              <a:spLocks/>
            </p:cNvSpPr>
            <p:nvPr userDrawn="1"/>
          </p:nvSpPr>
          <p:spPr bwMode="auto">
            <a:xfrm>
              <a:off x="1365250" y="469900"/>
              <a:ext cx="542925" cy="515937"/>
            </a:xfrm>
            <a:custGeom>
              <a:avLst/>
              <a:gdLst>
                <a:gd name="T0" fmla="*/ 94 w 352"/>
                <a:gd name="T1" fmla="*/ 333 h 334"/>
                <a:gd name="T2" fmla="*/ 94 w 352"/>
                <a:gd name="T3" fmla="*/ 257 h 334"/>
                <a:gd name="T4" fmla="*/ 93 w 352"/>
                <a:gd name="T5" fmla="*/ 222 h 334"/>
                <a:gd name="T6" fmla="*/ 90 w 352"/>
                <a:gd name="T7" fmla="*/ 187 h 334"/>
                <a:gd name="T8" fmla="*/ 98 w 352"/>
                <a:gd name="T9" fmla="*/ 187 h 334"/>
                <a:gd name="T10" fmla="*/ 125 w 352"/>
                <a:gd name="T11" fmla="*/ 330 h 334"/>
                <a:gd name="T12" fmla="*/ 232 w 352"/>
                <a:gd name="T13" fmla="*/ 305 h 334"/>
                <a:gd name="T14" fmla="*/ 255 w 352"/>
                <a:gd name="T15" fmla="*/ 187 h 334"/>
                <a:gd name="T16" fmla="*/ 263 w 352"/>
                <a:gd name="T17" fmla="*/ 187 h 334"/>
                <a:gd name="T18" fmla="*/ 260 w 352"/>
                <a:gd name="T19" fmla="*/ 221 h 334"/>
                <a:gd name="T20" fmla="*/ 259 w 352"/>
                <a:gd name="T21" fmla="*/ 257 h 334"/>
                <a:gd name="T22" fmla="*/ 259 w 352"/>
                <a:gd name="T23" fmla="*/ 296 h 334"/>
                <a:gd name="T24" fmla="*/ 352 w 352"/>
                <a:gd name="T25" fmla="*/ 261 h 334"/>
                <a:gd name="T26" fmla="*/ 352 w 352"/>
                <a:gd name="T27" fmla="*/ 0 h 334"/>
                <a:gd name="T28" fmla="*/ 230 w 352"/>
                <a:gd name="T29" fmla="*/ 0 h 334"/>
                <a:gd name="T30" fmla="*/ 190 w 352"/>
                <a:gd name="T31" fmla="*/ 160 h 334"/>
                <a:gd name="T32" fmla="*/ 183 w 352"/>
                <a:gd name="T33" fmla="*/ 195 h 334"/>
                <a:gd name="T34" fmla="*/ 179 w 352"/>
                <a:gd name="T35" fmla="*/ 223 h 334"/>
                <a:gd name="T36" fmla="*/ 174 w 352"/>
                <a:gd name="T37" fmla="*/ 223 h 334"/>
                <a:gd name="T38" fmla="*/ 169 w 352"/>
                <a:gd name="T39" fmla="*/ 194 h 334"/>
                <a:gd name="T40" fmla="*/ 161 w 352"/>
                <a:gd name="T41" fmla="*/ 161 h 334"/>
                <a:gd name="T42" fmla="*/ 122 w 352"/>
                <a:gd name="T43" fmla="*/ 0 h 334"/>
                <a:gd name="T44" fmla="*/ 0 w 352"/>
                <a:gd name="T45" fmla="*/ 0 h 334"/>
                <a:gd name="T46" fmla="*/ 0 w 352"/>
                <a:gd name="T47" fmla="*/ 322 h 334"/>
                <a:gd name="T48" fmla="*/ 94 w 352"/>
                <a:gd name="T49" fmla="*/ 33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334">
                  <a:moveTo>
                    <a:pt x="94" y="333"/>
                  </a:moveTo>
                  <a:cubicBezTo>
                    <a:pt x="94" y="257"/>
                    <a:pt x="94" y="257"/>
                    <a:pt x="94" y="257"/>
                  </a:cubicBezTo>
                  <a:cubicBezTo>
                    <a:pt x="94" y="245"/>
                    <a:pt x="93" y="233"/>
                    <a:pt x="93" y="222"/>
                  </a:cubicBezTo>
                  <a:cubicBezTo>
                    <a:pt x="92" y="210"/>
                    <a:pt x="91" y="199"/>
                    <a:pt x="90" y="187"/>
                  </a:cubicBezTo>
                  <a:cubicBezTo>
                    <a:pt x="98" y="187"/>
                    <a:pt x="98" y="187"/>
                    <a:pt x="98" y="187"/>
                  </a:cubicBezTo>
                  <a:cubicBezTo>
                    <a:pt x="125" y="330"/>
                    <a:pt x="125" y="330"/>
                    <a:pt x="125" y="330"/>
                  </a:cubicBezTo>
                  <a:cubicBezTo>
                    <a:pt x="161" y="326"/>
                    <a:pt x="197" y="316"/>
                    <a:pt x="232" y="305"/>
                  </a:cubicBezTo>
                  <a:cubicBezTo>
                    <a:pt x="255" y="187"/>
                    <a:pt x="255" y="187"/>
                    <a:pt x="255" y="187"/>
                  </a:cubicBezTo>
                  <a:cubicBezTo>
                    <a:pt x="263" y="187"/>
                    <a:pt x="263" y="187"/>
                    <a:pt x="263" y="187"/>
                  </a:cubicBezTo>
                  <a:cubicBezTo>
                    <a:pt x="261" y="198"/>
                    <a:pt x="260" y="210"/>
                    <a:pt x="260" y="221"/>
                  </a:cubicBezTo>
                  <a:cubicBezTo>
                    <a:pt x="259" y="233"/>
                    <a:pt x="259" y="245"/>
                    <a:pt x="259" y="257"/>
                  </a:cubicBezTo>
                  <a:cubicBezTo>
                    <a:pt x="259" y="296"/>
                    <a:pt x="259" y="296"/>
                    <a:pt x="259" y="296"/>
                  </a:cubicBezTo>
                  <a:cubicBezTo>
                    <a:pt x="290" y="285"/>
                    <a:pt x="321" y="272"/>
                    <a:pt x="352" y="261"/>
                  </a:cubicBezTo>
                  <a:cubicBezTo>
                    <a:pt x="352" y="0"/>
                    <a:pt x="352" y="0"/>
                    <a:pt x="352" y="0"/>
                  </a:cubicBezTo>
                  <a:cubicBezTo>
                    <a:pt x="230" y="0"/>
                    <a:pt x="230" y="0"/>
                    <a:pt x="230" y="0"/>
                  </a:cubicBezTo>
                  <a:cubicBezTo>
                    <a:pt x="190" y="160"/>
                    <a:pt x="190" y="160"/>
                    <a:pt x="190" y="160"/>
                  </a:cubicBezTo>
                  <a:cubicBezTo>
                    <a:pt x="187" y="174"/>
                    <a:pt x="184" y="186"/>
                    <a:pt x="183" y="195"/>
                  </a:cubicBezTo>
                  <a:cubicBezTo>
                    <a:pt x="181" y="205"/>
                    <a:pt x="180" y="214"/>
                    <a:pt x="179" y="223"/>
                  </a:cubicBezTo>
                  <a:cubicBezTo>
                    <a:pt x="174" y="223"/>
                    <a:pt x="174" y="223"/>
                    <a:pt x="174" y="223"/>
                  </a:cubicBezTo>
                  <a:cubicBezTo>
                    <a:pt x="172" y="214"/>
                    <a:pt x="171" y="204"/>
                    <a:pt x="169" y="194"/>
                  </a:cubicBezTo>
                  <a:cubicBezTo>
                    <a:pt x="167" y="184"/>
                    <a:pt x="164" y="172"/>
                    <a:pt x="161" y="161"/>
                  </a:cubicBezTo>
                  <a:cubicBezTo>
                    <a:pt x="122" y="0"/>
                    <a:pt x="122" y="0"/>
                    <a:pt x="122" y="0"/>
                  </a:cubicBezTo>
                  <a:cubicBezTo>
                    <a:pt x="0" y="0"/>
                    <a:pt x="0" y="0"/>
                    <a:pt x="0" y="0"/>
                  </a:cubicBezTo>
                  <a:cubicBezTo>
                    <a:pt x="0" y="322"/>
                    <a:pt x="0" y="322"/>
                    <a:pt x="0" y="322"/>
                  </a:cubicBezTo>
                  <a:cubicBezTo>
                    <a:pt x="32" y="331"/>
                    <a:pt x="63" y="334"/>
                    <a:pt x="94" y="3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EA282AF7-E371-44C4-B5C1-8E9EDF57F416}"/>
                </a:ext>
              </a:extLst>
            </p:cNvPr>
            <p:cNvSpPr>
              <a:spLocks/>
            </p:cNvSpPr>
            <p:nvPr userDrawn="1"/>
          </p:nvSpPr>
          <p:spPr bwMode="auto">
            <a:xfrm>
              <a:off x="1765300" y="928688"/>
              <a:ext cx="142875" cy="103187"/>
            </a:xfrm>
            <a:custGeom>
              <a:avLst/>
              <a:gdLst>
                <a:gd name="T0" fmla="*/ 93 w 93"/>
                <a:gd name="T1" fmla="*/ 33 h 66"/>
                <a:gd name="T2" fmla="*/ 93 w 93"/>
                <a:gd name="T3" fmla="*/ 0 h 66"/>
                <a:gd name="T4" fmla="*/ 0 w 93"/>
                <a:gd name="T5" fmla="*/ 34 h 66"/>
                <a:gd name="T6" fmla="*/ 0 w 93"/>
                <a:gd name="T7" fmla="*/ 66 h 66"/>
                <a:gd name="T8" fmla="*/ 93 w 93"/>
                <a:gd name="T9" fmla="*/ 33 h 66"/>
              </a:gdLst>
              <a:ahLst/>
              <a:cxnLst>
                <a:cxn ang="0">
                  <a:pos x="T0" y="T1"/>
                </a:cxn>
                <a:cxn ang="0">
                  <a:pos x="T2" y="T3"/>
                </a:cxn>
                <a:cxn ang="0">
                  <a:pos x="T4" y="T5"/>
                </a:cxn>
                <a:cxn ang="0">
                  <a:pos x="T6" y="T7"/>
                </a:cxn>
                <a:cxn ang="0">
                  <a:pos x="T8" y="T9"/>
                </a:cxn>
              </a:cxnLst>
              <a:rect l="0" t="0" r="r" b="b"/>
              <a:pathLst>
                <a:path w="93" h="66">
                  <a:moveTo>
                    <a:pt x="93" y="33"/>
                  </a:moveTo>
                  <a:cubicBezTo>
                    <a:pt x="93" y="0"/>
                    <a:pt x="93" y="0"/>
                    <a:pt x="93" y="0"/>
                  </a:cubicBezTo>
                  <a:cubicBezTo>
                    <a:pt x="62" y="11"/>
                    <a:pt x="31" y="23"/>
                    <a:pt x="0" y="34"/>
                  </a:cubicBezTo>
                  <a:cubicBezTo>
                    <a:pt x="0" y="66"/>
                    <a:pt x="0" y="66"/>
                    <a:pt x="0" y="66"/>
                  </a:cubicBezTo>
                  <a:cubicBezTo>
                    <a:pt x="31" y="56"/>
                    <a:pt x="62" y="44"/>
                    <a:pt x="93" y="33"/>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46C1CF97-9B9F-4AD6-9372-EB40523A8BCB}"/>
                </a:ext>
              </a:extLst>
            </p:cNvPr>
            <p:cNvSpPr>
              <a:spLocks/>
            </p:cNvSpPr>
            <p:nvPr userDrawn="1"/>
          </p:nvSpPr>
          <p:spPr bwMode="auto">
            <a:xfrm>
              <a:off x="1765300" y="1130300"/>
              <a:ext cx="142875" cy="61912"/>
            </a:xfrm>
            <a:custGeom>
              <a:avLst/>
              <a:gdLst>
                <a:gd name="T0" fmla="*/ 0 w 93"/>
                <a:gd name="T1" fmla="*/ 34 h 40"/>
                <a:gd name="T2" fmla="*/ 0 w 93"/>
                <a:gd name="T3" fmla="*/ 40 h 40"/>
                <a:gd name="T4" fmla="*/ 93 w 93"/>
                <a:gd name="T5" fmla="*/ 40 h 40"/>
                <a:gd name="T6" fmla="*/ 93 w 93"/>
                <a:gd name="T7" fmla="*/ 0 h 40"/>
                <a:gd name="T8" fmla="*/ 0 w 93"/>
                <a:gd name="T9" fmla="*/ 34 h 40"/>
              </a:gdLst>
              <a:ahLst/>
              <a:cxnLst>
                <a:cxn ang="0">
                  <a:pos x="T0" y="T1"/>
                </a:cxn>
                <a:cxn ang="0">
                  <a:pos x="T2" y="T3"/>
                </a:cxn>
                <a:cxn ang="0">
                  <a:pos x="T4" y="T5"/>
                </a:cxn>
                <a:cxn ang="0">
                  <a:pos x="T6" y="T7"/>
                </a:cxn>
                <a:cxn ang="0">
                  <a:pos x="T8" y="T9"/>
                </a:cxn>
              </a:cxnLst>
              <a:rect l="0" t="0" r="r" b="b"/>
              <a:pathLst>
                <a:path w="93" h="40">
                  <a:moveTo>
                    <a:pt x="0" y="34"/>
                  </a:moveTo>
                  <a:cubicBezTo>
                    <a:pt x="0" y="40"/>
                    <a:pt x="0" y="40"/>
                    <a:pt x="0" y="40"/>
                  </a:cubicBezTo>
                  <a:cubicBezTo>
                    <a:pt x="93" y="40"/>
                    <a:pt x="93" y="40"/>
                    <a:pt x="93" y="40"/>
                  </a:cubicBezTo>
                  <a:cubicBezTo>
                    <a:pt x="93" y="0"/>
                    <a:pt x="93" y="0"/>
                    <a:pt x="93" y="0"/>
                  </a:cubicBezTo>
                  <a:cubicBezTo>
                    <a:pt x="62" y="12"/>
                    <a:pt x="31" y="23"/>
                    <a:pt x="0" y="34"/>
                  </a:cubicBezTo>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3A815CD1-8343-4FE7-8282-B5B67667D29C}"/>
                </a:ext>
              </a:extLst>
            </p:cNvPr>
            <p:cNvSpPr>
              <a:spLocks noEditPoints="1"/>
            </p:cNvSpPr>
            <p:nvPr userDrawn="1"/>
          </p:nvSpPr>
          <p:spPr bwMode="auto">
            <a:xfrm>
              <a:off x="804863" y="469900"/>
              <a:ext cx="592137" cy="722312"/>
            </a:xfrm>
            <a:custGeom>
              <a:avLst/>
              <a:gdLst>
                <a:gd name="T0" fmla="*/ 322 w 373"/>
                <a:gd name="T1" fmla="*/ 297 h 455"/>
                <a:gd name="T2" fmla="*/ 270 w 373"/>
                <a:gd name="T3" fmla="*/ 138 h 455"/>
                <a:gd name="T4" fmla="*/ 225 w 373"/>
                <a:gd name="T5" fmla="*/ 0 h 455"/>
                <a:gd name="T6" fmla="*/ 147 w 373"/>
                <a:gd name="T7" fmla="*/ 0 h 455"/>
                <a:gd name="T8" fmla="*/ 103 w 373"/>
                <a:gd name="T9" fmla="*/ 138 h 455"/>
                <a:gd name="T10" fmla="*/ 51 w 373"/>
                <a:gd name="T11" fmla="*/ 297 h 455"/>
                <a:gd name="T12" fmla="*/ 0 w 373"/>
                <a:gd name="T13" fmla="*/ 455 h 455"/>
                <a:gd name="T14" fmla="*/ 106 w 373"/>
                <a:gd name="T15" fmla="*/ 455 h 455"/>
                <a:gd name="T16" fmla="*/ 186 w 373"/>
                <a:gd name="T17" fmla="*/ 396 h 455"/>
                <a:gd name="T18" fmla="*/ 267 w 373"/>
                <a:gd name="T19" fmla="*/ 455 h 455"/>
                <a:gd name="T20" fmla="*/ 373 w 373"/>
                <a:gd name="T21" fmla="*/ 455 h 455"/>
                <a:gd name="T22" fmla="*/ 322 w 373"/>
                <a:gd name="T23" fmla="*/ 297 h 455"/>
                <a:gd name="T24" fmla="*/ 219 w 373"/>
                <a:gd name="T25" fmla="*/ 272 h 455"/>
                <a:gd name="T26" fmla="*/ 239 w 373"/>
                <a:gd name="T27" fmla="*/ 334 h 455"/>
                <a:gd name="T28" fmla="*/ 186 w 373"/>
                <a:gd name="T29" fmla="*/ 295 h 455"/>
                <a:gd name="T30" fmla="*/ 133 w 373"/>
                <a:gd name="T31" fmla="*/ 334 h 455"/>
                <a:gd name="T32" fmla="*/ 153 w 373"/>
                <a:gd name="T33" fmla="*/ 272 h 455"/>
                <a:gd name="T34" fmla="*/ 101 w 373"/>
                <a:gd name="T35" fmla="*/ 233 h 455"/>
                <a:gd name="T36" fmla="*/ 166 w 373"/>
                <a:gd name="T37" fmla="*/ 233 h 455"/>
                <a:gd name="T38" fmla="*/ 186 w 373"/>
                <a:gd name="T39" fmla="*/ 170 h 455"/>
                <a:gd name="T40" fmla="*/ 207 w 373"/>
                <a:gd name="T41" fmla="*/ 233 h 455"/>
                <a:gd name="T42" fmla="*/ 272 w 373"/>
                <a:gd name="T43" fmla="*/ 233 h 455"/>
                <a:gd name="T44" fmla="*/ 219 w 373"/>
                <a:gd name="T45" fmla="*/ 27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455">
                  <a:moveTo>
                    <a:pt x="322" y="297"/>
                  </a:moveTo>
                  <a:lnTo>
                    <a:pt x="270" y="138"/>
                  </a:lnTo>
                  <a:lnTo>
                    <a:pt x="225" y="0"/>
                  </a:lnTo>
                  <a:lnTo>
                    <a:pt x="147" y="0"/>
                  </a:lnTo>
                  <a:lnTo>
                    <a:pt x="103" y="138"/>
                  </a:lnTo>
                  <a:lnTo>
                    <a:pt x="51" y="297"/>
                  </a:lnTo>
                  <a:lnTo>
                    <a:pt x="0" y="455"/>
                  </a:lnTo>
                  <a:lnTo>
                    <a:pt x="106" y="455"/>
                  </a:lnTo>
                  <a:lnTo>
                    <a:pt x="186" y="396"/>
                  </a:lnTo>
                  <a:lnTo>
                    <a:pt x="267" y="455"/>
                  </a:lnTo>
                  <a:lnTo>
                    <a:pt x="373" y="455"/>
                  </a:lnTo>
                  <a:lnTo>
                    <a:pt x="322" y="297"/>
                  </a:lnTo>
                  <a:close/>
                  <a:moveTo>
                    <a:pt x="219" y="272"/>
                  </a:moveTo>
                  <a:lnTo>
                    <a:pt x="239" y="334"/>
                  </a:lnTo>
                  <a:lnTo>
                    <a:pt x="186" y="295"/>
                  </a:lnTo>
                  <a:lnTo>
                    <a:pt x="133" y="334"/>
                  </a:lnTo>
                  <a:lnTo>
                    <a:pt x="153" y="272"/>
                  </a:lnTo>
                  <a:lnTo>
                    <a:pt x="101" y="233"/>
                  </a:lnTo>
                  <a:lnTo>
                    <a:pt x="166" y="233"/>
                  </a:lnTo>
                  <a:lnTo>
                    <a:pt x="186" y="170"/>
                  </a:lnTo>
                  <a:lnTo>
                    <a:pt x="207" y="233"/>
                  </a:lnTo>
                  <a:lnTo>
                    <a:pt x="272" y="233"/>
                  </a:lnTo>
                  <a:lnTo>
                    <a:pt x="219" y="272"/>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2F00F061-242B-4049-8D8F-B99896144A12}"/>
                </a:ext>
              </a:extLst>
            </p:cNvPr>
            <p:cNvSpPr>
              <a:spLocks/>
            </p:cNvSpPr>
            <p:nvPr userDrawn="1"/>
          </p:nvSpPr>
          <p:spPr bwMode="auto">
            <a:xfrm>
              <a:off x="427038" y="457201"/>
              <a:ext cx="441325" cy="749300"/>
            </a:xfrm>
            <a:custGeom>
              <a:avLst/>
              <a:gdLst>
                <a:gd name="T0" fmla="*/ 0 w 286"/>
                <a:gd name="T1" fmla="*/ 324 h 484"/>
                <a:gd name="T2" fmla="*/ 98 w 286"/>
                <a:gd name="T3" fmla="*/ 324 h 484"/>
                <a:gd name="T4" fmla="*/ 109 w 286"/>
                <a:gd name="T5" fmla="*/ 376 h 484"/>
                <a:gd name="T6" fmla="*/ 143 w 286"/>
                <a:gd name="T7" fmla="*/ 393 h 484"/>
                <a:gd name="T8" fmla="*/ 172 w 286"/>
                <a:gd name="T9" fmla="*/ 383 h 484"/>
                <a:gd name="T10" fmla="*/ 182 w 286"/>
                <a:gd name="T11" fmla="*/ 356 h 484"/>
                <a:gd name="T12" fmla="*/ 134 w 286"/>
                <a:gd name="T13" fmla="*/ 292 h 484"/>
                <a:gd name="T14" fmla="*/ 122 w 286"/>
                <a:gd name="T15" fmla="*/ 282 h 484"/>
                <a:gd name="T16" fmla="*/ 79 w 286"/>
                <a:gd name="T17" fmla="*/ 247 h 484"/>
                <a:gd name="T18" fmla="*/ 24 w 286"/>
                <a:gd name="T19" fmla="*/ 186 h 484"/>
                <a:gd name="T20" fmla="*/ 8 w 286"/>
                <a:gd name="T21" fmla="*/ 123 h 484"/>
                <a:gd name="T22" fmla="*/ 44 w 286"/>
                <a:gd name="T23" fmla="*/ 33 h 484"/>
                <a:gd name="T24" fmla="*/ 142 w 286"/>
                <a:gd name="T25" fmla="*/ 0 h 484"/>
                <a:gd name="T26" fmla="*/ 242 w 286"/>
                <a:gd name="T27" fmla="*/ 36 h 484"/>
                <a:gd name="T28" fmla="*/ 279 w 286"/>
                <a:gd name="T29" fmla="*/ 134 h 484"/>
                <a:gd name="T30" fmla="*/ 279 w 286"/>
                <a:gd name="T31" fmla="*/ 143 h 484"/>
                <a:gd name="T32" fmla="*/ 181 w 286"/>
                <a:gd name="T33" fmla="*/ 143 h 484"/>
                <a:gd name="T34" fmla="*/ 181 w 286"/>
                <a:gd name="T35" fmla="*/ 141 h 484"/>
                <a:gd name="T36" fmla="*/ 172 w 286"/>
                <a:gd name="T37" fmla="*/ 102 h 484"/>
                <a:gd name="T38" fmla="*/ 143 w 286"/>
                <a:gd name="T39" fmla="*/ 90 h 484"/>
                <a:gd name="T40" fmla="*/ 120 w 286"/>
                <a:gd name="T41" fmla="*/ 98 h 484"/>
                <a:gd name="T42" fmla="*/ 112 w 286"/>
                <a:gd name="T43" fmla="*/ 119 h 484"/>
                <a:gd name="T44" fmla="*/ 161 w 286"/>
                <a:gd name="T45" fmla="*/ 178 h 484"/>
                <a:gd name="T46" fmla="*/ 176 w 286"/>
                <a:gd name="T47" fmla="*/ 191 h 484"/>
                <a:gd name="T48" fmla="*/ 266 w 286"/>
                <a:gd name="T49" fmla="*/ 280 h 484"/>
                <a:gd name="T50" fmla="*/ 286 w 286"/>
                <a:gd name="T51" fmla="*/ 350 h 484"/>
                <a:gd name="T52" fmla="*/ 247 w 286"/>
                <a:gd name="T53" fmla="*/ 448 h 484"/>
                <a:gd name="T54" fmla="*/ 141 w 286"/>
                <a:gd name="T55" fmla="*/ 484 h 484"/>
                <a:gd name="T56" fmla="*/ 38 w 286"/>
                <a:gd name="T57" fmla="*/ 444 h 484"/>
                <a:gd name="T58" fmla="*/ 0 w 286"/>
                <a:gd name="T59" fmla="*/ 333 h 484"/>
                <a:gd name="T60" fmla="*/ 0 w 286"/>
                <a:gd name="T61" fmla="*/ 32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 h="484">
                  <a:moveTo>
                    <a:pt x="0" y="324"/>
                  </a:moveTo>
                  <a:cubicBezTo>
                    <a:pt x="98" y="324"/>
                    <a:pt x="98" y="324"/>
                    <a:pt x="98" y="324"/>
                  </a:cubicBezTo>
                  <a:cubicBezTo>
                    <a:pt x="98" y="347"/>
                    <a:pt x="101" y="365"/>
                    <a:pt x="109" y="376"/>
                  </a:cubicBezTo>
                  <a:cubicBezTo>
                    <a:pt x="116" y="388"/>
                    <a:pt x="128" y="393"/>
                    <a:pt x="143" y="393"/>
                  </a:cubicBezTo>
                  <a:cubicBezTo>
                    <a:pt x="155" y="393"/>
                    <a:pt x="164" y="390"/>
                    <a:pt x="172" y="383"/>
                  </a:cubicBezTo>
                  <a:cubicBezTo>
                    <a:pt x="179" y="376"/>
                    <a:pt x="182" y="367"/>
                    <a:pt x="182" y="356"/>
                  </a:cubicBezTo>
                  <a:cubicBezTo>
                    <a:pt x="182" y="340"/>
                    <a:pt x="166" y="319"/>
                    <a:pt x="134" y="292"/>
                  </a:cubicBezTo>
                  <a:cubicBezTo>
                    <a:pt x="128" y="288"/>
                    <a:pt x="124" y="285"/>
                    <a:pt x="122" y="282"/>
                  </a:cubicBezTo>
                  <a:cubicBezTo>
                    <a:pt x="79" y="247"/>
                    <a:pt x="79" y="247"/>
                    <a:pt x="79" y="247"/>
                  </a:cubicBezTo>
                  <a:cubicBezTo>
                    <a:pt x="53" y="225"/>
                    <a:pt x="35" y="205"/>
                    <a:pt x="24" y="186"/>
                  </a:cubicBezTo>
                  <a:cubicBezTo>
                    <a:pt x="13" y="167"/>
                    <a:pt x="8" y="146"/>
                    <a:pt x="8" y="123"/>
                  </a:cubicBezTo>
                  <a:cubicBezTo>
                    <a:pt x="8" y="85"/>
                    <a:pt x="20" y="55"/>
                    <a:pt x="44" y="33"/>
                  </a:cubicBezTo>
                  <a:cubicBezTo>
                    <a:pt x="68" y="11"/>
                    <a:pt x="101" y="0"/>
                    <a:pt x="142" y="0"/>
                  </a:cubicBezTo>
                  <a:cubicBezTo>
                    <a:pt x="185" y="0"/>
                    <a:pt x="218" y="12"/>
                    <a:pt x="242" y="36"/>
                  </a:cubicBezTo>
                  <a:cubicBezTo>
                    <a:pt x="267" y="59"/>
                    <a:pt x="279" y="92"/>
                    <a:pt x="279" y="134"/>
                  </a:cubicBezTo>
                  <a:cubicBezTo>
                    <a:pt x="279" y="143"/>
                    <a:pt x="279" y="143"/>
                    <a:pt x="279" y="143"/>
                  </a:cubicBezTo>
                  <a:cubicBezTo>
                    <a:pt x="181" y="143"/>
                    <a:pt x="181" y="143"/>
                    <a:pt x="181" y="143"/>
                  </a:cubicBezTo>
                  <a:cubicBezTo>
                    <a:pt x="181" y="141"/>
                    <a:pt x="181" y="141"/>
                    <a:pt x="181" y="141"/>
                  </a:cubicBezTo>
                  <a:cubicBezTo>
                    <a:pt x="181" y="124"/>
                    <a:pt x="178" y="111"/>
                    <a:pt x="172" y="102"/>
                  </a:cubicBezTo>
                  <a:cubicBezTo>
                    <a:pt x="165" y="94"/>
                    <a:pt x="156" y="90"/>
                    <a:pt x="143" y="90"/>
                  </a:cubicBezTo>
                  <a:cubicBezTo>
                    <a:pt x="134" y="90"/>
                    <a:pt x="126" y="92"/>
                    <a:pt x="120" y="98"/>
                  </a:cubicBezTo>
                  <a:cubicBezTo>
                    <a:pt x="114" y="103"/>
                    <a:pt x="112" y="110"/>
                    <a:pt x="112" y="119"/>
                  </a:cubicBezTo>
                  <a:cubicBezTo>
                    <a:pt x="112" y="132"/>
                    <a:pt x="128" y="152"/>
                    <a:pt x="161" y="178"/>
                  </a:cubicBezTo>
                  <a:cubicBezTo>
                    <a:pt x="168" y="184"/>
                    <a:pt x="172" y="188"/>
                    <a:pt x="176" y="191"/>
                  </a:cubicBezTo>
                  <a:cubicBezTo>
                    <a:pt x="223" y="229"/>
                    <a:pt x="253" y="259"/>
                    <a:pt x="266" y="280"/>
                  </a:cubicBezTo>
                  <a:cubicBezTo>
                    <a:pt x="280" y="301"/>
                    <a:pt x="286" y="325"/>
                    <a:pt x="286" y="350"/>
                  </a:cubicBezTo>
                  <a:cubicBezTo>
                    <a:pt x="286" y="391"/>
                    <a:pt x="273" y="424"/>
                    <a:pt x="247" y="448"/>
                  </a:cubicBezTo>
                  <a:cubicBezTo>
                    <a:pt x="221" y="472"/>
                    <a:pt x="185" y="484"/>
                    <a:pt x="141" y="484"/>
                  </a:cubicBezTo>
                  <a:cubicBezTo>
                    <a:pt x="97" y="484"/>
                    <a:pt x="63" y="471"/>
                    <a:pt x="38" y="444"/>
                  </a:cubicBezTo>
                  <a:cubicBezTo>
                    <a:pt x="13" y="417"/>
                    <a:pt x="0" y="380"/>
                    <a:pt x="0" y="333"/>
                  </a:cubicBezTo>
                  <a:lnTo>
                    <a:pt x="0" y="324"/>
                  </a:lnTo>
                  <a:close/>
                </a:path>
              </a:pathLst>
            </a:custGeom>
            <a:solidFill>
              <a:srgbClr val="C60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D6FB6EC8-4E1B-4E68-81A7-3A10BD02C949}"/>
                </a:ext>
              </a:extLst>
            </p:cNvPr>
            <p:cNvSpPr>
              <a:spLocks/>
            </p:cNvSpPr>
            <p:nvPr userDrawn="1"/>
          </p:nvSpPr>
          <p:spPr bwMode="auto">
            <a:xfrm>
              <a:off x="430213" y="1282700"/>
              <a:ext cx="74612" cy="92075"/>
            </a:xfrm>
            <a:custGeom>
              <a:avLst/>
              <a:gdLst>
                <a:gd name="T0" fmla="*/ 0 w 47"/>
                <a:gd name="T1" fmla="*/ 58 h 58"/>
                <a:gd name="T2" fmla="*/ 0 w 47"/>
                <a:gd name="T3" fmla="*/ 0 h 58"/>
                <a:gd name="T4" fmla="*/ 12 w 47"/>
                <a:gd name="T5" fmla="*/ 0 h 58"/>
                <a:gd name="T6" fmla="*/ 12 w 47"/>
                <a:gd name="T7" fmla="*/ 22 h 58"/>
                <a:gd name="T8" fmla="*/ 35 w 47"/>
                <a:gd name="T9" fmla="*/ 22 h 58"/>
                <a:gd name="T10" fmla="*/ 35 w 47"/>
                <a:gd name="T11" fmla="*/ 0 h 58"/>
                <a:gd name="T12" fmla="*/ 47 w 47"/>
                <a:gd name="T13" fmla="*/ 0 h 58"/>
                <a:gd name="T14" fmla="*/ 47 w 47"/>
                <a:gd name="T15" fmla="*/ 58 h 58"/>
                <a:gd name="T16" fmla="*/ 35 w 47"/>
                <a:gd name="T17" fmla="*/ 58 h 58"/>
                <a:gd name="T18" fmla="*/ 35 w 47"/>
                <a:gd name="T19" fmla="*/ 32 h 58"/>
                <a:gd name="T20" fmla="*/ 12 w 47"/>
                <a:gd name="T21" fmla="*/ 32 h 58"/>
                <a:gd name="T22" fmla="*/ 12 w 47"/>
                <a:gd name="T23" fmla="*/ 58 h 58"/>
                <a:gd name="T24" fmla="*/ 0 w 47"/>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8">
                  <a:moveTo>
                    <a:pt x="0" y="58"/>
                  </a:moveTo>
                  <a:lnTo>
                    <a:pt x="0" y="0"/>
                  </a:lnTo>
                  <a:lnTo>
                    <a:pt x="12" y="0"/>
                  </a:lnTo>
                  <a:lnTo>
                    <a:pt x="12" y="22"/>
                  </a:lnTo>
                  <a:lnTo>
                    <a:pt x="35" y="22"/>
                  </a:lnTo>
                  <a:lnTo>
                    <a:pt x="35" y="0"/>
                  </a:lnTo>
                  <a:lnTo>
                    <a:pt x="47" y="0"/>
                  </a:lnTo>
                  <a:lnTo>
                    <a:pt x="47" y="58"/>
                  </a:lnTo>
                  <a:lnTo>
                    <a:pt x="35" y="58"/>
                  </a:lnTo>
                  <a:lnTo>
                    <a:pt x="35" y="32"/>
                  </a:lnTo>
                  <a:lnTo>
                    <a:pt x="12" y="32"/>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DE72FF5-9D97-480C-9EEE-DE716AB35DC9}"/>
                </a:ext>
              </a:extLst>
            </p:cNvPr>
            <p:cNvSpPr>
              <a:spLocks noEditPoints="1"/>
            </p:cNvSpPr>
            <p:nvPr userDrawn="1"/>
          </p:nvSpPr>
          <p:spPr bwMode="auto">
            <a:xfrm>
              <a:off x="520700" y="1281113"/>
              <a:ext cx="90487" cy="95250"/>
            </a:xfrm>
            <a:custGeom>
              <a:avLst/>
              <a:gdLst>
                <a:gd name="T0" fmla="*/ 0 w 58"/>
                <a:gd name="T1" fmla="*/ 31 h 62"/>
                <a:gd name="T2" fmla="*/ 3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8"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0"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0" y="50"/>
                    <a:pt x="24"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6EFE2840-9E8F-488B-A795-E39776DE67FE}"/>
                </a:ext>
              </a:extLst>
            </p:cNvPr>
            <p:cNvSpPr>
              <a:spLocks/>
            </p:cNvSpPr>
            <p:nvPr userDrawn="1"/>
          </p:nvSpPr>
          <p:spPr bwMode="auto">
            <a:xfrm>
              <a:off x="628650" y="1282700"/>
              <a:ext cx="73025" cy="93662"/>
            </a:xfrm>
            <a:custGeom>
              <a:avLst/>
              <a:gdLst>
                <a:gd name="T0" fmla="*/ 0 w 48"/>
                <a:gd name="T1" fmla="*/ 0 h 61"/>
                <a:gd name="T2" fmla="*/ 12 w 48"/>
                <a:gd name="T3" fmla="*/ 0 h 61"/>
                <a:gd name="T4" fmla="*/ 12 w 48"/>
                <a:gd name="T5" fmla="*/ 32 h 61"/>
                <a:gd name="T6" fmla="*/ 12 w 48"/>
                <a:gd name="T7" fmla="*/ 42 h 61"/>
                <a:gd name="T8" fmla="*/ 16 w 48"/>
                <a:gd name="T9" fmla="*/ 48 h 61"/>
                <a:gd name="T10" fmla="*/ 24 w 48"/>
                <a:gd name="T11" fmla="*/ 50 h 61"/>
                <a:gd name="T12" fmla="*/ 32 w 48"/>
                <a:gd name="T13" fmla="*/ 48 h 61"/>
                <a:gd name="T14" fmla="*/ 35 w 48"/>
                <a:gd name="T15" fmla="*/ 43 h 61"/>
                <a:gd name="T16" fmla="*/ 35 w 48"/>
                <a:gd name="T17" fmla="*/ 33 h 61"/>
                <a:gd name="T18" fmla="*/ 35 w 48"/>
                <a:gd name="T19" fmla="*/ 0 h 61"/>
                <a:gd name="T20" fmla="*/ 48 w 48"/>
                <a:gd name="T21" fmla="*/ 0 h 61"/>
                <a:gd name="T22" fmla="*/ 48 w 48"/>
                <a:gd name="T23" fmla="*/ 31 h 61"/>
                <a:gd name="T24" fmla="*/ 47 w 48"/>
                <a:gd name="T25" fmla="*/ 47 h 61"/>
                <a:gd name="T26" fmla="*/ 43 w 48"/>
                <a:gd name="T27" fmla="*/ 54 h 61"/>
                <a:gd name="T28" fmla="*/ 36 w 48"/>
                <a:gd name="T29" fmla="*/ 59 h 61"/>
                <a:gd name="T30" fmla="*/ 24 w 48"/>
                <a:gd name="T31" fmla="*/ 61 h 61"/>
                <a:gd name="T32" fmla="*/ 11 w 48"/>
                <a:gd name="T33" fmla="*/ 59 h 61"/>
                <a:gd name="T34" fmla="*/ 4 w 48"/>
                <a:gd name="T35" fmla="*/ 54 h 61"/>
                <a:gd name="T36" fmla="*/ 1 w 48"/>
                <a:gd name="T37" fmla="*/ 47 h 61"/>
                <a:gd name="T38" fmla="*/ 0 w 48"/>
                <a:gd name="T39" fmla="*/ 32 h 61"/>
                <a:gd name="T40" fmla="*/ 0 w 48"/>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1">
                  <a:moveTo>
                    <a:pt x="0" y="0"/>
                  </a:moveTo>
                  <a:cubicBezTo>
                    <a:pt x="12" y="0"/>
                    <a:pt x="12" y="0"/>
                    <a:pt x="12" y="0"/>
                  </a:cubicBezTo>
                  <a:cubicBezTo>
                    <a:pt x="12" y="32"/>
                    <a:pt x="12" y="32"/>
                    <a:pt x="12" y="32"/>
                  </a:cubicBezTo>
                  <a:cubicBezTo>
                    <a:pt x="12" y="37"/>
                    <a:pt x="12" y="41"/>
                    <a:pt x="12" y="42"/>
                  </a:cubicBezTo>
                  <a:cubicBezTo>
                    <a:pt x="13" y="45"/>
                    <a:pt x="14" y="47"/>
                    <a:pt x="16" y="48"/>
                  </a:cubicBezTo>
                  <a:cubicBezTo>
                    <a:pt x="18" y="50"/>
                    <a:pt x="21" y="50"/>
                    <a:pt x="24" y="50"/>
                  </a:cubicBezTo>
                  <a:cubicBezTo>
                    <a:pt x="27" y="50"/>
                    <a:pt x="30" y="50"/>
                    <a:pt x="32" y="48"/>
                  </a:cubicBezTo>
                  <a:cubicBezTo>
                    <a:pt x="33" y="47"/>
                    <a:pt x="35" y="45"/>
                    <a:pt x="35" y="43"/>
                  </a:cubicBezTo>
                  <a:cubicBezTo>
                    <a:pt x="35" y="41"/>
                    <a:pt x="35" y="38"/>
                    <a:pt x="35" y="33"/>
                  </a:cubicBezTo>
                  <a:cubicBezTo>
                    <a:pt x="35" y="0"/>
                    <a:pt x="35" y="0"/>
                    <a:pt x="35" y="0"/>
                  </a:cubicBezTo>
                  <a:cubicBezTo>
                    <a:pt x="48" y="0"/>
                    <a:pt x="48" y="0"/>
                    <a:pt x="48" y="0"/>
                  </a:cubicBezTo>
                  <a:cubicBezTo>
                    <a:pt x="48" y="31"/>
                    <a:pt x="48" y="31"/>
                    <a:pt x="48" y="31"/>
                  </a:cubicBezTo>
                  <a:cubicBezTo>
                    <a:pt x="48" y="38"/>
                    <a:pt x="47" y="44"/>
                    <a:pt x="47" y="47"/>
                  </a:cubicBezTo>
                  <a:cubicBezTo>
                    <a:pt x="46" y="49"/>
                    <a:pt x="45" y="52"/>
                    <a:pt x="43" y="54"/>
                  </a:cubicBezTo>
                  <a:cubicBezTo>
                    <a:pt x="41" y="56"/>
                    <a:pt x="39" y="58"/>
                    <a:pt x="36" y="59"/>
                  </a:cubicBezTo>
                  <a:cubicBezTo>
                    <a:pt x="33" y="60"/>
                    <a:pt x="29" y="61"/>
                    <a:pt x="24" y="61"/>
                  </a:cubicBezTo>
                  <a:cubicBezTo>
                    <a:pt x="19" y="61"/>
                    <a:pt x="14" y="60"/>
                    <a:pt x="11" y="59"/>
                  </a:cubicBezTo>
                  <a:cubicBezTo>
                    <a:pt x="8" y="57"/>
                    <a:pt x="6" y="56"/>
                    <a:pt x="4" y="54"/>
                  </a:cubicBezTo>
                  <a:cubicBezTo>
                    <a:pt x="3" y="51"/>
                    <a:pt x="1" y="49"/>
                    <a:pt x="1" y="47"/>
                  </a:cubicBezTo>
                  <a:cubicBezTo>
                    <a:pt x="0" y="44"/>
                    <a:pt x="0" y="38"/>
                    <a:pt x="0" y="32"/>
                  </a:cubicBezTo>
                  <a:lnTo>
                    <a:pt x="0" y="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CB3208EC-D1D8-4357-8E99-FA8284347B27}"/>
                </a:ext>
              </a:extLst>
            </p:cNvPr>
            <p:cNvSpPr>
              <a:spLocks/>
            </p:cNvSpPr>
            <p:nvPr userDrawn="1"/>
          </p:nvSpPr>
          <p:spPr bwMode="auto">
            <a:xfrm>
              <a:off x="717550" y="1281113"/>
              <a:ext cx="76200" cy="95250"/>
            </a:xfrm>
            <a:custGeom>
              <a:avLst/>
              <a:gdLst>
                <a:gd name="T0" fmla="*/ 0 w 49"/>
                <a:gd name="T1" fmla="*/ 41 h 62"/>
                <a:gd name="T2" fmla="*/ 12 w 49"/>
                <a:gd name="T3" fmla="*/ 40 h 62"/>
                <a:gd name="T4" fmla="*/ 16 w 49"/>
                <a:gd name="T5" fmla="*/ 49 h 62"/>
                <a:gd name="T6" fmla="*/ 25 w 49"/>
                <a:gd name="T7" fmla="*/ 52 h 62"/>
                <a:gd name="T8" fmla="*/ 34 w 49"/>
                <a:gd name="T9" fmla="*/ 49 h 62"/>
                <a:gd name="T10" fmla="*/ 37 w 49"/>
                <a:gd name="T11" fmla="*/ 43 h 62"/>
                <a:gd name="T12" fmla="*/ 36 w 49"/>
                <a:gd name="T13" fmla="*/ 40 h 62"/>
                <a:gd name="T14" fmla="*/ 31 w 49"/>
                <a:gd name="T15" fmla="*/ 37 h 62"/>
                <a:gd name="T16" fmla="*/ 22 w 49"/>
                <a:gd name="T17" fmla="*/ 34 h 62"/>
                <a:gd name="T18" fmla="*/ 8 w 49"/>
                <a:gd name="T19" fmla="*/ 28 h 62"/>
                <a:gd name="T20" fmla="*/ 2 w 49"/>
                <a:gd name="T21" fmla="*/ 16 h 62"/>
                <a:gd name="T22" fmla="*/ 5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2 w 49"/>
                <a:gd name="T35" fmla="*/ 12 h 62"/>
                <a:gd name="T36" fmla="*/ 24 w 49"/>
                <a:gd name="T37" fmla="*/ 10 h 62"/>
                <a:gd name="T38" fmla="*/ 16 w 49"/>
                <a:gd name="T39" fmla="*/ 12 h 62"/>
                <a:gd name="T40" fmla="*/ 14 w 49"/>
                <a:gd name="T41" fmla="*/ 16 h 62"/>
                <a:gd name="T42" fmla="*/ 16 w 49"/>
                <a:gd name="T43" fmla="*/ 19 h 62"/>
                <a:gd name="T44" fmla="*/ 27 w 49"/>
                <a:gd name="T45" fmla="*/ 23 h 62"/>
                <a:gd name="T46" fmla="*/ 40 w 49"/>
                <a:gd name="T47" fmla="*/ 28 h 62"/>
                <a:gd name="T48" fmla="*/ 47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3" y="44"/>
                    <a:pt x="14" y="47"/>
                    <a:pt x="16" y="49"/>
                  </a:cubicBezTo>
                  <a:cubicBezTo>
                    <a:pt x="18" y="51"/>
                    <a:pt x="21" y="52"/>
                    <a:pt x="25" y="52"/>
                  </a:cubicBezTo>
                  <a:cubicBezTo>
                    <a:pt x="29" y="52"/>
                    <a:pt x="32" y="51"/>
                    <a:pt x="34" y="49"/>
                  </a:cubicBezTo>
                  <a:cubicBezTo>
                    <a:pt x="36" y="47"/>
                    <a:pt x="37" y="45"/>
                    <a:pt x="37" y="43"/>
                  </a:cubicBezTo>
                  <a:cubicBezTo>
                    <a:pt x="37" y="42"/>
                    <a:pt x="36" y="41"/>
                    <a:pt x="36" y="40"/>
                  </a:cubicBezTo>
                  <a:cubicBezTo>
                    <a:pt x="35" y="39"/>
                    <a:pt x="33" y="38"/>
                    <a:pt x="31" y="37"/>
                  </a:cubicBezTo>
                  <a:cubicBezTo>
                    <a:pt x="30" y="37"/>
                    <a:pt x="27" y="36"/>
                    <a:pt x="22" y="34"/>
                  </a:cubicBezTo>
                  <a:cubicBezTo>
                    <a:pt x="15" y="33"/>
                    <a:pt x="10" y="31"/>
                    <a:pt x="8" y="28"/>
                  </a:cubicBezTo>
                  <a:cubicBezTo>
                    <a:pt x="4" y="25"/>
                    <a:pt x="2" y="21"/>
                    <a:pt x="2" y="16"/>
                  </a:cubicBezTo>
                  <a:cubicBezTo>
                    <a:pt x="2" y="13"/>
                    <a:pt x="3" y="10"/>
                    <a:pt x="5" y="8"/>
                  </a:cubicBezTo>
                  <a:cubicBezTo>
                    <a:pt x="7" y="5"/>
                    <a:pt x="9" y="3"/>
                    <a:pt x="12" y="2"/>
                  </a:cubicBezTo>
                  <a:cubicBezTo>
                    <a:pt x="16" y="0"/>
                    <a:pt x="20" y="0"/>
                    <a:pt x="24" y="0"/>
                  </a:cubicBezTo>
                  <a:cubicBezTo>
                    <a:pt x="32" y="0"/>
                    <a:pt x="37" y="1"/>
                    <a:pt x="41" y="5"/>
                  </a:cubicBezTo>
                  <a:cubicBezTo>
                    <a:pt x="45" y="8"/>
                    <a:pt x="47" y="12"/>
                    <a:pt x="47" y="18"/>
                  </a:cubicBezTo>
                  <a:cubicBezTo>
                    <a:pt x="35" y="18"/>
                    <a:pt x="35" y="18"/>
                    <a:pt x="35" y="18"/>
                  </a:cubicBezTo>
                  <a:cubicBezTo>
                    <a:pt x="35" y="15"/>
                    <a:pt x="33" y="13"/>
                    <a:pt x="32" y="12"/>
                  </a:cubicBezTo>
                  <a:cubicBezTo>
                    <a:pt x="30" y="10"/>
                    <a:pt x="28" y="10"/>
                    <a:pt x="24" y="10"/>
                  </a:cubicBezTo>
                  <a:cubicBezTo>
                    <a:pt x="21" y="10"/>
                    <a:pt x="18" y="10"/>
                    <a:pt x="16" y="12"/>
                  </a:cubicBezTo>
                  <a:cubicBezTo>
                    <a:pt x="15" y="13"/>
                    <a:pt x="14" y="14"/>
                    <a:pt x="14" y="16"/>
                  </a:cubicBezTo>
                  <a:cubicBezTo>
                    <a:pt x="14" y="17"/>
                    <a:pt x="14" y="18"/>
                    <a:pt x="16" y="19"/>
                  </a:cubicBezTo>
                  <a:cubicBezTo>
                    <a:pt x="17" y="21"/>
                    <a:pt x="21" y="22"/>
                    <a:pt x="27" y="23"/>
                  </a:cubicBezTo>
                  <a:cubicBezTo>
                    <a:pt x="33" y="25"/>
                    <a:pt x="37" y="26"/>
                    <a:pt x="40" y="28"/>
                  </a:cubicBezTo>
                  <a:cubicBezTo>
                    <a:pt x="43" y="29"/>
                    <a:pt x="45" y="31"/>
                    <a:pt x="47"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AED62BAF-78A1-44C9-A0DF-84CA4F5E3286}"/>
                </a:ext>
              </a:extLst>
            </p:cNvPr>
            <p:cNvSpPr>
              <a:spLocks/>
            </p:cNvSpPr>
            <p:nvPr userDrawn="1"/>
          </p:nvSpPr>
          <p:spPr bwMode="auto">
            <a:xfrm>
              <a:off x="803275" y="1282700"/>
              <a:ext cx="73025" cy="92075"/>
            </a:xfrm>
            <a:custGeom>
              <a:avLst/>
              <a:gdLst>
                <a:gd name="T0" fmla="*/ 18 w 46"/>
                <a:gd name="T1" fmla="*/ 58 h 58"/>
                <a:gd name="T2" fmla="*/ 18 w 46"/>
                <a:gd name="T3" fmla="*/ 9 h 58"/>
                <a:gd name="T4" fmla="*/ 0 w 46"/>
                <a:gd name="T5" fmla="*/ 9 h 58"/>
                <a:gd name="T6" fmla="*/ 0 w 46"/>
                <a:gd name="T7" fmla="*/ 0 h 58"/>
                <a:gd name="T8" fmla="*/ 46 w 46"/>
                <a:gd name="T9" fmla="*/ 0 h 58"/>
                <a:gd name="T10" fmla="*/ 46 w 46"/>
                <a:gd name="T11" fmla="*/ 9 h 58"/>
                <a:gd name="T12" fmla="*/ 30 w 46"/>
                <a:gd name="T13" fmla="*/ 9 h 58"/>
                <a:gd name="T14" fmla="*/ 30 w 46"/>
                <a:gd name="T15" fmla="*/ 58 h 58"/>
                <a:gd name="T16" fmla="*/ 18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8" y="58"/>
                  </a:moveTo>
                  <a:lnTo>
                    <a:pt x="18" y="9"/>
                  </a:lnTo>
                  <a:lnTo>
                    <a:pt x="0" y="9"/>
                  </a:lnTo>
                  <a:lnTo>
                    <a:pt x="0" y="0"/>
                  </a:lnTo>
                  <a:lnTo>
                    <a:pt x="46" y="0"/>
                  </a:lnTo>
                  <a:lnTo>
                    <a:pt x="46"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59AF050A-9C35-4D26-A112-A2BBE0643833}"/>
                </a:ext>
              </a:extLst>
            </p:cNvPr>
            <p:cNvSpPr>
              <a:spLocks noEditPoints="1"/>
            </p:cNvSpPr>
            <p:nvPr userDrawn="1"/>
          </p:nvSpPr>
          <p:spPr bwMode="auto">
            <a:xfrm>
              <a:off x="884238"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0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0"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7504DE86-854A-4403-97F4-7E948CB910F9}"/>
                </a:ext>
              </a:extLst>
            </p:cNvPr>
            <p:cNvSpPr>
              <a:spLocks/>
            </p:cNvSpPr>
            <p:nvPr userDrawn="1"/>
          </p:nvSpPr>
          <p:spPr bwMode="auto">
            <a:xfrm>
              <a:off x="990600" y="1282700"/>
              <a:ext cx="74612" cy="92075"/>
            </a:xfrm>
            <a:custGeom>
              <a:avLst/>
              <a:gdLst>
                <a:gd name="T0" fmla="*/ 0 w 47"/>
                <a:gd name="T1" fmla="*/ 58 h 58"/>
                <a:gd name="T2" fmla="*/ 0 w 47"/>
                <a:gd name="T3" fmla="*/ 0 h 58"/>
                <a:gd name="T4" fmla="*/ 12 w 47"/>
                <a:gd name="T5" fmla="*/ 0 h 58"/>
                <a:gd name="T6" fmla="*/ 35 w 47"/>
                <a:gd name="T7" fmla="*/ 39 h 58"/>
                <a:gd name="T8" fmla="*/ 35 w 47"/>
                <a:gd name="T9" fmla="*/ 0 h 58"/>
                <a:gd name="T10" fmla="*/ 47 w 47"/>
                <a:gd name="T11" fmla="*/ 0 h 58"/>
                <a:gd name="T12" fmla="*/ 47 w 47"/>
                <a:gd name="T13" fmla="*/ 58 h 58"/>
                <a:gd name="T14" fmla="*/ 34 w 47"/>
                <a:gd name="T15" fmla="*/ 58 h 58"/>
                <a:gd name="T16" fmla="*/ 11 w 47"/>
                <a:gd name="T17" fmla="*/ 20 h 58"/>
                <a:gd name="T18" fmla="*/ 11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5" y="39"/>
                  </a:lnTo>
                  <a:lnTo>
                    <a:pt x="35" y="0"/>
                  </a:lnTo>
                  <a:lnTo>
                    <a:pt x="47" y="0"/>
                  </a:lnTo>
                  <a:lnTo>
                    <a:pt x="47" y="58"/>
                  </a:lnTo>
                  <a:lnTo>
                    <a:pt x="34" y="58"/>
                  </a:lnTo>
                  <a:lnTo>
                    <a:pt x="11" y="20"/>
                  </a:lnTo>
                  <a:lnTo>
                    <a:pt x="11"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id="{A4FD94C0-22BF-43A6-81BC-C9131CF5625F}"/>
                </a:ext>
              </a:extLst>
            </p:cNvPr>
            <p:cNvSpPr>
              <a:spLocks/>
            </p:cNvSpPr>
            <p:nvPr userDrawn="1"/>
          </p:nvSpPr>
          <p:spPr bwMode="auto">
            <a:xfrm>
              <a:off x="1076325" y="1281113"/>
              <a:ext cx="36512" cy="95250"/>
            </a:xfrm>
            <a:custGeom>
              <a:avLst/>
              <a:gdLst>
                <a:gd name="T0" fmla="*/ 0 w 23"/>
                <a:gd name="T1" fmla="*/ 60 h 60"/>
                <a:gd name="T2" fmla="*/ 14 w 23"/>
                <a:gd name="T3" fmla="*/ 0 h 60"/>
                <a:gd name="T4" fmla="*/ 23 w 23"/>
                <a:gd name="T5" fmla="*/ 0 h 60"/>
                <a:gd name="T6" fmla="*/ 8 w 23"/>
                <a:gd name="T7" fmla="*/ 60 h 60"/>
                <a:gd name="T8" fmla="*/ 0 w 23"/>
                <a:gd name="T9" fmla="*/ 60 h 60"/>
              </a:gdLst>
              <a:ahLst/>
              <a:cxnLst>
                <a:cxn ang="0">
                  <a:pos x="T0" y="T1"/>
                </a:cxn>
                <a:cxn ang="0">
                  <a:pos x="T2" y="T3"/>
                </a:cxn>
                <a:cxn ang="0">
                  <a:pos x="T4" y="T5"/>
                </a:cxn>
                <a:cxn ang="0">
                  <a:pos x="T6" y="T7"/>
                </a:cxn>
                <a:cxn ang="0">
                  <a:pos x="T8" y="T9"/>
                </a:cxn>
              </a:cxnLst>
              <a:rect l="0" t="0" r="r" b="b"/>
              <a:pathLst>
                <a:path w="23" h="60">
                  <a:moveTo>
                    <a:pt x="0" y="60"/>
                  </a:moveTo>
                  <a:lnTo>
                    <a:pt x="14" y="0"/>
                  </a:lnTo>
                  <a:lnTo>
                    <a:pt x="23" y="0"/>
                  </a:lnTo>
                  <a:lnTo>
                    <a:pt x="8" y="60"/>
                  </a:lnTo>
                  <a:lnTo>
                    <a:pt x="0" y="6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id="{E2425809-D5CD-453F-B74F-29042A2CB41E}"/>
                </a:ext>
              </a:extLst>
            </p:cNvPr>
            <p:cNvSpPr>
              <a:spLocks/>
            </p:cNvSpPr>
            <p:nvPr userDrawn="1"/>
          </p:nvSpPr>
          <p:spPr bwMode="auto">
            <a:xfrm>
              <a:off x="1119188" y="1281113"/>
              <a:ext cx="87312" cy="95250"/>
            </a:xfrm>
            <a:custGeom>
              <a:avLst/>
              <a:gdLst>
                <a:gd name="T0" fmla="*/ 30 w 57"/>
                <a:gd name="T1" fmla="*/ 39 h 62"/>
                <a:gd name="T2" fmla="*/ 30 w 57"/>
                <a:gd name="T3" fmla="*/ 29 h 62"/>
                <a:gd name="T4" fmla="*/ 57 w 57"/>
                <a:gd name="T5" fmla="*/ 29 h 62"/>
                <a:gd name="T6" fmla="*/ 57 w 57"/>
                <a:gd name="T7" fmla="*/ 52 h 62"/>
                <a:gd name="T8" fmla="*/ 45 w 57"/>
                <a:gd name="T9" fmla="*/ 59 h 62"/>
                <a:gd name="T10" fmla="*/ 31 w 57"/>
                <a:gd name="T11" fmla="*/ 62 h 62"/>
                <a:gd name="T12" fmla="*/ 14 w 57"/>
                <a:gd name="T13" fmla="*/ 58 h 62"/>
                <a:gd name="T14" fmla="*/ 4 w 57"/>
                <a:gd name="T15" fmla="*/ 46 h 62"/>
                <a:gd name="T16" fmla="*/ 0 w 57"/>
                <a:gd name="T17" fmla="*/ 30 h 62"/>
                <a:gd name="T18" fmla="*/ 4 w 57"/>
                <a:gd name="T19" fmla="*/ 14 h 62"/>
                <a:gd name="T20" fmla="*/ 16 w 57"/>
                <a:gd name="T21" fmla="*/ 3 h 62"/>
                <a:gd name="T22" fmla="*/ 30 w 57"/>
                <a:gd name="T23" fmla="*/ 0 h 62"/>
                <a:gd name="T24" fmla="*/ 48 w 57"/>
                <a:gd name="T25" fmla="*/ 4 h 62"/>
                <a:gd name="T26" fmla="*/ 56 w 57"/>
                <a:gd name="T27" fmla="*/ 17 h 62"/>
                <a:gd name="T28" fmla="*/ 44 w 57"/>
                <a:gd name="T29" fmla="*/ 20 h 62"/>
                <a:gd name="T30" fmla="*/ 39 w 57"/>
                <a:gd name="T31" fmla="*/ 13 h 62"/>
                <a:gd name="T32" fmla="*/ 30 w 57"/>
                <a:gd name="T33" fmla="*/ 10 h 62"/>
                <a:gd name="T34" fmla="*/ 18 w 57"/>
                <a:gd name="T35" fmla="*/ 15 h 62"/>
                <a:gd name="T36" fmla="*/ 13 w 57"/>
                <a:gd name="T37" fmla="*/ 30 h 62"/>
                <a:gd name="T38" fmla="*/ 18 w 57"/>
                <a:gd name="T39" fmla="*/ 46 h 62"/>
                <a:gd name="T40" fmla="*/ 30 w 57"/>
                <a:gd name="T41" fmla="*/ 51 h 62"/>
                <a:gd name="T42" fmla="*/ 38 w 57"/>
                <a:gd name="T43" fmla="*/ 50 h 62"/>
                <a:gd name="T44" fmla="*/ 44 w 57"/>
                <a:gd name="T45" fmla="*/ 46 h 62"/>
                <a:gd name="T46" fmla="*/ 44 w 57"/>
                <a:gd name="T47" fmla="*/ 39 h 62"/>
                <a:gd name="T48" fmla="*/ 30 w 57"/>
                <a:gd name="T49"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62">
                  <a:moveTo>
                    <a:pt x="30" y="39"/>
                  </a:moveTo>
                  <a:cubicBezTo>
                    <a:pt x="30" y="29"/>
                    <a:pt x="30" y="29"/>
                    <a:pt x="30" y="29"/>
                  </a:cubicBezTo>
                  <a:cubicBezTo>
                    <a:pt x="57" y="29"/>
                    <a:pt x="57" y="29"/>
                    <a:pt x="57" y="29"/>
                  </a:cubicBezTo>
                  <a:cubicBezTo>
                    <a:pt x="57" y="52"/>
                    <a:pt x="57" y="52"/>
                    <a:pt x="57" y="52"/>
                  </a:cubicBezTo>
                  <a:cubicBezTo>
                    <a:pt x="54" y="55"/>
                    <a:pt x="50" y="57"/>
                    <a:pt x="45" y="59"/>
                  </a:cubicBezTo>
                  <a:cubicBezTo>
                    <a:pt x="41" y="61"/>
                    <a:pt x="36" y="62"/>
                    <a:pt x="31" y="62"/>
                  </a:cubicBezTo>
                  <a:cubicBezTo>
                    <a:pt x="25" y="62"/>
                    <a:pt x="19" y="60"/>
                    <a:pt x="14" y="58"/>
                  </a:cubicBezTo>
                  <a:cubicBezTo>
                    <a:pt x="10" y="55"/>
                    <a:pt x="6" y="51"/>
                    <a:pt x="4" y="46"/>
                  </a:cubicBezTo>
                  <a:cubicBezTo>
                    <a:pt x="1" y="42"/>
                    <a:pt x="0" y="36"/>
                    <a:pt x="0" y="30"/>
                  </a:cubicBezTo>
                  <a:cubicBezTo>
                    <a:pt x="0" y="24"/>
                    <a:pt x="2" y="19"/>
                    <a:pt x="4" y="14"/>
                  </a:cubicBezTo>
                  <a:cubicBezTo>
                    <a:pt x="7" y="9"/>
                    <a:pt x="11" y="5"/>
                    <a:pt x="16" y="3"/>
                  </a:cubicBezTo>
                  <a:cubicBezTo>
                    <a:pt x="20" y="1"/>
                    <a:pt x="24" y="0"/>
                    <a:pt x="30" y="0"/>
                  </a:cubicBezTo>
                  <a:cubicBezTo>
                    <a:pt x="38" y="0"/>
                    <a:pt x="43" y="1"/>
                    <a:pt x="48" y="4"/>
                  </a:cubicBezTo>
                  <a:cubicBezTo>
                    <a:pt x="52" y="7"/>
                    <a:pt x="55" y="12"/>
                    <a:pt x="56" y="17"/>
                  </a:cubicBezTo>
                  <a:cubicBezTo>
                    <a:pt x="44" y="20"/>
                    <a:pt x="44" y="20"/>
                    <a:pt x="44" y="20"/>
                  </a:cubicBezTo>
                  <a:cubicBezTo>
                    <a:pt x="43" y="17"/>
                    <a:pt x="41" y="14"/>
                    <a:pt x="39" y="13"/>
                  </a:cubicBezTo>
                  <a:cubicBezTo>
                    <a:pt x="37" y="11"/>
                    <a:pt x="34" y="10"/>
                    <a:pt x="30" y="10"/>
                  </a:cubicBezTo>
                  <a:cubicBezTo>
                    <a:pt x="25" y="10"/>
                    <a:pt x="21" y="12"/>
                    <a:pt x="18" y="15"/>
                  </a:cubicBezTo>
                  <a:cubicBezTo>
                    <a:pt x="14" y="18"/>
                    <a:pt x="13" y="23"/>
                    <a:pt x="13" y="30"/>
                  </a:cubicBezTo>
                  <a:cubicBezTo>
                    <a:pt x="13" y="37"/>
                    <a:pt x="14" y="42"/>
                    <a:pt x="18" y="46"/>
                  </a:cubicBezTo>
                  <a:cubicBezTo>
                    <a:pt x="21" y="50"/>
                    <a:pt x="25" y="51"/>
                    <a:pt x="30" y="51"/>
                  </a:cubicBezTo>
                  <a:cubicBezTo>
                    <a:pt x="33" y="51"/>
                    <a:pt x="35" y="51"/>
                    <a:pt x="38" y="50"/>
                  </a:cubicBezTo>
                  <a:cubicBezTo>
                    <a:pt x="40" y="49"/>
                    <a:pt x="42" y="48"/>
                    <a:pt x="44" y="46"/>
                  </a:cubicBezTo>
                  <a:cubicBezTo>
                    <a:pt x="44" y="39"/>
                    <a:pt x="44" y="39"/>
                    <a:pt x="44" y="39"/>
                  </a:cubicBezTo>
                  <a:lnTo>
                    <a:pt x="30" y="39"/>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id="{72B6C2A9-ADFB-4460-84EB-48D5ABD612AE}"/>
                </a:ext>
              </a:extLst>
            </p:cNvPr>
            <p:cNvSpPr>
              <a:spLocks noEditPoints="1"/>
            </p:cNvSpPr>
            <p:nvPr userDrawn="1"/>
          </p:nvSpPr>
          <p:spPr bwMode="auto">
            <a:xfrm>
              <a:off x="1214438" y="1282700"/>
              <a:ext cx="95250" cy="92075"/>
            </a:xfrm>
            <a:custGeom>
              <a:avLst/>
              <a:gdLst>
                <a:gd name="T0" fmla="*/ 60 w 60"/>
                <a:gd name="T1" fmla="*/ 58 h 58"/>
                <a:gd name="T2" fmla="*/ 47 w 60"/>
                <a:gd name="T3" fmla="*/ 58 h 58"/>
                <a:gd name="T4" fmla="*/ 41 w 60"/>
                <a:gd name="T5" fmla="*/ 44 h 58"/>
                <a:gd name="T6" fmla="*/ 18 w 60"/>
                <a:gd name="T7" fmla="*/ 44 h 58"/>
                <a:gd name="T8" fmla="*/ 13 w 60"/>
                <a:gd name="T9" fmla="*/ 58 h 58"/>
                <a:gd name="T10" fmla="*/ 0 w 60"/>
                <a:gd name="T11" fmla="*/ 58 h 58"/>
                <a:gd name="T12" fmla="*/ 24 w 60"/>
                <a:gd name="T13" fmla="*/ 0 h 58"/>
                <a:gd name="T14" fmla="*/ 36 w 60"/>
                <a:gd name="T15" fmla="*/ 0 h 58"/>
                <a:gd name="T16" fmla="*/ 60 w 60"/>
                <a:gd name="T17" fmla="*/ 58 h 58"/>
                <a:gd name="T18" fmla="*/ 37 w 60"/>
                <a:gd name="T19" fmla="*/ 35 h 58"/>
                <a:gd name="T20" fmla="*/ 29 w 60"/>
                <a:gd name="T21" fmla="*/ 13 h 58"/>
                <a:gd name="T22" fmla="*/ 22 w 60"/>
                <a:gd name="T23" fmla="*/ 35 h 58"/>
                <a:gd name="T24" fmla="*/ 37 w 60"/>
                <a:gd name="T2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8">
                  <a:moveTo>
                    <a:pt x="60" y="58"/>
                  </a:moveTo>
                  <a:lnTo>
                    <a:pt x="47" y="58"/>
                  </a:lnTo>
                  <a:lnTo>
                    <a:pt x="41" y="44"/>
                  </a:lnTo>
                  <a:lnTo>
                    <a:pt x="18" y="44"/>
                  </a:lnTo>
                  <a:lnTo>
                    <a:pt x="13" y="58"/>
                  </a:lnTo>
                  <a:lnTo>
                    <a:pt x="0" y="58"/>
                  </a:lnTo>
                  <a:lnTo>
                    <a:pt x="24" y="0"/>
                  </a:lnTo>
                  <a:lnTo>
                    <a:pt x="36" y="0"/>
                  </a:lnTo>
                  <a:lnTo>
                    <a:pt x="60" y="58"/>
                  </a:lnTo>
                  <a:close/>
                  <a:moveTo>
                    <a:pt x="37" y="35"/>
                  </a:moveTo>
                  <a:lnTo>
                    <a:pt x="29" y="13"/>
                  </a:lnTo>
                  <a:lnTo>
                    <a:pt x="22" y="35"/>
                  </a:lnTo>
                  <a:lnTo>
                    <a:pt x="37" y="35"/>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id="{695FFBC7-A02C-4AEC-A8B2-FB2C164CE77F}"/>
                </a:ext>
              </a:extLst>
            </p:cNvPr>
            <p:cNvSpPr>
              <a:spLocks/>
            </p:cNvSpPr>
            <p:nvPr userDrawn="1"/>
          </p:nvSpPr>
          <p:spPr bwMode="auto">
            <a:xfrm>
              <a:off x="1319213" y="1282700"/>
              <a:ext cx="66675" cy="92075"/>
            </a:xfrm>
            <a:custGeom>
              <a:avLst/>
              <a:gdLst>
                <a:gd name="T0" fmla="*/ 0 w 42"/>
                <a:gd name="T1" fmla="*/ 58 h 58"/>
                <a:gd name="T2" fmla="*/ 0 w 42"/>
                <a:gd name="T3" fmla="*/ 0 h 58"/>
                <a:gd name="T4" fmla="*/ 12 w 42"/>
                <a:gd name="T5" fmla="*/ 0 h 58"/>
                <a:gd name="T6" fmla="*/ 12 w 42"/>
                <a:gd name="T7" fmla="*/ 48 h 58"/>
                <a:gd name="T8" fmla="*/ 42 w 42"/>
                <a:gd name="T9" fmla="*/ 48 h 58"/>
                <a:gd name="T10" fmla="*/ 42 w 42"/>
                <a:gd name="T11" fmla="*/ 58 h 58"/>
                <a:gd name="T12" fmla="*/ 0 w 42"/>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42" h="58">
                  <a:moveTo>
                    <a:pt x="0" y="58"/>
                  </a:moveTo>
                  <a:lnTo>
                    <a:pt x="0" y="0"/>
                  </a:lnTo>
                  <a:lnTo>
                    <a:pt x="12" y="0"/>
                  </a:lnTo>
                  <a:lnTo>
                    <a:pt x="12" y="48"/>
                  </a:lnTo>
                  <a:lnTo>
                    <a:pt x="42" y="48"/>
                  </a:lnTo>
                  <a:lnTo>
                    <a:pt x="4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AE2A5C36-BD73-43BF-9177-9B70A0B81FB3}"/>
                </a:ext>
              </a:extLst>
            </p:cNvPr>
            <p:cNvSpPr>
              <a:spLocks/>
            </p:cNvSpPr>
            <p:nvPr userDrawn="1"/>
          </p:nvSpPr>
          <p:spPr bwMode="auto">
            <a:xfrm>
              <a:off x="1381125" y="1282700"/>
              <a:ext cx="87312" cy="92075"/>
            </a:xfrm>
            <a:custGeom>
              <a:avLst/>
              <a:gdLst>
                <a:gd name="T0" fmla="*/ 21 w 55"/>
                <a:gd name="T1" fmla="*/ 58 h 58"/>
                <a:gd name="T2" fmla="*/ 0 w 55"/>
                <a:gd name="T3" fmla="*/ 0 h 58"/>
                <a:gd name="T4" fmla="*/ 13 w 55"/>
                <a:gd name="T5" fmla="*/ 0 h 58"/>
                <a:gd name="T6" fmla="*/ 28 w 55"/>
                <a:gd name="T7" fmla="*/ 42 h 58"/>
                <a:gd name="T8" fmla="*/ 42 w 55"/>
                <a:gd name="T9" fmla="*/ 0 h 58"/>
                <a:gd name="T10" fmla="*/ 55 w 55"/>
                <a:gd name="T11" fmla="*/ 0 h 58"/>
                <a:gd name="T12" fmla="*/ 33 w 55"/>
                <a:gd name="T13" fmla="*/ 58 h 58"/>
                <a:gd name="T14" fmla="*/ 21 w 55"/>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8">
                  <a:moveTo>
                    <a:pt x="21" y="58"/>
                  </a:moveTo>
                  <a:lnTo>
                    <a:pt x="0" y="0"/>
                  </a:lnTo>
                  <a:lnTo>
                    <a:pt x="13" y="0"/>
                  </a:lnTo>
                  <a:lnTo>
                    <a:pt x="28" y="42"/>
                  </a:lnTo>
                  <a:lnTo>
                    <a:pt x="42" y="0"/>
                  </a:lnTo>
                  <a:lnTo>
                    <a:pt x="55" y="0"/>
                  </a:lnTo>
                  <a:lnTo>
                    <a:pt x="33" y="58"/>
                  </a:lnTo>
                  <a:lnTo>
                    <a:pt x="21"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6B082D39-6B80-47AA-B1C6-BF0A3947C49F}"/>
                </a:ext>
              </a:extLst>
            </p:cNvPr>
            <p:cNvSpPr>
              <a:spLocks/>
            </p:cNvSpPr>
            <p:nvPr userDrawn="1"/>
          </p:nvSpPr>
          <p:spPr bwMode="auto">
            <a:xfrm>
              <a:off x="1479550" y="1282700"/>
              <a:ext cx="68262" cy="92075"/>
            </a:xfrm>
            <a:custGeom>
              <a:avLst/>
              <a:gdLst>
                <a:gd name="T0" fmla="*/ 0 w 43"/>
                <a:gd name="T1" fmla="*/ 58 h 58"/>
                <a:gd name="T2" fmla="*/ 0 w 43"/>
                <a:gd name="T3" fmla="*/ 0 h 58"/>
                <a:gd name="T4" fmla="*/ 42 w 43"/>
                <a:gd name="T5" fmla="*/ 0 h 58"/>
                <a:gd name="T6" fmla="*/ 42 w 43"/>
                <a:gd name="T7" fmla="*/ 9 h 58"/>
                <a:gd name="T8" fmla="*/ 11 w 43"/>
                <a:gd name="T9" fmla="*/ 9 h 58"/>
                <a:gd name="T10" fmla="*/ 11 w 43"/>
                <a:gd name="T11" fmla="*/ 22 h 58"/>
                <a:gd name="T12" fmla="*/ 41 w 43"/>
                <a:gd name="T13" fmla="*/ 22 h 58"/>
                <a:gd name="T14" fmla="*/ 41 w 43"/>
                <a:gd name="T15" fmla="*/ 32 h 58"/>
                <a:gd name="T16" fmla="*/ 11 w 43"/>
                <a:gd name="T17" fmla="*/ 32 h 58"/>
                <a:gd name="T18" fmla="*/ 11 w 43"/>
                <a:gd name="T19" fmla="*/ 48 h 58"/>
                <a:gd name="T20" fmla="*/ 43 w 43"/>
                <a:gd name="T21" fmla="*/ 48 h 58"/>
                <a:gd name="T22" fmla="*/ 43 w 43"/>
                <a:gd name="T23" fmla="*/ 58 h 58"/>
                <a:gd name="T24" fmla="*/ 0 w 43"/>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8">
                  <a:moveTo>
                    <a:pt x="0" y="58"/>
                  </a:moveTo>
                  <a:lnTo>
                    <a:pt x="0" y="0"/>
                  </a:lnTo>
                  <a:lnTo>
                    <a:pt x="42" y="0"/>
                  </a:lnTo>
                  <a:lnTo>
                    <a:pt x="42" y="9"/>
                  </a:lnTo>
                  <a:lnTo>
                    <a:pt x="11" y="9"/>
                  </a:lnTo>
                  <a:lnTo>
                    <a:pt x="11" y="22"/>
                  </a:lnTo>
                  <a:lnTo>
                    <a:pt x="41" y="22"/>
                  </a:lnTo>
                  <a:lnTo>
                    <a:pt x="41" y="32"/>
                  </a:lnTo>
                  <a:lnTo>
                    <a:pt x="11" y="32"/>
                  </a:lnTo>
                  <a:lnTo>
                    <a:pt x="11" y="48"/>
                  </a:lnTo>
                  <a:lnTo>
                    <a:pt x="43" y="48"/>
                  </a:lnTo>
                  <a:lnTo>
                    <a:pt x="43"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a:extLst>
                <a:ext uri="{FF2B5EF4-FFF2-40B4-BE49-F238E27FC236}">
                  <a16:creationId xmlns:a16="http://schemas.microsoft.com/office/drawing/2014/main" id="{8807D202-4328-4470-ABC0-FFA3E1C9A27A}"/>
                </a:ext>
              </a:extLst>
            </p:cNvPr>
            <p:cNvSpPr>
              <a:spLocks/>
            </p:cNvSpPr>
            <p:nvPr userDrawn="1"/>
          </p:nvSpPr>
          <p:spPr bwMode="auto">
            <a:xfrm>
              <a:off x="1562100" y="1281113"/>
              <a:ext cx="74612" cy="95250"/>
            </a:xfrm>
            <a:custGeom>
              <a:avLst/>
              <a:gdLst>
                <a:gd name="T0" fmla="*/ 0 w 48"/>
                <a:gd name="T1" fmla="*/ 41 h 62"/>
                <a:gd name="T2" fmla="*/ 11 w 48"/>
                <a:gd name="T3" fmla="*/ 40 h 62"/>
                <a:gd name="T4" fmla="*/ 16 w 48"/>
                <a:gd name="T5" fmla="*/ 49 h 62"/>
                <a:gd name="T6" fmla="*/ 24 w 48"/>
                <a:gd name="T7" fmla="*/ 52 h 62"/>
                <a:gd name="T8" fmla="*/ 33 w 48"/>
                <a:gd name="T9" fmla="*/ 49 h 62"/>
                <a:gd name="T10" fmla="*/ 36 w 48"/>
                <a:gd name="T11" fmla="*/ 43 h 62"/>
                <a:gd name="T12" fmla="*/ 35 w 48"/>
                <a:gd name="T13" fmla="*/ 40 h 62"/>
                <a:gd name="T14" fmla="*/ 31 w 48"/>
                <a:gd name="T15" fmla="*/ 37 h 62"/>
                <a:gd name="T16" fmla="*/ 21 w 48"/>
                <a:gd name="T17" fmla="*/ 34 h 62"/>
                <a:gd name="T18" fmla="*/ 7 w 48"/>
                <a:gd name="T19" fmla="*/ 28 h 62"/>
                <a:gd name="T20" fmla="*/ 2 w 48"/>
                <a:gd name="T21" fmla="*/ 16 h 62"/>
                <a:gd name="T22" fmla="*/ 4 w 48"/>
                <a:gd name="T23" fmla="*/ 8 h 62"/>
                <a:gd name="T24" fmla="*/ 12 w 48"/>
                <a:gd name="T25" fmla="*/ 2 h 62"/>
                <a:gd name="T26" fmla="*/ 24 w 48"/>
                <a:gd name="T27" fmla="*/ 0 h 62"/>
                <a:gd name="T28" fmla="*/ 41 w 48"/>
                <a:gd name="T29" fmla="*/ 5 h 62"/>
                <a:gd name="T30" fmla="*/ 47 w 48"/>
                <a:gd name="T31" fmla="*/ 18 h 62"/>
                <a:gd name="T32" fmla="*/ 35 w 48"/>
                <a:gd name="T33" fmla="*/ 18 h 62"/>
                <a:gd name="T34" fmla="*/ 31 w 48"/>
                <a:gd name="T35" fmla="*/ 12 h 62"/>
                <a:gd name="T36" fmla="*/ 23 w 48"/>
                <a:gd name="T37" fmla="*/ 10 h 62"/>
                <a:gd name="T38" fmla="*/ 15 w 48"/>
                <a:gd name="T39" fmla="*/ 12 h 62"/>
                <a:gd name="T40" fmla="*/ 13 w 48"/>
                <a:gd name="T41" fmla="*/ 16 h 62"/>
                <a:gd name="T42" fmla="*/ 15 w 48"/>
                <a:gd name="T43" fmla="*/ 19 h 62"/>
                <a:gd name="T44" fmla="*/ 26 w 48"/>
                <a:gd name="T45" fmla="*/ 23 h 62"/>
                <a:gd name="T46" fmla="*/ 39 w 48"/>
                <a:gd name="T47" fmla="*/ 28 h 62"/>
                <a:gd name="T48" fmla="*/ 46 w 48"/>
                <a:gd name="T49" fmla="*/ 34 h 62"/>
                <a:gd name="T50" fmla="*/ 48 w 48"/>
                <a:gd name="T51" fmla="*/ 43 h 62"/>
                <a:gd name="T52" fmla="*/ 46 w 48"/>
                <a:gd name="T53" fmla="*/ 53 h 62"/>
                <a:gd name="T54" fmla="*/ 37 w 48"/>
                <a:gd name="T55" fmla="*/ 60 h 62"/>
                <a:gd name="T56" fmla="*/ 24 w 48"/>
                <a:gd name="T57" fmla="*/ 62 h 62"/>
                <a:gd name="T58" fmla="*/ 7 w 48"/>
                <a:gd name="T59" fmla="*/ 57 h 62"/>
                <a:gd name="T60" fmla="*/ 0 w 48"/>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2">
                  <a:moveTo>
                    <a:pt x="0" y="41"/>
                  </a:moveTo>
                  <a:cubicBezTo>
                    <a:pt x="11" y="40"/>
                    <a:pt x="11" y="40"/>
                    <a:pt x="11" y="40"/>
                  </a:cubicBezTo>
                  <a:cubicBezTo>
                    <a:pt x="12" y="44"/>
                    <a:pt x="13" y="47"/>
                    <a:pt x="16" y="49"/>
                  </a:cubicBezTo>
                  <a:cubicBezTo>
                    <a:pt x="18" y="51"/>
                    <a:pt x="21" y="52"/>
                    <a:pt x="24" y="52"/>
                  </a:cubicBezTo>
                  <a:cubicBezTo>
                    <a:pt x="28"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4"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4" y="8"/>
                    <a:pt x="46" y="12"/>
                    <a:pt x="47" y="18"/>
                  </a:cubicBezTo>
                  <a:cubicBezTo>
                    <a:pt x="35" y="18"/>
                    <a:pt x="35" y="18"/>
                    <a:pt x="35" y="18"/>
                  </a:cubicBezTo>
                  <a:cubicBezTo>
                    <a:pt x="34" y="15"/>
                    <a:pt x="33" y="13"/>
                    <a:pt x="31" y="12"/>
                  </a:cubicBezTo>
                  <a:cubicBezTo>
                    <a:pt x="29" y="10"/>
                    <a:pt x="27" y="10"/>
                    <a:pt x="23" y="10"/>
                  </a:cubicBezTo>
                  <a:cubicBezTo>
                    <a:pt x="20" y="10"/>
                    <a:pt x="17" y="10"/>
                    <a:pt x="15" y="12"/>
                  </a:cubicBezTo>
                  <a:cubicBezTo>
                    <a:pt x="14" y="13"/>
                    <a:pt x="13" y="14"/>
                    <a:pt x="13" y="16"/>
                  </a:cubicBezTo>
                  <a:cubicBezTo>
                    <a:pt x="13" y="17"/>
                    <a:pt x="14" y="18"/>
                    <a:pt x="15" y="19"/>
                  </a:cubicBezTo>
                  <a:cubicBezTo>
                    <a:pt x="17" y="21"/>
                    <a:pt x="20" y="22"/>
                    <a:pt x="26" y="23"/>
                  </a:cubicBezTo>
                  <a:cubicBezTo>
                    <a:pt x="32" y="25"/>
                    <a:pt x="37" y="26"/>
                    <a:pt x="39" y="28"/>
                  </a:cubicBezTo>
                  <a:cubicBezTo>
                    <a:pt x="42" y="29"/>
                    <a:pt x="44" y="31"/>
                    <a:pt x="46" y="34"/>
                  </a:cubicBezTo>
                  <a:cubicBezTo>
                    <a:pt x="48" y="36"/>
                    <a:pt x="48" y="39"/>
                    <a:pt x="48" y="43"/>
                  </a:cubicBezTo>
                  <a:cubicBezTo>
                    <a:pt x="48" y="47"/>
                    <a:pt x="47" y="50"/>
                    <a:pt x="46" y="53"/>
                  </a:cubicBezTo>
                  <a:cubicBezTo>
                    <a:pt x="44" y="56"/>
                    <a:pt x="41" y="58"/>
                    <a:pt x="37" y="60"/>
                  </a:cubicBezTo>
                  <a:cubicBezTo>
                    <a:pt x="34" y="61"/>
                    <a:pt x="30" y="62"/>
                    <a:pt x="24" y="62"/>
                  </a:cubicBezTo>
                  <a:cubicBezTo>
                    <a:pt x="17" y="62"/>
                    <a:pt x="11" y="60"/>
                    <a:pt x="7" y="57"/>
                  </a:cubicBezTo>
                  <a:cubicBezTo>
                    <a:pt x="3" y="53"/>
                    <a:pt x="0"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08A0FD89-3EA2-46A6-B765-AB14A56D014D}"/>
                </a:ext>
              </a:extLst>
            </p:cNvPr>
            <p:cNvSpPr>
              <a:spLocks/>
            </p:cNvSpPr>
            <p:nvPr userDrawn="1"/>
          </p:nvSpPr>
          <p:spPr bwMode="auto">
            <a:xfrm>
              <a:off x="1647825" y="1282700"/>
              <a:ext cx="73025" cy="92075"/>
            </a:xfrm>
            <a:custGeom>
              <a:avLst/>
              <a:gdLst>
                <a:gd name="T0" fmla="*/ 17 w 46"/>
                <a:gd name="T1" fmla="*/ 58 h 58"/>
                <a:gd name="T2" fmla="*/ 17 w 46"/>
                <a:gd name="T3" fmla="*/ 9 h 58"/>
                <a:gd name="T4" fmla="*/ 0 w 46"/>
                <a:gd name="T5" fmla="*/ 9 h 58"/>
                <a:gd name="T6" fmla="*/ 0 w 46"/>
                <a:gd name="T7" fmla="*/ 0 h 58"/>
                <a:gd name="T8" fmla="*/ 46 w 46"/>
                <a:gd name="T9" fmla="*/ 0 h 58"/>
                <a:gd name="T10" fmla="*/ 46 w 46"/>
                <a:gd name="T11" fmla="*/ 9 h 58"/>
                <a:gd name="T12" fmla="*/ 29 w 46"/>
                <a:gd name="T13" fmla="*/ 9 h 58"/>
                <a:gd name="T14" fmla="*/ 29 w 46"/>
                <a:gd name="T15" fmla="*/ 58 h 58"/>
                <a:gd name="T16" fmla="*/ 17 w 4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17" y="58"/>
                  </a:moveTo>
                  <a:lnTo>
                    <a:pt x="17" y="9"/>
                  </a:lnTo>
                  <a:lnTo>
                    <a:pt x="0" y="9"/>
                  </a:lnTo>
                  <a:lnTo>
                    <a:pt x="0" y="0"/>
                  </a:lnTo>
                  <a:lnTo>
                    <a:pt x="46" y="0"/>
                  </a:lnTo>
                  <a:lnTo>
                    <a:pt x="46" y="9"/>
                  </a:lnTo>
                  <a:lnTo>
                    <a:pt x="29" y="9"/>
                  </a:lnTo>
                  <a:lnTo>
                    <a:pt x="29" y="58"/>
                  </a:lnTo>
                  <a:lnTo>
                    <a:pt x="17"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0C5D7372-70FB-45D7-A22A-921FF224367E}"/>
                </a:ext>
              </a:extLst>
            </p:cNvPr>
            <p:cNvSpPr>
              <a:spLocks noEditPoints="1"/>
            </p:cNvSpPr>
            <p:nvPr userDrawn="1"/>
          </p:nvSpPr>
          <p:spPr bwMode="auto">
            <a:xfrm>
              <a:off x="1728788" y="1281113"/>
              <a:ext cx="90487" cy="95250"/>
            </a:xfrm>
            <a:custGeom>
              <a:avLst/>
              <a:gdLst>
                <a:gd name="T0" fmla="*/ 0 w 58"/>
                <a:gd name="T1" fmla="*/ 31 h 62"/>
                <a:gd name="T2" fmla="*/ 2 w 58"/>
                <a:gd name="T3" fmla="*/ 16 h 62"/>
                <a:gd name="T4" fmla="*/ 8 w 58"/>
                <a:gd name="T5" fmla="*/ 7 h 62"/>
                <a:gd name="T6" fmla="*/ 16 w 58"/>
                <a:gd name="T7" fmla="*/ 2 h 62"/>
                <a:gd name="T8" fmla="*/ 29 w 58"/>
                <a:gd name="T9" fmla="*/ 0 h 62"/>
                <a:gd name="T10" fmla="*/ 50 w 58"/>
                <a:gd name="T11" fmla="*/ 8 h 62"/>
                <a:gd name="T12" fmla="*/ 58 w 58"/>
                <a:gd name="T13" fmla="*/ 31 h 62"/>
                <a:gd name="T14" fmla="*/ 50 w 58"/>
                <a:gd name="T15" fmla="*/ 54 h 62"/>
                <a:gd name="T16" fmla="*/ 29 w 58"/>
                <a:gd name="T17" fmla="*/ 62 h 62"/>
                <a:gd name="T18" fmla="*/ 7 w 58"/>
                <a:gd name="T19" fmla="*/ 54 h 62"/>
                <a:gd name="T20" fmla="*/ 0 w 58"/>
                <a:gd name="T21" fmla="*/ 31 h 62"/>
                <a:gd name="T22" fmla="*/ 12 w 58"/>
                <a:gd name="T23" fmla="*/ 31 h 62"/>
                <a:gd name="T24" fmla="*/ 17 w 58"/>
                <a:gd name="T25" fmla="*/ 46 h 62"/>
                <a:gd name="T26" fmla="*/ 29 w 58"/>
                <a:gd name="T27" fmla="*/ 51 h 62"/>
                <a:gd name="T28" fmla="*/ 41 w 58"/>
                <a:gd name="T29" fmla="*/ 46 h 62"/>
                <a:gd name="T30" fmla="*/ 45 w 58"/>
                <a:gd name="T31" fmla="*/ 30 h 62"/>
                <a:gd name="T32" fmla="*/ 41 w 58"/>
                <a:gd name="T33" fmla="*/ 15 h 62"/>
                <a:gd name="T34" fmla="*/ 29 w 58"/>
                <a:gd name="T35" fmla="*/ 10 h 62"/>
                <a:gd name="T36" fmla="*/ 17 w 58"/>
                <a:gd name="T37" fmla="*/ 15 h 62"/>
                <a:gd name="T38" fmla="*/ 12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0" y="20"/>
                    <a:pt x="2" y="16"/>
                  </a:cubicBezTo>
                  <a:cubicBezTo>
                    <a:pt x="4" y="13"/>
                    <a:pt x="6" y="10"/>
                    <a:pt x="8" y="7"/>
                  </a:cubicBezTo>
                  <a:cubicBezTo>
                    <a:pt x="10" y="5"/>
                    <a:pt x="13" y="3"/>
                    <a:pt x="16" y="2"/>
                  </a:cubicBezTo>
                  <a:cubicBezTo>
                    <a:pt x="19" y="0"/>
                    <a:pt x="24" y="0"/>
                    <a:pt x="29" y="0"/>
                  </a:cubicBezTo>
                  <a:cubicBezTo>
                    <a:pt x="37" y="0"/>
                    <a:pt x="45" y="2"/>
                    <a:pt x="50" y="8"/>
                  </a:cubicBezTo>
                  <a:cubicBezTo>
                    <a:pt x="55" y="13"/>
                    <a:pt x="58" y="21"/>
                    <a:pt x="58" y="31"/>
                  </a:cubicBezTo>
                  <a:cubicBezTo>
                    <a:pt x="58" y="40"/>
                    <a:pt x="55" y="48"/>
                    <a:pt x="50" y="54"/>
                  </a:cubicBezTo>
                  <a:cubicBezTo>
                    <a:pt x="45" y="59"/>
                    <a:pt x="38" y="62"/>
                    <a:pt x="29" y="62"/>
                  </a:cubicBezTo>
                  <a:cubicBezTo>
                    <a:pt x="20" y="62"/>
                    <a:pt x="13" y="59"/>
                    <a:pt x="7" y="54"/>
                  </a:cubicBezTo>
                  <a:cubicBezTo>
                    <a:pt x="2" y="48"/>
                    <a:pt x="0" y="41"/>
                    <a:pt x="0" y="31"/>
                  </a:cubicBezTo>
                  <a:close/>
                  <a:moveTo>
                    <a:pt x="12" y="31"/>
                  </a:moveTo>
                  <a:cubicBezTo>
                    <a:pt x="12" y="37"/>
                    <a:pt x="14" y="43"/>
                    <a:pt x="17" y="46"/>
                  </a:cubicBezTo>
                  <a:cubicBezTo>
                    <a:pt x="20" y="50"/>
                    <a:pt x="24" y="51"/>
                    <a:pt x="29" y="51"/>
                  </a:cubicBezTo>
                  <a:cubicBezTo>
                    <a:pt x="34" y="51"/>
                    <a:pt x="38" y="50"/>
                    <a:pt x="41" y="46"/>
                  </a:cubicBezTo>
                  <a:cubicBezTo>
                    <a:pt x="44" y="43"/>
                    <a:pt x="45" y="37"/>
                    <a:pt x="45" y="30"/>
                  </a:cubicBezTo>
                  <a:cubicBezTo>
                    <a:pt x="45" y="24"/>
                    <a:pt x="44" y="18"/>
                    <a:pt x="41" y="15"/>
                  </a:cubicBezTo>
                  <a:cubicBezTo>
                    <a:pt x="38" y="12"/>
                    <a:pt x="34" y="10"/>
                    <a:pt x="29" y="10"/>
                  </a:cubicBezTo>
                  <a:cubicBezTo>
                    <a:pt x="24" y="10"/>
                    <a:pt x="20" y="12"/>
                    <a:pt x="17" y="15"/>
                  </a:cubicBezTo>
                  <a:cubicBezTo>
                    <a:pt x="14" y="19"/>
                    <a:pt x="12" y="24"/>
                    <a:pt x="12"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a:extLst>
                <a:ext uri="{FF2B5EF4-FFF2-40B4-BE49-F238E27FC236}">
                  <a16:creationId xmlns:a16="http://schemas.microsoft.com/office/drawing/2014/main" id="{2F5601D7-FBD7-42A7-9BE3-DD8596AD00BA}"/>
                </a:ext>
              </a:extLst>
            </p:cNvPr>
            <p:cNvSpPr>
              <a:spLocks/>
            </p:cNvSpPr>
            <p:nvPr userDrawn="1"/>
          </p:nvSpPr>
          <p:spPr bwMode="auto">
            <a:xfrm>
              <a:off x="1833563" y="1282700"/>
              <a:ext cx="74612" cy="92075"/>
            </a:xfrm>
            <a:custGeom>
              <a:avLst/>
              <a:gdLst>
                <a:gd name="T0" fmla="*/ 0 w 47"/>
                <a:gd name="T1" fmla="*/ 58 h 58"/>
                <a:gd name="T2" fmla="*/ 0 w 47"/>
                <a:gd name="T3" fmla="*/ 0 h 58"/>
                <a:gd name="T4" fmla="*/ 12 w 47"/>
                <a:gd name="T5" fmla="*/ 0 h 58"/>
                <a:gd name="T6" fmla="*/ 36 w 47"/>
                <a:gd name="T7" fmla="*/ 39 h 58"/>
                <a:gd name="T8" fmla="*/ 36 w 47"/>
                <a:gd name="T9" fmla="*/ 0 h 58"/>
                <a:gd name="T10" fmla="*/ 47 w 47"/>
                <a:gd name="T11" fmla="*/ 0 h 58"/>
                <a:gd name="T12" fmla="*/ 47 w 47"/>
                <a:gd name="T13" fmla="*/ 58 h 58"/>
                <a:gd name="T14" fmla="*/ 35 w 47"/>
                <a:gd name="T15" fmla="*/ 58 h 58"/>
                <a:gd name="T16" fmla="*/ 12 w 47"/>
                <a:gd name="T17" fmla="*/ 20 h 58"/>
                <a:gd name="T18" fmla="*/ 12 w 47"/>
                <a:gd name="T19" fmla="*/ 58 h 58"/>
                <a:gd name="T20" fmla="*/ 0 w 47"/>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8">
                  <a:moveTo>
                    <a:pt x="0" y="58"/>
                  </a:moveTo>
                  <a:lnTo>
                    <a:pt x="0" y="0"/>
                  </a:lnTo>
                  <a:lnTo>
                    <a:pt x="12" y="0"/>
                  </a:lnTo>
                  <a:lnTo>
                    <a:pt x="36" y="39"/>
                  </a:lnTo>
                  <a:lnTo>
                    <a:pt x="36" y="0"/>
                  </a:lnTo>
                  <a:lnTo>
                    <a:pt x="47" y="0"/>
                  </a:lnTo>
                  <a:lnTo>
                    <a:pt x="47" y="58"/>
                  </a:lnTo>
                  <a:lnTo>
                    <a:pt x="35" y="58"/>
                  </a:lnTo>
                  <a:lnTo>
                    <a:pt x="12" y="20"/>
                  </a:lnTo>
                  <a:lnTo>
                    <a:pt x="12" y="58"/>
                  </a:lnTo>
                  <a:lnTo>
                    <a:pt x="0"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a:extLst>
                <a:ext uri="{FF2B5EF4-FFF2-40B4-BE49-F238E27FC236}">
                  <a16:creationId xmlns:a16="http://schemas.microsoft.com/office/drawing/2014/main" id="{EBF1821F-8F32-41AE-A10E-53F8B5E14AA5}"/>
                </a:ext>
              </a:extLst>
            </p:cNvPr>
            <p:cNvSpPr>
              <a:spLocks noEditPoints="1"/>
            </p:cNvSpPr>
            <p:nvPr userDrawn="1"/>
          </p:nvSpPr>
          <p:spPr bwMode="auto">
            <a:xfrm>
              <a:off x="1966913" y="1282700"/>
              <a:ext cx="71437" cy="92075"/>
            </a:xfrm>
            <a:custGeom>
              <a:avLst/>
              <a:gdLst>
                <a:gd name="T0" fmla="*/ 0 w 46"/>
                <a:gd name="T1" fmla="*/ 60 h 60"/>
                <a:gd name="T2" fmla="*/ 0 w 46"/>
                <a:gd name="T3" fmla="*/ 0 h 60"/>
                <a:gd name="T4" fmla="*/ 19 w 46"/>
                <a:gd name="T5" fmla="*/ 0 h 60"/>
                <a:gd name="T6" fmla="*/ 34 w 46"/>
                <a:gd name="T7" fmla="*/ 1 h 60"/>
                <a:gd name="T8" fmla="*/ 42 w 46"/>
                <a:gd name="T9" fmla="*/ 6 h 60"/>
                <a:gd name="T10" fmla="*/ 46 w 46"/>
                <a:gd name="T11" fmla="*/ 18 h 60"/>
                <a:gd name="T12" fmla="*/ 44 w 46"/>
                <a:gd name="T13" fmla="*/ 27 h 60"/>
                <a:gd name="T14" fmla="*/ 39 w 46"/>
                <a:gd name="T15" fmla="*/ 33 h 60"/>
                <a:gd name="T16" fmla="*/ 32 w 46"/>
                <a:gd name="T17" fmla="*/ 36 h 60"/>
                <a:gd name="T18" fmla="*/ 20 w 46"/>
                <a:gd name="T19" fmla="*/ 37 h 60"/>
                <a:gd name="T20" fmla="*/ 12 w 46"/>
                <a:gd name="T21" fmla="*/ 37 h 60"/>
                <a:gd name="T22" fmla="*/ 12 w 46"/>
                <a:gd name="T23" fmla="*/ 60 h 60"/>
                <a:gd name="T24" fmla="*/ 0 w 46"/>
                <a:gd name="T25" fmla="*/ 60 h 60"/>
                <a:gd name="T26" fmla="*/ 12 w 46"/>
                <a:gd name="T27" fmla="*/ 10 h 60"/>
                <a:gd name="T28" fmla="*/ 12 w 46"/>
                <a:gd name="T29" fmla="*/ 27 h 60"/>
                <a:gd name="T30" fmla="*/ 19 w 46"/>
                <a:gd name="T31" fmla="*/ 27 h 60"/>
                <a:gd name="T32" fmla="*/ 28 w 46"/>
                <a:gd name="T33" fmla="*/ 26 h 60"/>
                <a:gd name="T34" fmla="*/ 32 w 46"/>
                <a:gd name="T35" fmla="*/ 23 h 60"/>
                <a:gd name="T36" fmla="*/ 33 w 46"/>
                <a:gd name="T37" fmla="*/ 18 h 60"/>
                <a:gd name="T38" fmla="*/ 31 w 46"/>
                <a:gd name="T39" fmla="*/ 13 h 60"/>
                <a:gd name="T40" fmla="*/ 27 w 46"/>
                <a:gd name="T41" fmla="*/ 10 h 60"/>
                <a:gd name="T42" fmla="*/ 18 w 46"/>
                <a:gd name="T43" fmla="*/ 10 h 60"/>
                <a:gd name="T44" fmla="*/ 12 w 46"/>
                <a:gd name="T45"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60">
                  <a:moveTo>
                    <a:pt x="0" y="60"/>
                  </a:moveTo>
                  <a:cubicBezTo>
                    <a:pt x="0" y="0"/>
                    <a:pt x="0" y="0"/>
                    <a:pt x="0" y="0"/>
                  </a:cubicBezTo>
                  <a:cubicBezTo>
                    <a:pt x="19" y="0"/>
                    <a:pt x="19" y="0"/>
                    <a:pt x="19" y="0"/>
                  </a:cubicBezTo>
                  <a:cubicBezTo>
                    <a:pt x="27" y="0"/>
                    <a:pt x="31" y="0"/>
                    <a:pt x="34" y="1"/>
                  </a:cubicBezTo>
                  <a:cubicBezTo>
                    <a:pt x="37" y="1"/>
                    <a:pt x="40" y="3"/>
                    <a:pt x="42" y="6"/>
                  </a:cubicBezTo>
                  <a:cubicBezTo>
                    <a:pt x="45" y="9"/>
                    <a:pt x="46" y="13"/>
                    <a:pt x="46" y="18"/>
                  </a:cubicBezTo>
                  <a:cubicBezTo>
                    <a:pt x="46" y="22"/>
                    <a:pt x="45" y="25"/>
                    <a:pt x="44" y="27"/>
                  </a:cubicBezTo>
                  <a:cubicBezTo>
                    <a:pt x="42" y="30"/>
                    <a:pt x="41" y="32"/>
                    <a:pt x="39" y="33"/>
                  </a:cubicBezTo>
                  <a:cubicBezTo>
                    <a:pt x="37" y="35"/>
                    <a:pt x="35" y="36"/>
                    <a:pt x="32" y="36"/>
                  </a:cubicBezTo>
                  <a:cubicBezTo>
                    <a:pt x="30" y="37"/>
                    <a:pt x="25" y="37"/>
                    <a:pt x="20" y="37"/>
                  </a:cubicBezTo>
                  <a:cubicBezTo>
                    <a:pt x="12" y="37"/>
                    <a:pt x="12" y="37"/>
                    <a:pt x="12" y="37"/>
                  </a:cubicBezTo>
                  <a:cubicBezTo>
                    <a:pt x="12" y="60"/>
                    <a:pt x="12" y="60"/>
                    <a:pt x="12" y="60"/>
                  </a:cubicBezTo>
                  <a:lnTo>
                    <a:pt x="0" y="60"/>
                  </a:lnTo>
                  <a:close/>
                  <a:moveTo>
                    <a:pt x="12" y="10"/>
                  </a:moveTo>
                  <a:cubicBezTo>
                    <a:pt x="12" y="27"/>
                    <a:pt x="12" y="27"/>
                    <a:pt x="12" y="27"/>
                  </a:cubicBezTo>
                  <a:cubicBezTo>
                    <a:pt x="19" y="27"/>
                    <a:pt x="19" y="27"/>
                    <a:pt x="19" y="27"/>
                  </a:cubicBezTo>
                  <a:cubicBezTo>
                    <a:pt x="23" y="27"/>
                    <a:pt x="27" y="27"/>
                    <a:pt x="28" y="26"/>
                  </a:cubicBezTo>
                  <a:cubicBezTo>
                    <a:pt x="30" y="25"/>
                    <a:pt x="31" y="24"/>
                    <a:pt x="32" y="23"/>
                  </a:cubicBezTo>
                  <a:cubicBezTo>
                    <a:pt x="33" y="22"/>
                    <a:pt x="33" y="20"/>
                    <a:pt x="33" y="18"/>
                  </a:cubicBezTo>
                  <a:cubicBezTo>
                    <a:pt x="33" y="16"/>
                    <a:pt x="33" y="14"/>
                    <a:pt x="31" y="13"/>
                  </a:cubicBezTo>
                  <a:cubicBezTo>
                    <a:pt x="30" y="11"/>
                    <a:pt x="29" y="11"/>
                    <a:pt x="27" y="10"/>
                  </a:cubicBezTo>
                  <a:cubicBezTo>
                    <a:pt x="25" y="10"/>
                    <a:pt x="22" y="10"/>
                    <a:pt x="18" y="10"/>
                  </a:cubicBezTo>
                  <a:lnTo>
                    <a:pt x="12" y="10"/>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a:extLst>
                <a:ext uri="{FF2B5EF4-FFF2-40B4-BE49-F238E27FC236}">
                  <a16:creationId xmlns:a16="http://schemas.microsoft.com/office/drawing/2014/main" id="{A964A3DF-F5A6-4F2B-A29E-547756DAC29F}"/>
                </a:ext>
              </a:extLst>
            </p:cNvPr>
            <p:cNvSpPr>
              <a:spLocks noEditPoints="1"/>
            </p:cNvSpPr>
            <p:nvPr userDrawn="1"/>
          </p:nvSpPr>
          <p:spPr bwMode="auto">
            <a:xfrm>
              <a:off x="2051050" y="1281113"/>
              <a:ext cx="88900" cy="95250"/>
            </a:xfrm>
            <a:custGeom>
              <a:avLst/>
              <a:gdLst>
                <a:gd name="T0" fmla="*/ 0 w 58"/>
                <a:gd name="T1" fmla="*/ 31 h 62"/>
                <a:gd name="T2" fmla="*/ 3 w 58"/>
                <a:gd name="T3" fmla="*/ 16 h 62"/>
                <a:gd name="T4" fmla="*/ 9 w 58"/>
                <a:gd name="T5" fmla="*/ 7 h 62"/>
                <a:gd name="T6" fmla="*/ 16 w 58"/>
                <a:gd name="T7" fmla="*/ 2 h 62"/>
                <a:gd name="T8" fmla="*/ 29 w 58"/>
                <a:gd name="T9" fmla="*/ 0 h 62"/>
                <a:gd name="T10" fmla="*/ 51 w 58"/>
                <a:gd name="T11" fmla="*/ 8 h 62"/>
                <a:gd name="T12" fmla="*/ 58 w 58"/>
                <a:gd name="T13" fmla="*/ 31 h 62"/>
                <a:gd name="T14" fmla="*/ 51 w 58"/>
                <a:gd name="T15" fmla="*/ 54 h 62"/>
                <a:gd name="T16" fmla="*/ 29 w 58"/>
                <a:gd name="T17" fmla="*/ 62 h 62"/>
                <a:gd name="T18" fmla="*/ 8 w 58"/>
                <a:gd name="T19" fmla="*/ 54 h 62"/>
                <a:gd name="T20" fmla="*/ 0 w 58"/>
                <a:gd name="T21" fmla="*/ 31 h 62"/>
                <a:gd name="T22" fmla="*/ 13 w 58"/>
                <a:gd name="T23" fmla="*/ 31 h 62"/>
                <a:gd name="T24" fmla="*/ 17 w 58"/>
                <a:gd name="T25" fmla="*/ 46 h 62"/>
                <a:gd name="T26" fmla="*/ 29 w 58"/>
                <a:gd name="T27" fmla="*/ 51 h 62"/>
                <a:gd name="T28" fmla="*/ 41 w 58"/>
                <a:gd name="T29" fmla="*/ 46 h 62"/>
                <a:gd name="T30" fmla="*/ 46 w 58"/>
                <a:gd name="T31" fmla="*/ 30 h 62"/>
                <a:gd name="T32" fmla="*/ 41 w 58"/>
                <a:gd name="T33" fmla="*/ 15 h 62"/>
                <a:gd name="T34" fmla="*/ 29 w 58"/>
                <a:gd name="T35" fmla="*/ 10 h 62"/>
                <a:gd name="T36" fmla="*/ 17 w 58"/>
                <a:gd name="T37" fmla="*/ 15 h 62"/>
                <a:gd name="T38" fmla="*/ 13 w 58"/>
                <a:gd name="T39"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62">
                  <a:moveTo>
                    <a:pt x="0" y="31"/>
                  </a:moveTo>
                  <a:cubicBezTo>
                    <a:pt x="0" y="25"/>
                    <a:pt x="1" y="20"/>
                    <a:pt x="3" y="16"/>
                  </a:cubicBezTo>
                  <a:cubicBezTo>
                    <a:pt x="4" y="13"/>
                    <a:pt x="6" y="10"/>
                    <a:pt x="9" y="7"/>
                  </a:cubicBezTo>
                  <a:cubicBezTo>
                    <a:pt x="11" y="5"/>
                    <a:pt x="13" y="3"/>
                    <a:pt x="16" y="2"/>
                  </a:cubicBezTo>
                  <a:cubicBezTo>
                    <a:pt x="20" y="0"/>
                    <a:pt x="24" y="0"/>
                    <a:pt x="29" y="0"/>
                  </a:cubicBezTo>
                  <a:cubicBezTo>
                    <a:pt x="38" y="0"/>
                    <a:pt x="45" y="2"/>
                    <a:pt x="51" y="8"/>
                  </a:cubicBezTo>
                  <a:cubicBezTo>
                    <a:pt x="56" y="13"/>
                    <a:pt x="58" y="21"/>
                    <a:pt x="58" y="31"/>
                  </a:cubicBezTo>
                  <a:cubicBezTo>
                    <a:pt x="58" y="40"/>
                    <a:pt x="56" y="48"/>
                    <a:pt x="51" y="54"/>
                  </a:cubicBezTo>
                  <a:cubicBezTo>
                    <a:pt x="45" y="59"/>
                    <a:pt x="38" y="62"/>
                    <a:pt x="29" y="62"/>
                  </a:cubicBezTo>
                  <a:cubicBezTo>
                    <a:pt x="20" y="62"/>
                    <a:pt x="13" y="59"/>
                    <a:pt x="8" y="54"/>
                  </a:cubicBezTo>
                  <a:cubicBezTo>
                    <a:pt x="3" y="48"/>
                    <a:pt x="0" y="41"/>
                    <a:pt x="0" y="31"/>
                  </a:cubicBezTo>
                  <a:close/>
                  <a:moveTo>
                    <a:pt x="13" y="31"/>
                  </a:moveTo>
                  <a:cubicBezTo>
                    <a:pt x="13" y="37"/>
                    <a:pt x="14" y="43"/>
                    <a:pt x="17" y="46"/>
                  </a:cubicBezTo>
                  <a:cubicBezTo>
                    <a:pt x="21" y="50"/>
                    <a:pt x="25" y="51"/>
                    <a:pt x="29" y="51"/>
                  </a:cubicBezTo>
                  <a:cubicBezTo>
                    <a:pt x="34" y="51"/>
                    <a:pt x="38" y="50"/>
                    <a:pt x="41" y="46"/>
                  </a:cubicBezTo>
                  <a:cubicBezTo>
                    <a:pt x="44" y="43"/>
                    <a:pt x="46" y="37"/>
                    <a:pt x="46" y="30"/>
                  </a:cubicBezTo>
                  <a:cubicBezTo>
                    <a:pt x="46" y="24"/>
                    <a:pt x="44" y="18"/>
                    <a:pt x="41" y="15"/>
                  </a:cubicBezTo>
                  <a:cubicBezTo>
                    <a:pt x="38" y="12"/>
                    <a:pt x="34" y="10"/>
                    <a:pt x="29" y="10"/>
                  </a:cubicBezTo>
                  <a:cubicBezTo>
                    <a:pt x="24" y="10"/>
                    <a:pt x="20" y="12"/>
                    <a:pt x="17" y="15"/>
                  </a:cubicBezTo>
                  <a:cubicBezTo>
                    <a:pt x="14" y="19"/>
                    <a:pt x="13" y="24"/>
                    <a:pt x="13" y="3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a:extLst>
                <a:ext uri="{FF2B5EF4-FFF2-40B4-BE49-F238E27FC236}">
                  <a16:creationId xmlns:a16="http://schemas.microsoft.com/office/drawing/2014/main" id="{6F873513-F9A6-46E5-9F81-5CB88DC36033}"/>
                </a:ext>
              </a:extLst>
            </p:cNvPr>
            <p:cNvSpPr>
              <a:spLocks/>
            </p:cNvSpPr>
            <p:nvPr userDrawn="1"/>
          </p:nvSpPr>
          <p:spPr bwMode="auto">
            <a:xfrm>
              <a:off x="2147951" y="1281113"/>
              <a:ext cx="76200" cy="95250"/>
            </a:xfrm>
            <a:custGeom>
              <a:avLst/>
              <a:gdLst>
                <a:gd name="T0" fmla="*/ 0 w 49"/>
                <a:gd name="T1" fmla="*/ 41 h 62"/>
                <a:gd name="T2" fmla="*/ 12 w 49"/>
                <a:gd name="T3" fmla="*/ 40 h 62"/>
                <a:gd name="T4" fmla="*/ 16 w 49"/>
                <a:gd name="T5" fmla="*/ 49 h 62"/>
                <a:gd name="T6" fmla="*/ 25 w 49"/>
                <a:gd name="T7" fmla="*/ 52 h 62"/>
                <a:gd name="T8" fmla="*/ 33 w 49"/>
                <a:gd name="T9" fmla="*/ 49 h 62"/>
                <a:gd name="T10" fmla="*/ 36 w 49"/>
                <a:gd name="T11" fmla="*/ 43 h 62"/>
                <a:gd name="T12" fmla="*/ 35 w 49"/>
                <a:gd name="T13" fmla="*/ 40 h 62"/>
                <a:gd name="T14" fmla="*/ 31 w 49"/>
                <a:gd name="T15" fmla="*/ 37 h 62"/>
                <a:gd name="T16" fmla="*/ 21 w 49"/>
                <a:gd name="T17" fmla="*/ 34 h 62"/>
                <a:gd name="T18" fmla="*/ 7 w 49"/>
                <a:gd name="T19" fmla="*/ 28 h 62"/>
                <a:gd name="T20" fmla="*/ 2 w 49"/>
                <a:gd name="T21" fmla="*/ 16 h 62"/>
                <a:gd name="T22" fmla="*/ 4 w 49"/>
                <a:gd name="T23" fmla="*/ 8 h 62"/>
                <a:gd name="T24" fmla="*/ 12 w 49"/>
                <a:gd name="T25" fmla="*/ 2 h 62"/>
                <a:gd name="T26" fmla="*/ 24 w 49"/>
                <a:gd name="T27" fmla="*/ 0 h 62"/>
                <a:gd name="T28" fmla="*/ 41 w 49"/>
                <a:gd name="T29" fmla="*/ 5 h 62"/>
                <a:gd name="T30" fmla="*/ 47 w 49"/>
                <a:gd name="T31" fmla="*/ 18 h 62"/>
                <a:gd name="T32" fmla="*/ 35 w 49"/>
                <a:gd name="T33" fmla="*/ 18 h 62"/>
                <a:gd name="T34" fmla="*/ 31 w 49"/>
                <a:gd name="T35" fmla="*/ 12 h 62"/>
                <a:gd name="T36" fmla="*/ 24 w 49"/>
                <a:gd name="T37" fmla="*/ 10 h 62"/>
                <a:gd name="T38" fmla="*/ 15 w 49"/>
                <a:gd name="T39" fmla="*/ 12 h 62"/>
                <a:gd name="T40" fmla="*/ 13 w 49"/>
                <a:gd name="T41" fmla="*/ 16 h 62"/>
                <a:gd name="T42" fmla="*/ 15 w 49"/>
                <a:gd name="T43" fmla="*/ 19 h 62"/>
                <a:gd name="T44" fmla="*/ 26 w 49"/>
                <a:gd name="T45" fmla="*/ 23 h 62"/>
                <a:gd name="T46" fmla="*/ 40 w 49"/>
                <a:gd name="T47" fmla="*/ 28 h 62"/>
                <a:gd name="T48" fmla="*/ 46 w 49"/>
                <a:gd name="T49" fmla="*/ 34 h 62"/>
                <a:gd name="T50" fmla="*/ 49 w 49"/>
                <a:gd name="T51" fmla="*/ 43 h 62"/>
                <a:gd name="T52" fmla="*/ 46 w 49"/>
                <a:gd name="T53" fmla="*/ 53 h 62"/>
                <a:gd name="T54" fmla="*/ 38 w 49"/>
                <a:gd name="T55" fmla="*/ 60 h 62"/>
                <a:gd name="T56" fmla="*/ 25 w 49"/>
                <a:gd name="T57" fmla="*/ 62 h 62"/>
                <a:gd name="T58" fmla="*/ 7 w 49"/>
                <a:gd name="T59" fmla="*/ 57 h 62"/>
                <a:gd name="T60" fmla="*/ 0 w 49"/>
                <a:gd name="T61"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62">
                  <a:moveTo>
                    <a:pt x="0" y="41"/>
                  </a:moveTo>
                  <a:cubicBezTo>
                    <a:pt x="12" y="40"/>
                    <a:pt x="12" y="40"/>
                    <a:pt x="12" y="40"/>
                  </a:cubicBezTo>
                  <a:cubicBezTo>
                    <a:pt x="12" y="44"/>
                    <a:pt x="14" y="47"/>
                    <a:pt x="16" y="49"/>
                  </a:cubicBezTo>
                  <a:cubicBezTo>
                    <a:pt x="18" y="51"/>
                    <a:pt x="21" y="52"/>
                    <a:pt x="25" y="52"/>
                  </a:cubicBezTo>
                  <a:cubicBezTo>
                    <a:pt x="29" y="52"/>
                    <a:pt x="31" y="51"/>
                    <a:pt x="33" y="49"/>
                  </a:cubicBezTo>
                  <a:cubicBezTo>
                    <a:pt x="35" y="47"/>
                    <a:pt x="36" y="45"/>
                    <a:pt x="36" y="43"/>
                  </a:cubicBezTo>
                  <a:cubicBezTo>
                    <a:pt x="36" y="42"/>
                    <a:pt x="36" y="41"/>
                    <a:pt x="35" y="40"/>
                  </a:cubicBezTo>
                  <a:cubicBezTo>
                    <a:pt x="34" y="39"/>
                    <a:pt x="33" y="38"/>
                    <a:pt x="31" y="37"/>
                  </a:cubicBezTo>
                  <a:cubicBezTo>
                    <a:pt x="29" y="37"/>
                    <a:pt x="26" y="36"/>
                    <a:pt x="21" y="34"/>
                  </a:cubicBezTo>
                  <a:cubicBezTo>
                    <a:pt x="15" y="33"/>
                    <a:pt x="10" y="31"/>
                    <a:pt x="7" y="28"/>
                  </a:cubicBezTo>
                  <a:cubicBezTo>
                    <a:pt x="4" y="25"/>
                    <a:pt x="2" y="21"/>
                    <a:pt x="2" y="16"/>
                  </a:cubicBezTo>
                  <a:cubicBezTo>
                    <a:pt x="2" y="13"/>
                    <a:pt x="3" y="10"/>
                    <a:pt x="4" y="8"/>
                  </a:cubicBezTo>
                  <a:cubicBezTo>
                    <a:pt x="6" y="5"/>
                    <a:pt x="9" y="3"/>
                    <a:pt x="12" y="2"/>
                  </a:cubicBezTo>
                  <a:cubicBezTo>
                    <a:pt x="15" y="0"/>
                    <a:pt x="19" y="0"/>
                    <a:pt x="24" y="0"/>
                  </a:cubicBezTo>
                  <a:cubicBezTo>
                    <a:pt x="31" y="0"/>
                    <a:pt x="37" y="1"/>
                    <a:pt x="41" y="5"/>
                  </a:cubicBezTo>
                  <a:cubicBezTo>
                    <a:pt x="45" y="8"/>
                    <a:pt x="47" y="12"/>
                    <a:pt x="47" y="18"/>
                  </a:cubicBezTo>
                  <a:cubicBezTo>
                    <a:pt x="35" y="18"/>
                    <a:pt x="35" y="18"/>
                    <a:pt x="35" y="18"/>
                  </a:cubicBezTo>
                  <a:cubicBezTo>
                    <a:pt x="34" y="15"/>
                    <a:pt x="33" y="13"/>
                    <a:pt x="31" y="12"/>
                  </a:cubicBezTo>
                  <a:cubicBezTo>
                    <a:pt x="30" y="10"/>
                    <a:pt x="27" y="10"/>
                    <a:pt x="24" y="10"/>
                  </a:cubicBezTo>
                  <a:cubicBezTo>
                    <a:pt x="20" y="10"/>
                    <a:pt x="17" y="10"/>
                    <a:pt x="15" y="12"/>
                  </a:cubicBezTo>
                  <a:cubicBezTo>
                    <a:pt x="14" y="13"/>
                    <a:pt x="13" y="14"/>
                    <a:pt x="13" y="16"/>
                  </a:cubicBezTo>
                  <a:cubicBezTo>
                    <a:pt x="13" y="17"/>
                    <a:pt x="14" y="18"/>
                    <a:pt x="15" y="19"/>
                  </a:cubicBezTo>
                  <a:cubicBezTo>
                    <a:pt x="17" y="21"/>
                    <a:pt x="21" y="22"/>
                    <a:pt x="26" y="23"/>
                  </a:cubicBezTo>
                  <a:cubicBezTo>
                    <a:pt x="32" y="25"/>
                    <a:pt x="37" y="26"/>
                    <a:pt x="40" y="28"/>
                  </a:cubicBezTo>
                  <a:cubicBezTo>
                    <a:pt x="42" y="29"/>
                    <a:pt x="45" y="31"/>
                    <a:pt x="46" y="34"/>
                  </a:cubicBezTo>
                  <a:cubicBezTo>
                    <a:pt x="48" y="36"/>
                    <a:pt x="49" y="39"/>
                    <a:pt x="49" y="43"/>
                  </a:cubicBezTo>
                  <a:cubicBezTo>
                    <a:pt x="49" y="47"/>
                    <a:pt x="48" y="50"/>
                    <a:pt x="46" y="53"/>
                  </a:cubicBezTo>
                  <a:cubicBezTo>
                    <a:pt x="44" y="56"/>
                    <a:pt x="41" y="58"/>
                    <a:pt x="38" y="60"/>
                  </a:cubicBezTo>
                  <a:cubicBezTo>
                    <a:pt x="34" y="61"/>
                    <a:pt x="30" y="62"/>
                    <a:pt x="25" y="62"/>
                  </a:cubicBezTo>
                  <a:cubicBezTo>
                    <a:pt x="17" y="62"/>
                    <a:pt x="11" y="60"/>
                    <a:pt x="7" y="57"/>
                  </a:cubicBezTo>
                  <a:cubicBezTo>
                    <a:pt x="3" y="53"/>
                    <a:pt x="1" y="48"/>
                    <a:pt x="0" y="41"/>
                  </a:cubicBez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a:extLst>
                <a:ext uri="{FF2B5EF4-FFF2-40B4-BE49-F238E27FC236}">
                  <a16:creationId xmlns:a16="http://schemas.microsoft.com/office/drawing/2014/main" id="{ACCA4EE1-5075-489D-B4FB-E8DE7531B164}"/>
                </a:ext>
              </a:extLst>
            </p:cNvPr>
            <p:cNvSpPr>
              <a:spLocks/>
            </p:cNvSpPr>
            <p:nvPr userDrawn="1"/>
          </p:nvSpPr>
          <p:spPr bwMode="auto">
            <a:xfrm>
              <a:off x="2236788" y="1282700"/>
              <a:ext cx="74612" cy="92075"/>
            </a:xfrm>
            <a:custGeom>
              <a:avLst/>
              <a:gdLst>
                <a:gd name="T0" fmla="*/ 18 w 47"/>
                <a:gd name="T1" fmla="*/ 58 h 58"/>
                <a:gd name="T2" fmla="*/ 18 w 47"/>
                <a:gd name="T3" fmla="*/ 9 h 58"/>
                <a:gd name="T4" fmla="*/ 0 w 47"/>
                <a:gd name="T5" fmla="*/ 9 h 58"/>
                <a:gd name="T6" fmla="*/ 0 w 47"/>
                <a:gd name="T7" fmla="*/ 0 h 58"/>
                <a:gd name="T8" fmla="*/ 47 w 47"/>
                <a:gd name="T9" fmla="*/ 0 h 58"/>
                <a:gd name="T10" fmla="*/ 47 w 47"/>
                <a:gd name="T11" fmla="*/ 9 h 58"/>
                <a:gd name="T12" fmla="*/ 30 w 47"/>
                <a:gd name="T13" fmla="*/ 9 h 58"/>
                <a:gd name="T14" fmla="*/ 30 w 47"/>
                <a:gd name="T15" fmla="*/ 58 h 58"/>
                <a:gd name="T16" fmla="*/ 18 w 47"/>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8">
                  <a:moveTo>
                    <a:pt x="18" y="58"/>
                  </a:moveTo>
                  <a:lnTo>
                    <a:pt x="18" y="9"/>
                  </a:lnTo>
                  <a:lnTo>
                    <a:pt x="0" y="9"/>
                  </a:lnTo>
                  <a:lnTo>
                    <a:pt x="0" y="0"/>
                  </a:lnTo>
                  <a:lnTo>
                    <a:pt x="47" y="0"/>
                  </a:lnTo>
                  <a:lnTo>
                    <a:pt x="47" y="9"/>
                  </a:lnTo>
                  <a:lnTo>
                    <a:pt x="30" y="9"/>
                  </a:lnTo>
                  <a:lnTo>
                    <a:pt x="30" y="58"/>
                  </a:lnTo>
                  <a:lnTo>
                    <a:pt x="18" y="58"/>
                  </a:lnTo>
                  <a:close/>
                </a:path>
              </a:pathLst>
            </a:custGeom>
            <a:solidFill>
              <a:srgbClr val="001F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98677252"/>
      </p:ext>
    </p:extLst>
  </p:cSld>
  <p:clrMapOvr>
    <a:masterClrMapping/>
  </p:clrMapOvr>
  <p:transition spd="slow"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098799"/>
      </p:ext>
    </p:extLst>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A252244-78C9-4590-AC2E-88C9F87C8538}"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3509381201"/>
      </p:ext>
    </p:extLst>
  </p:cSld>
  <p:clrMapOvr>
    <a:masterClrMapping/>
  </p:clrMapOvr>
  <p:transition spd="slow"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4A252244-78C9-4590-AC2E-88C9F87C8538}"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9B112C-2228-4C72-A8C5-86895BE40DDD}" type="slidenum">
              <a:rPr lang="en-US" smtClean="0"/>
              <a:t>‹#›</a:t>
            </a:fld>
            <a:endParaRPr lang="en-US"/>
          </a:p>
        </p:txBody>
      </p:sp>
    </p:spTree>
    <p:extLst>
      <p:ext uri="{BB962C8B-B14F-4D97-AF65-F5344CB8AC3E}">
        <p14:creationId xmlns:p14="http://schemas.microsoft.com/office/powerpoint/2010/main" val="1555835593"/>
      </p:ext>
    </p:extLst>
  </p:cSld>
  <p:clrMapOvr>
    <a:masterClrMapping/>
  </p:clrMapOvr>
  <p:transition spd="slow"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2.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4A252244-78C9-4590-AC2E-88C9F87C8538}" type="datetimeFigureOut">
              <a:rPr lang="en-US" smtClean="0"/>
              <a:t>9/24/2025</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A99B112C-2228-4C72-A8C5-86895BE40DDD}" type="slidenum">
              <a:rPr lang="en-US" smtClean="0"/>
              <a:t>‹#›</a:t>
            </a:fld>
            <a:endParaRPr lang="en-US"/>
          </a:p>
        </p:txBody>
      </p:sp>
    </p:spTree>
    <p:extLst>
      <p:ext uri="{BB962C8B-B14F-4D97-AF65-F5344CB8AC3E}">
        <p14:creationId xmlns:p14="http://schemas.microsoft.com/office/powerpoint/2010/main" val="2770409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5000">
    <p:fade/>
  </p:transition>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1666" y="690880"/>
            <a:ext cx="8172448" cy="2159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41666" y="3022600"/>
            <a:ext cx="8172448" cy="354076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1030" y="6667712"/>
            <a:ext cx="1320165" cy="413808"/>
          </a:xfrm>
          <a:prstGeom prst="rect">
            <a:avLst/>
          </a:prstGeom>
        </p:spPr>
        <p:txBody>
          <a:bodyPr vert="horz" lIns="91440" tIns="45720" rIns="91440" bIns="45720" rtlCol="0" anchor="ctr"/>
          <a:lstStyle>
            <a:lvl1pPr algn="r">
              <a:defRPr sz="743" b="1" i="0">
                <a:solidFill>
                  <a:schemeClr val="tx1">
                    <a:lumMod val="75000"/>
                  </a:schemeClr>
                </a:solidFill>
                <a:effectLst>
                  <a:outerShdw blurRad="50800" dist="38100" dir="2700000" algn="tl" rotWithShape="0">
                    <a:srgbClr val="000000">
                      <a:alpha val="43000"/>
                    </a:srgbClr>
                  </a:outerShdw>
                </a:effectLst>
                <a:latin typeface="+mn-lt"/>
              </a:defRPr>
            </a:lvl1pPr>
          </a:lstStyle>
          <a:p>
            <a:fld id="{D3FD726C-3C7D-417B-AB07-17C135E344DD}" type="datetimeFigureOut">
              <a:rPr lang="en-US" smtClean="0"/>
              <a:t>9/24/2025</a:t>
            </a:fld>
            <a:endParaRPr lang="en-US"/>
          </a:p>
        </p:txBody>
      </p:sp>
      <p:sp>
        <p:nvSpPr>
          <p:cNvPr id="5" name="Footer Placeholder 4"/>
          <p:cNvSpPr>
            <a:spLocks noGrp="1"/>
          </p:cNvSpPr>
          <p:nvPr>
            <p:ph type="ftr" sz="quarter" idx="3"/>
          </p:nvPr>
        </p:nvSpPr>
        <p:spPr>
          <a:xfrm>
            <a:off x="941665" y="6667712"/>
            <a:ext cx="6223635" cy="413808"/>
          </a:xfrm>
          <a:prstGeom prst="rect">
            <a:avLst/>
          </a:prstGeom>
        </p:spPr>
        <p:txBody>
          <a:bodyPr vert="horz" lIns="91440" tIns="45720" rIns="91440" bIns="45720" rtlCol="0" anchor="ctr"/>
          <a:lstStyle>
            <a:lvl1pPr algn="l">
              <a:defRPr sz="743"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8674060" y="6667712"/>
            <a:ext cx="454713" cy="413808"/>
          </a:xfrm>
          <a:prstGeom prst="rect">
            <a:avLst/>
          </a:prstGeom>
        </p:spPr>
        <p:txBody>
          <a:bodyPr vert="horz" lIns="91440" tIns="45720" rIns="91440" bIns="45720" rtlCol="0" anchor="ctr"/>
          <a:lstStyle>
            <a:lvl1pPr algn="r">
              <a:defRPr sz="743" b="1" i="0">
                <a:solidFill>
                  <a:schemeClr val="tx1">
                    <a:lumMod val="75000"/>
                  </a:schemeClr>
                </a:solidFill>
                <a:effectLst>
                  <a:outerShdw blurRad="50800" dist="38100" dir="2700000" algn="tl" rotWithShape="0">
                    <a:srgbClr val="000000">
                      <a:alpha val="43000"/>
                    </a:srgbClr>
                  </a:outerShdw>
                </a:effectLst>
                <a:latin typeface="+mn-lt"/>
              </a:defRPr>
            </a:lvl1pPr>
          </a:lstStyle>
          <a:p>
            <a:fld id="{D77DD562-D681-4FE3-A857-FB669A011717}" type="slidenum">
              <a:rPr lang="en-US" smtClean="0"/>
              <a:t>‹#›</a:t>
            </a:fld>
            <a:endParaRPr lang="en-US"/>
          </a:p>
        </p:txBody>
      </p:sp>
    </p:spTree>
    <p:extLst>
      <p:ext uri="{BB962C8B-B14F-4D97-AF65-F5344CB8AC3E}">
        <p14:creationId xmlns:p14="http://schemas.microsoft.com/office/powerpoint/2010/main" val="393243980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377190" rtl="0" eaLnBrk="1" latinLnBrk="0" hangingPunct="1">
        <a:spcBef>
          <a:spcPct val="0"/>
        </a:spcBef>
        <a:buNone/>
        <a:defRPr sz="264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35744" indent="-235744" algn="l" defTabSz="377190" rtl="0" eaLnBrk="1" latinLnBrk="0" hangingPunct="1">
        <a:spcBef>
          <a:spcPct val="20000"/>
        </a:spcBef>
        <a:spcAft>
          <a:spcPts val="495"/>
        </a:spcAft>
        <a:buClr>
          <a:schemeClr val="tx1"/>
        </a:buClr>
        <a:buSzPct val="100000"/>
        <a:buFont typeface="Arial"/>
        <a:buChar char="•"/>
        <a:defRPr sz="16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612934" indent="-235744" algn="l" defTabSz="377190" rtl="0" eaLnBrk="1" latinLnBrk="0" hangingPunct="1">
        <a:spcBef>
          <a:spcPct val="20000"/>
        </a:spcBef>
        <a:spcAft>
          <a:spcPts val="495"/>
        </a:spcAft>
        <a:buClr>
          <a:schemeClr val="tx1"/>
        </a:buClr>
        <a:buSzPct val="100000"/>
        <a:buFont typeface="Arial"/>
        <a:buChar char="•"/>
        <a:defRPr sz="1485"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90124" indent="-235744" algn="l" defTabSz="377190" rtl="0" eaLnBrk="1" latinLnBrk="0" hangingPunct="1">
        <a:spcBef>
          <a:spcPct val="20000"/>
        </a:spcBef>
        <a:spcAft>
          <a:spcPts val="495"/>
        </a:spcAft>
        <a:buClr>
          <a:schemeClr val="tx1"/>
        </a:buClr>
        <a:buSzPct val="100000"/>
        <a:buFont typeface="Arial"/>
        <a:buChar char="•"/>
        <a:defRPr sz="132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273016" indent="-141446" algn="l" defTabSz="377190" rtl="0" eaLnBrk="1" latinLnBrk="0" hangingPunct="1">
        <a:spcBef>
          <a:spcPct val="20000"/>
        </a:spcBef>
        <a:spcAft>
          <a:spcPts val="495"/>
        </a:spcAft>
        <a:buClr>
          <a:schemeClr val="tx1"/>
        </a:buClr>
        <a:buSzPct val="100000"/>
        <a:buFont typeface="Arial"/>
        <a:buChar char="•"/>
        <a:defRPr sz="1155"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650206" indent="-141446" algn="l" defTabSz="377190" rtl="0" eaLnBrk="1" latinLnBrk="0" hangingPunct="1">
        <a:spcBef>
          <a:spcPct val="20000"/>
        </a:spcBef>
        <a:spcAft>
          <a:spcPts val="495"/>
        </a:spcAft>
        <a:buClr>
          <a:schemeClr val="tx1"/>
        </a:buClr>
        <a:buSzPct val="100000"/>
        <a:buFont typeface="Arial"/>
        <a:buChar char="•"/>
        <a:defRPr sz="1155"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074545" indent="-188595" algn="l" defTabSz="377190" rtl="0" eaLnBrk="1" latinLnBrk="0" hangingPunct="1">
        <a:spcBef>
          <a:spcPct val="20000"/>
        </a:spcBef>
        <a:spcAft>
          <a:spcPts val="495"/>
        </a:spcAft>
        <a:buClr>
          <a:schemeClr val="tx1"/>
        </a:buClr>
        <a:buSzPct val="100000"/>
        <a:buFont typeface="Arial"/>
        <a:buChar char="•"/>
        <a:defRPr sz="99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451735" indent="-188595" algn="l" defTabSz="377190" rtl="0" eaLnBrk="1" latinLnBrk="0" hangingPunct="1">
        <a:spcBef>
          <a:spcPct val="20000"/>
        </a:spcBef>
        <a:spcAft>
          <a:spcPts val="495"/>
        </a:spcAft>
        <a:buClr>
          <a:schemeClr val="tx1"/>
        </a:buClr>
        <a:buSzPct val="100000"/>
        <a:buFont typeface="Arial"/>
        <a:buChar char="•"/>
        <a:defRPr sz="99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828925" indent="-188595" algn="l" defTabSz="377190" rtl="0" eaLnBrk="1" latinLnBrk="0" hangingPunct="1">
        <a:spcBef>
          <a:spcPct val="20000"/>
        </a:spcBef>
        <a:spcAft>
          <a:spcPts val="495"/>
        </a:spcAft>
        <a:buClr>
          <a:schemeClr val="tx1"/>
        </a:buClr>
        <a:buSzPct val="100000"/>
        <a:buFont typeface="Arial"/>
        <a:buChar char="•"/>
        <a:defRPr sz="99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206115" indent="-188595" algn="l" defTabSz="377190" rtl="0" eaLnBrk="1" latinLnBrk="0" hangingPunct="1">
        <a:spcBef>
          <a:spcPct val="20000"/>
        </a:spcBef>
        <a:spcAft>
          <a:spcPts val="495"/>
        </a:spcAft>
        <a:buClr>
          <a:schemeClr val="tx1"/>
        </a:buClr>
        <a:buSzPct val="100000"/>
        <a:buFont typeface="Arial"/>
        <a:buChar char="•"/>
        <a:defRPr sz="99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77190" rtl="0" eaLnBrk="1" latinLnBrk="0" hangingPunct="1">
        <a:defRPr sz="1485" kern="1200">
          <a:solidFill>
            <a:schemeClr val="tx1"/>
          </a:solidFill>
          <a:latin typeface="+mn-lt"/>
          <a:ea typeface="+mn-ea"/>
          <a:cs typeface="+mn-cs"/>
        </a:defRPr>
      </a:lvl1pPr>
      <a:lvl2pPr marL="377190" algn="l" defTabSz="377190" rtl="0" eaLnBrk="1" latinLnBrk="0" hangingPunct="1">
        <a:defRPr sz="1485" kern="1200">
          <a:solidFill>
            <a:schemeClr val="tx1"/>
          </a:solidFill>
          <a:latin typeface="+mn-lt"/>
          <a:ea typeface="+mn-ea"/>
          <a:cs typeface="+mn-cs"/>
        </a:defRPr>
      </a:lvl2pPr>
      <a:lvl3pPr marL="754380" algn="l" defTabSz="377190" rtl="0" eaLnBrk="1" latinLnBrk="0" hangingPunct="1">
        <a:defRPr sz="1485" kern="1200">
          <a:solidFill>
            <a:schemeClr val="tx1"/>
          </a:solidFill>
          <a:latin typeface="+mn-lt"/>
          <a:ea typeface="+mn-ea"/>
          <a:cs typeface="+mn-cs"/>
        </a:defRPr>
      </a:lvl3pPr>
      <a:lvl4pPr marL="1131570" algn="l" defTabSz="377190" rtl="0" eaLnBrk="1" latinLnBrk="0" hangingPunct="1">
        <a:defRPr sz="1485" kern="1200">
          <a:solidFill>
            <a:schemeClr val="tx1"/>
          </a:solidFill>
          <a:latin typeface="+mn-lt"/>
          <a:ea typeface="+mn-ea"/>
          <a:cs typeface="+mn-cs"/>
        </a:defRPr>
      </a:lvl4pPr>
      <a:lvl5pPr marL="1508760" algn="l" defTabSz="377190" rtl="0" eaLnBrk="1" latinLnBrk="0" hangingPunct="1">
        <a:defRPr sz="1485" kern="1200">
          <a:solidFill>
            <a:schemeClr val="tx1"/>
          </a:solidFill>
          <a:latin typeface="+mn-lt"/>
          <a:ea typeface="+mn-ea"/>
          <a:cs typeface="+mn-cs"/>
        </a:defRPr>
      </a:lvl5pPr>
      <a:lvl6pPr marL="1885950" algn="l" defTabSz="377190" rtl="0" eaLnBrk="1" latinLnBrk="0" hangingPunct="1">
        <a:defRPr sz="1485" kern="1200">
          <a:solidFill>
            <a:schemeClr val="tx1"/>
          </a:solidFill>
          <a:latin typeface="+mn-lt"/>
          <a:ea typeface="+mn-ea"/>
          <a:cs typeface="+mn-cs"/>
        </a:defRPr>
      </a:lvl6pPr>
      <a:lvl7pPr marL="2263140" algn="l" defTabSz="377190" rtl="0" eaLnBrk="1" latinLnBrk="0" hangingPunct="1">
        <a:defRPr sz="1485" kern="1200">
          <a:solidFill>
            <a:schemeClr val="tx1"/>
          </a:solidFill>
          <a:latin typeface="+mn-lt"/>
          <a:ea typeface="+mn-ea"/>
          <a:cs typeface="+mn-cs"/>
        </a:defRPr>
      </a:lvl7pPr>
      <a:lvl8pPr marL="2640330" algn="l" defTabSz="377190" rtl="0" eaLnBrk="1" latinLnBrk="0" hangingPunct="1">
        <a:defRPr sz="1485" kern="1200">
          <a:solidFill>
            <a:schemeClr val="tx1"/>
          </a:solidFill>
          <a:latin typeface="+mn-lt"/>
          <a:ea typeface="+mn-ea"/>
          <a:cs typeface="+mn-cs"/>
        </a:defRPr>
      </a:lvl8pPr>
      <a:lvl9pPr marL="3017520" algn="l" defTabSz="377190" rtl="0" eaLnBrk="1" latinLnBrk="0" hangingPunct="1">
        <a:defRPr sz="14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PowerPoint_Page_4.jpg">
            <a:extLst>
              <a:ext uri="{FF2B5EF4-FFF2-40B4-BE49-F238E27FC236}">
                <a16:creationId xmlns:a16="http://schemas.microsoft.com/office/drawing/2014/main" id="{C12731F1-42A1-671C-996A-48D8B22F592F}"/>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5CAD8809-AB5B-A921-5D86-61DE0DE0D472}"/>
              </a:ext>
            </a:extLst>
          </p:cNvPr>
          <p:cNvSpPr>
            <a:spLocks noGrp="1"/>
          </p:cNvSpPr>
          <p:nvPr>
            <p:ph type="title"/>
          </p:nvPr>
        </p:nvSpPr>
        <p:spPr bwMode="auto">
          <a:xfrm>
            <a:off x="502920" y="311256"/>
            <a:ext cx="9052560" cy="11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1918A91A-DA15-F9B7-0397-B5018E2D3C02}"/>
              </a:ext>
            </a:extLst>
          </p:cNvPr>
          <p:cNvSpPr>
            <a:spLocks noGrp="1"/>
          </p:cNvSpPr>
          <p:nvPr>
            <p:ph type="body" idx="1"/>
          </p:nvPr>
        </p:nvSpPr>
        <p:spPr bwMode="auto">
          <a:xfrm>
            <a:off x="502920" y="2096030"/>
            <a:ext cx="9052560" cy="484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29" name="TextBox 8">
            <a:extLst>
              <a:ext uri="{FF2B5EF4-FFF2-40B4-BE49-F238E27FC236}">
                <a16:creationId xmlns:a16="http://schemas.microsoft.com/office/drawing/2014/main" id="{971B04C3-AB70-BE7A-92CC-61B15B8C8F30}"/>
              </a:ext>
            </a:extLst>
          </p:cNvPr>
          <p:cNvSpPr txBox="1">
            <a:spLocks noChangeArrowheads="1"/>
          </p:cNvSpPr>
          <p:nvPr userDrawn="1"/>
        </p:nvSpPr>
        <p:spPr bwMode="auto">
          <a:xfrm>
            <a:off x="181610" y="7337002"/>
            <a:ext cx="4742815" cy="295466"/>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1320" dirty="0">
                <a:solidFill>
                  <a:srgbClr val="A6A6A6"/>
                </a:solidFill>
                <a:latin typeface="Myriad Pro"/>
              </a:rPr>
              <a:t>VETERANS BENEFITS ADMINISTRATION</a:t>
            </a:r>
          </a:p>
        </p:txBody>
      </p:sp>
      <p:sp>
        <p:nvSpPr>
          <p:cNvPr id="1030" name="Text Box 8">
            <a:extLst>
              <a:ext uri="{FF2B5EF4-FFF2-40B4-BE49-F238E27FC236}">
                <a16:creationId xmlns:a16="http://schemas.microsoft.com/office/drawing/2014/main" id="{DBA2AC5E-BA1B-B14A-0401-C057E288D47D}"/>
              </a:ext>
            </a:extLst>
          </p:cNvPr>
          <p:cNvSpPr txBox="1">
            <a:spLocks noChangeArrowheads="1"/>
          </p:cNvSpPr>
          <p:nvPr userDrawn="1"/>
        </p:nvSpPr>
        <p:spPr bwMode="auto">
          <a:xfrm>
            <a:off x="9094470" y="7362190"/>
            <a:ext cx="558800" cy="295466"/>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defRPr/>
            </a:pPr>
            <a:fld id="{9A69E54A-AE1F-4810-BCB2-80A436DD9AEF}" type="slidenum">
              <a:rPr lang="en-US" altLang="en-US" sz="1320" smtClean="0">
                <a:solidFill>
                  <a:srgbClr val="A6A6A6"/>
                </a:solidFill>
                <a:latin typeface="Myriad Pro"/>
              </a:rPr>
              <a:pPr algn="r" eaLnBrk="1" hangingPunct="1">
                <a:spcBef>
                  <a:spcPct val="50000"/>
                </a:spcBef>
                <a:defRPr/>
              </a:pPr>
              <a:t>‹#›</a:t>
            </a:fld>
            <a:endParaRPr lang="en-US" altLang="en-US" sz="1320">
              <a:solidFill>
                <a:srgbClr val="A6A6A6"/>
              </a:solidFill>
              <a:latin typeface="Myriad Pro"/>
            </a:endParaRPr>
          </a:p>
        </p:txBody>
      </p:sp>
    </p:spTree>
    <p:extLst>
      <p:ext uri="{BB962C8B-B14F-4D97-AF65-F5344CB8AC3E}">
        <p14:creationId xmlns:p14="http://schemas.microsoft.com/office/powerpoint/2010/main" val="4563549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hdr="0" ftr="0" dt="0"/>
  <p:txStyles>
    <p:titleStyle>
      <a:lvl1pPr algn="l" defTabSz="502920" rtl="0" eaLnBrk="0" fontAlgn="base" hangingPunct="0">
        <a:spcBef>
          <a:spcPct val="0"/>
        </a:spcBef>
        <a:spcAft>
          <a:spcPct val="0"/>
        </a:spcAft>
        <a:defRPr sz="2640" kern="1200">
          <a:solidFill>
            <a:schemeClr val="bg1"/>
          </a:solidFill>
          <a:latin typeface="Georgia"/>
          <a:ea typeface="Georgia" pitchFamily="18" charset="0"/>
          <a:cs typeface="Georgia"/>
        </a:defRPr>
      </a:lvl1pPr>
      <a:lvl2pPr algn="l" defTabSz="502920" rtl="0" eaLnBrk="0" fontAlgn="base" hangingPunct="0">
        <a:spcBef>
          <a:spcPct val="0"/>
        </a:spcBef>
        <a:spcAft>
          <a:spcPct val="0"/>
        </a:spcAft>
        <a:defRPr sz="2640">
          <a:solidFill>
            <a:schemeClr val="bg1"/>
          </a:solidFill>
          <a:latin typeface="Georgia" pitchFamily="18" charset="0"/>
          <a:ea typeface="Georgia" pitchFamily="18" charset="0"/>
          <a:cs typeface="Georgia" pitchFamily="18" charset="0"/>
        </a:defRPr>
      </a:lvl2pPr>
      <a:lvl3pPr algn="l" defTabSz="502920" rtl="0" eaLnBrk="0" fontAlgn="base" hangingPunct="0">
        <a:spcBef>
          <a:spcPct val="0"/>
        </a:spcBef>
        <a:spcAft>
          <a:spcPct val="0"/>
        </a:spcAft>
        <a:defRPr sz="2640">
          <a:solidFill>
            <a:schemeClr val="bg1"/>
          </a:solidFill>
          <a:latin typeface="Georgia" pitchFamily="18" charset="0"/>
          <a:ea typeface="Georgia" pitchFamily="18" charset="0"/>
          <a:cs typeface="Georgia" pitchFamily="18" charset="0"/>
        </a:defRPr>
      </a:lvl3pPr>
      <a:lvl4pPr algn="l" defTabSz="502920" rtl="0" eaLnBrk="0" fontAlgn="base" hangingPunct="0">
        <a:spcBef>
          <a:spcPct val="0"/>
        </a:spcBef>
        <a:spcAft>
          <a:spcPct val="0"/>
        </a:spcAft>
        <a:defRPr sz="2640">
          <a:solidFill>
            <a:schemeClr val="bg1"/>
          </a:solidFill>
          <a:latin typeface="Georgia" pitchFamily="18" charset="0"/>
          <a:ea typeface="Georgia" pitchFamily="18" charset="0"/>
          <a:cs typeface="Georgia" pitchFamily="18" charset="0"/>
        </a:defRPr>
      </a:lvl4pPr>
      <a:lvl5pPr algn="l" defTabSz="502920" rtl="0" eaLnBrk="0" fontAlgn="base" hangingPunct="0">
        <a:spcBef>
          <a:spcPct val="0"/>
        </a:spcBef>
        <a:spcAft>
          <a:spcPct val="0"/>
        </a:spcAft>
        <a:defRPr sz="2640">
          <a:solidFill>
            <a:schemeClr val="bg1"/>
          </a:solidFill>
          <a:latin typeface="Georgia" pitchFamily="18" charset="0"/>
          <a:ea typeface="Georgia" pitchFamily="18" charset="0"/>
          <a:cs typeface="Georgia" pitchFamily="18" charset="0"/>
        </a:defRPr>
      </a:lvl5pPr>
      <a:lvl6pPr marL="502920" algn="l" defTabSz="502920" rtl="0" fontAlgn="base">
        <a:spcBef>
          <a:spcPct val="0"/>
        </a:spcBef>
        <a:spcAft>
          <a:spcPct val="0"/>
        </a:spcAft>
        <a:defRPr sz="2640">
          <a:solidFill>
            <a:schemeClr val="bg1"/>
          </a:solidFill>
          <a:latin typeface="Georgia" pitchFamily="18" charset="0"/>
        </a:defRPr>
      </a:lvl6pPr>
      <a:lvl7pPr marL="1005840" algn="l" defTabSz="502920" rtl="0" fontAlgn="base">
        <a:spcBef>
          <a:spcPct val="0"/>
        </a:spcBef>
        <a:spcAft>
          <a:spcPct val="0"/>
        </a:spcAft>
        <a:defRPr sz="2640">
          <a:solidFill>
            <a:schemeClr val="bg1"/>
          </a:solidFill>
          <a:latin typeface="Georgia" pitchFamily="18" charset="0"/>
        </a:defRPr>
      </a:lvl7pPr>
      <a:lvl8pPr marL="1508760" algn="l" defTabSz="502920" rtl="0" fontAlgn="base">
        <a:spcBef>
          <a:spcPct val="0"/>
        </a:spcBef>
        <a:spcAft>
          <a:spcPct val="0"/>
        </a:spcAft>
        <a:defRPr sz="2640">
          <a:solidFill>
            <a:schemeClr val="bg1"/>
          </a:solidFill>
          <a:latin typeface="Georgia" pitchFamily="18" charset="0"/>
        </a:defRPr>
      </a:lvl8pPr>
      <a:lvl9pPr marL="2011680" algn="l" defTabSz="502920" rtl="0" fontAlgn="base">
        <a:spcBef>
          <a:spcPct val="0"/>
        </a:spcBef>
        <a:spcAft>
          <a:spcPct val="0"/>
        </a:spcAft>
        <a:defRPr sz="2640">
          <a:solidFill>
            <a:schemeClr val="bg1"/>
          </a:solidFill>
          <a:latin typeface="Georgia" pitchFamily="18" charset="0"/>
        </a:defRPr>
      </a:lvl9pPr>
    </p:titleStyle>
    <p:bodyStyle>
      <a:lvl1pPr marL="377190" indent="-377190" algn="l" defTabSz="502920" rtl="0" eaLnBrk="0" fontAlgn="base" hangingPunct="0">
        <a:spcBef>
          <a:spcPct val="20000"/>
        </a:spcBef>
        <a:spcAft>
          <a:spcPct val="0"/>
        </a:spcAft>
        <a:buFont typeface="Arial" panose="020B0604020202020204" pitchFamily="34" charset="0"/>
        <a:buChar char="•"/>
        <a:defRPr kern="1200">
          <a:solidFill>
            <a:schemeClr val="tx1"/>
          </a:solidFill>
          <a:latin typeface="+mn-lt"/>
          <a:ea typeface="Georgia" pitchFamily="18" charset="0"/>
          <a:cs typeface="Georgia"/>
        </a:defRPr>
      </a:lvl1pPr>
      <a:lvl2pPr marL="817245" indent="-314325" algn="l" defTabSz="502920" rtl="0" eaLnBrk="0" fontAlgn="base" hangingPunct="0">
        <a:spcBef>
          <a:spcPct val="20000"/>
        </a:spcBef>
        <a:spcAft>
          <a:spcPct val="0"/>
        </a:spcAft>
        <a:buFont typeface="Arial" panose="020B0604020202020204" pitchFamily="34" charset="0"/>
        <a:buChar char="–"/>
        <a:defRPr sz="1760" kern="1200">
          <a:solidFill>
            <a:schemeClr val="tx1"/>
          </a:solidFill>
          <a:latin typeface="+mn-lt"/>
          <a:ea typeface="Georgia" pitchFamily="18" charset="0"/>
          <a:cs typeface="Georgia"/>
        </a:defRPr>
      </a:lvl2pPr>
      <a:lvl3pPr marL="1257300" indent="-251460" algn="l" defTabSz="502920" rtl="0" eaLnBrk="0" fontAlgn="base" hangingPunct="0">
        <a:spcBef>
          <a:spcPct val="20000"/>
        </a:spcBef>
        <a:spcAft>
          <a:spcPct val="0"/>
        </a:spcAft>
        <a:buFont typeface="Arial" panose="020B0604020202020204" pitchFamily="34" charset="0"/>
        <a:buChar char="•"/>
        <a:defRPr sz="1540" kern="1200">
          <a:solidFill>
            <a:schemeClr val="tx1"/>
          </a:solidFill>
          <a:latin typeface="+mn-lt"/>
          <a:ea typeface="Georgia" pitchFamily="18" charset="0"/>
          <a:cs typeface="Georgia"/>
        </a:defRPr>
      </a:lvl3pPr>
      <a:lvl4pPr marL="1760220" indent="-251460" algn="l" defTabSz="502920" rtl="0" eaLnBrk="0" fontAlgn="base" hangingPunct="0">
        <a:spcBef>
          <a:spcPct val="20000"/>
        </a:spcBef>
        <a:spcAft>
          <a:spcPct val="0"/>
        </a:spcAft>
        <a:buFont typeface="Arial" panose="020B0604020202020204" pitchFamily="34" charset="0"/>
        <a:buChar char="–"/>
        <a:defRPr sz="1320" kern="1200">
          <a:solidFill>
            <a:schemeClr val="tx1"/>
          </a:solidFill>
          <a:latin typeface="+mn-lt"/>
          <a:ea typeface="Georgia" pitchFamily="18" charset="0"/>
          <a:cs typeface="Georgia"/>
        </a:defRPr>
      </a:lvl4pPr>
      <a:lvl5pPr marL="2263140" indent="-251460" algn="l" defTabSz="502920" rtl="0" eaLnBrk="0" fontAlgn="base" hangingPunct="0">
        <a:spcBef>
          <a:spcPct val="20000"/>
        </a:spcBef>
        <a:spcAft>
          <a:spcPct val="0"/>
        </a:spcAft>
        <a:buFont typeface="Arial" panose="020B0604020202020204" pitchFamily="34" charset="0"/>
        <a:buChar char="»"/>
        <a:defRPr sz="1320" kern="1200">
          <a:solidFill>
            <a:schemeClr val="tx1"/>
          </a:solidFill>
          <a:latin typeface="Georgia"/>
          <a:ea typeface="Georgia" pitchFamily="18" charset="0"/>
          <a:cs typeface="Georgia"/>
        </a:defRPr>
      </a:lvl5pPr>
      <a:lvl6pPr marL="2766060" indent="-251460" algn="l" defTabSz="502920" rtl="0" eaLnBrk="1" latinLnBrk="0" hangingPunct="1">
        <a:spcBef>
          <a:spcPct val="20000"/>
        </a:spcBef>
        <a:buFont typeface="Arial"/>
        <a:buChar char="•"/>
        <a:defRPr sz="2200" kern="1200">
          <a:solidFill>
            <a:schemeClr val="tx1"/>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cid:D11307EE-1045-445E-8271-7C271DF0598A" TargetMode="External"/><Relationship Id="rId13" Type="http://schemas.openxmlformats.org/officeDocument/2006/relationships/image" Target="cid:AB754186-249F-4CD2-8573-24C64CCFB579" TargetMode="External"/><Relationship Id="rId18" Type="http://schemas.openxmlformats.org/officeDocument/2006/relationships/image" Target="../media/image16.jpeg"/><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image" Target="../media/image13.jpeg"/><Relationship Id="rId17" Type="http://schemas.openxmlformats.org/officeDocument/2006/relationships/image" Target="cid:8BF05F88-6D88-46D0-AEFC-DAEA63BE25B1" TargetMode="External"/><Relationship Id="rId2" Type="http://schemas.openxmlformats.org/officeDocument/2006/relationships/image" Target="../media/image7.gif"/><Relationship Id="rId16"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cid:D93D479D-D93A-42D5-8A24-BA8FF3CD0DD6" TargetMode="External"/><Relationship Id="rId11" Type="http://schemas.openxmlformats.org/officeDocument/2006/relationships/image" Target="../media/image12.JPG"/><Relationship Id="rId5" Type="http://schemas.openxmlformats.org/officeDocument/2006/relationships/image" Target="../media/image9.jpeg"/><Relationship Id="rId15" Type="http://schemas.openxmlformats.org/officeDocument/2006/relationships/image" Target="cid:55A0B420-7DC0-416E-A609-C01962CD94F3" TargetMode="External"/><Relationship Id="rId10" Type="http://schemas.openxmlformats.org/officeDocument/2006/relationships/image" Target="cid:1D599564-4ECA-459E-8D12-DA940CDAE72B" TargetMode="External"/><Relationship Id="rId19" Type="http://schemas.openxmlformats.org/officeDocument/2006/relationships/image" Target="cid:B697AA65-DF8A-4978-A928-A36ACCDBCC14" TargetMode="External"/><Relationship Id="rId4" Type="http://schemas.openxmlformats.org/officeDocument/2006/relationships/image" Target="cid:84618F68-BC3D-44C9-8371-9F2A0AE3D042" TargetMode="External"/><Relationship Id="rId9" Type="http://schemas.openxmlformats.org/officeDocument/2006/relationships/image" Target="../media/image11.jpe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cid:760987B2-E872-4373-9771-8C7B90AD3092" TargetMode="External"/><Relationship Id="rId13" Type="http://schemas.openxmlformats.org/officeDocument/2006/relationships/image" Target="../media/image23.jpeg"/><Relationship Id="rId18" Type="http://schemas.openxmlformats.org/officeDocument/2006/relationships/image" Target="cid:B54D7E90-CEB2-4382-9333-57087237EAA6" TargetMode="External"/><Relationship Id="rId3" Type="http://schemas.openxmlformats.org/officeDocument/2006/relationships/image" Target="../media/image17.jpeg"/><Relationship Id="rId7" Type="http://schemas.openxmlformats.org/officeDocument/2006/relationships/image" Target="../media/image20.jpeg"/><Relationship Id="rId12" Type="http://schemas.openxmlformats.org/officeDocument/2006/relationships/image" Target="cid:F81FF6E8-6EF1-4D0D-A31B-2AC4D765D6CF" TargetMode="External"/><Relationship Id="rId17" Type="http://schemas.openxmlformats.org/officeDocument/2006/relationships/image" Target="../media/image25.jpeg"/><Relationship Id="rId2" Type="http://schemas.openxmlformats.org/officeDocument/2006/relationships/image" Target="../media/image7.gif"/><Relationship Id="rId16" Type="http://schemas.openxmlformats.org/officeDocument/2006/relationships/image" Target="cid:96046A45-209F-442A-8ACA-18BB7E17920F" TargetMode="External"/><Relationship Id="rId1" Type="http://schemas.openxmlformats.org/officeDocument/2006/relationships/slideLayout" Target="../slideLayouts/slideLayout12.xml"/><Relationship Id="rId6" Type="http://schemas.openxmlformats.org/officeDocument/2006/relationships/image" Target="../media/image19.jpeg"/><Relationship Id="rId11" Type="http://schemas.openxmlformats.org/officeDocument/2006/relationships/image" Target="../media/image22.jpeg"/><Relationship Id="rId5" Type="http://schemas.openxmlformats.org/officeDocument/2006/relationships/image" Target="../media/image18.jpeg"/><Relationship Id="rId15" Type="http://schemas.openxmlformats.org/officeDocument/2006/relationships/image" Target="../media/image24.jpeg"/><Relationship Id="rId10" Type="http://schemas.openxmlformats.org/officeDocument/2006/relationships/image" Target="cid:B172D613-A059-407E-8E71-8FA8C43EB834" TargetMode="External"/><Relationship Id="rId4" Type="http://schemas.openxmlformats.org/officeDocument/2006/relationships/image" Target="cid:0F98CE04-74D3-4241-BCAF-BEA754C3E89D" TargetMode="External"/><Relationship Id="rId9" Type="http://schemas.openxmlformats.org/officeDocument/2006/relationships/image" Target="../media/image21.jpeg"/><Relationship Id="rId14" Type="http://schemas.openxmlformats.org/officeDocument/2006/relationships/image" Target="cid:1D0C66E6-7E84-4FDC-866D-A5A2E32705E6"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7.gif"/><Relationship Id="rId7" Type="http://schemas.openxmlformats.org/officeDocument/2006/relationships/image" Target="cid:43A3A718-3786-469D-9FA3-643D61817A24"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cid:2171DBCD-682C-461B-AF4C-CE23822B2E18" TargetMode="External"/><Relationship Id="rId10" Type="http://schemas.openxmlformats.org/officeDocument/2006/relationships/image" Target="../media/image29.jpeg"/><Relationship Id="rId4" Type="http://schemas.openxmlformats.org/officeDocument/2006/relationships/image" Target="../media/image26.jpeg"/><Relationship Id="rId9" Type="http://schemas.openxmlformats.org/officeDocument/2006/relationships/image" Target="cid:1B55C010-ABA5-46E0-B064-D91845452D3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hyperlink" Target="https://youtu.be/syyJ8YpiwSk?si=r16UTMbvOqSikrsz" TargetMode="External"/><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hyperlink" Target="mailto:movma@houstontx.gov"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A blue and gold emblem with a train and text&#10;&#10;Description automatically generated">
            <a:extLst>
              <a:ext uri="{FF2B5EF4-FFF2-40B4-BE49-F238E27FC236}">
                <a16:creationId xmlns:a16="http://schemas.microsoft.com/office/drawing/2014/main" id="{3120153F-8FD6-95D3-5609-C01328ACA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834" y="5404387"/>
            <a:ext cx="1056132" cy="1056132"/>
          </a:xfrm>
          <a:prstGeom prst="rect">
            <a:avLst/>
          </a:prstGeom>
        </p:spPr>
      </p:pic>
      <p:pic>
        <p:nvPicPr>
          <p:cNvPr id="2" name="Picture 1" descr="Inline image">
            <a:extLst>
              <a:ext uri="{FF2B5EF4-FFF2-40B4-BE49-F238E27FC236}">
                <a16:creationId xmlns:a16="http://schemas.microsoft.com/office/drawing/2014/main" id="{78BFDBD5-33E0-AB3F-12F6-333705BBE19B}"/>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82566" y="2328458"/>
            <a:ext cx="1372553" cy="1752362"/>
          </a:xfrm>
          <a:prstGeom prst="rect">
            <a:avLst/>
          </a:prstGeom>
          <a:noFill/>
          <a:ln>
            <a:noFill/>
          </a:ln>
        </p:spPr>
      </p:pic>
      <p:pic>
        <p:nvPicPr>
          <p:cNvPr id="10" name="Picture 9" descr="Inline image">
            <a:extLst>
              <a:ext uri="{FF2B5EF4-FFF2-40B4-BE49-F238E27FC236}">
                <a16:creationId xmlns:a16="http://schemas.microsoft.com/office/drawing/2014/main" id="{3694F19D-9218-9F94-D32F-275E4627CF84}"/>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3101340" y="2328458"/>
            <a:ext cx="1424940" cy="1752362"/>
          </a:xfrm>
          <a:prstGeom prst="rect">
            <a:avLst/>
          </a:prstGeom>
          <a:noFill/>
          <a:ln>
            <a:noFill/>
          </a:ln>
        </p:spPr>
      </p:pic>
      <p:pic>
        <p:nvPicPr>
          <p:cNvPr id="11" name="Picture 10" descr="Inline image">
            <a:extLst>
              <a:ext uri="{FF2B5EF4-FFF2-40B4-BE49-F238E27FC236}">
                <a16:creationId xmlns:a16="http://schemas.microsoft.com/office/drawing/2014/main" id="{F6C2C1CE-B590-9191-B741-070BA2556AF7}"/>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1482567" y="4191619"/>
            <a:ext cx="1424939" cy="1746599"/>
          </a:xfrm>
          <a:prstGeom prst="rect">
            <a:avLst/>
          </a:prstGeom>
          <a:noFill/>
          <a:ln>
            <a:noFill/>
          </a:ln>
        </p:spPr>
      </p:pic>
      <p:pic>
        <p:nvPicPr>
          <p:cNvPr id="12" name="Picture 11" descr="Inline image">
            <a:extLst>
              <a:ext uri="{FF2B5EF4-FFF2-40B4-BE49-F238E27FC236}">
                <a16:creationId xmlns:a16="http://schemas.microsoft.com/office/drawing/2014/main" id="{9AFA24FF-4EB0-4C5A-B248-1509FFE2EA29}"/>
              </a:ext>
            </a:extLst>
          </p:cNvPr>
          <p:cNvPicPr>
            <a:picLocks noChangeAspect="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3101341" y="4185855"/>
            <a:ext cx="1424939" cy="1746598"/>
          </a:xfrm>
          <a:prstGeom prst="rect">
            <a:avLst/>
          </a:prstGeom>
          <a:noFill/>
          <a:ln>
            <a:noFill/>
          </a:ln>
        </p:spPr>
      </p:pic>
      <p:pic>
        <p:nvPicPr>
          <p:cNvPr id="16" name="Picture 15" descr="A person holding a pillow in a room&#10;&#10;Description automatically generated">
            <a:extLst>
              <a:ext uri="{FF2B5EF4-FFF2-40B4-BE49-F238E27FC236}">
                <a16:creationId xmlns:a16="http://schemas.microsoft.com/office/drawing/2014/main" id="{9176522D-9208-199A-84E7-824D47DC83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4876" y="2339986"/>
            <a:ext cx="1576862" cy="1740833"/>
          </a:xfrm>
          <a:prstGeom prst="rect">
            <a:avLst/>
          </a:prstGeom>
        </p:spPr>
      </p:pic>
      <p:pic>
        <p:nvPicPr>
          <p:cNvPr id="18" name="Picture 17" descr="Inline image">
            <a:extLst>
              <a:ext uri="{FF2B5EF4-FFF2-40B4-BE49-F238E27FC236}">
                <a16:creationId xmlns:a16="http://schemas.microsoft.com/office/drawing/2014/main" id="{F51BCB53-94D1-642B-6CE3-AD9E5A808849}"/>
              </a:ext>
            </a:extLst>
          </p:cNvPr>
          <p:cNvPicPr>
            <a:picLocks noChangeAspect="1"/>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6480335" y="2316926"/>
            <a:ext cx="1482042" cy="1752364"/>
          </a:xfrm>
          <a:prstGeom prst="rect">
            <a:avLst/>
          </a:prstGeom>
          <a:noFill/>
          <a:ln>
            <a:noFill/>
          </a:ln>
        </p:spPr>
      </p:pic>
      <p:pic>
        <p:nvPicPr>
          <p:cNvPr id="19" name="Picture 18" descr="Inline image">
            <a:extLst>
              <a:ext uri="{FF2B5EF4-FFF2-40B4-BE49-F238E27FC236}">
                <a16:creationId xmlns:a16="http://schemas.microsoft.com/office/drawing/2014/main" id="{7313E381-F00E-1701-0C7F-EEF0118EE43E}"/>
              </a:ext>
            </a:extLst>
          </p:cNvPr>
          <p:cNvPicPr>
            <a:picLocks noChangeAspect="1"/>
          </p:cNvPicPr>
          <p:nvPr/>
        </p:nvPicPr>
        <p:blipFill>
          <a:blip r:embed="rId14" r:link="rId15" cstate="print">
            <a:extLst>
              <a:ext uri="{28A0092B-C50C-407E-A947-70E740481C1C}">
                <a14:useLocalDpi xmlns:a14="http://schemas.microsoft.com/office/drawing/2010/main" val="0"/>
              </a:ext>
            </a:extLst>
          </a:blip>
          <a:srcRect/>
          <a:stretch>
            <a:fillRect/>
          </a:stretch>
        </p:blipFill>
        <p:spPr bwMode="auto">
          <a:xfrm>
            <a:off x="4694443" y="4228549"/>
            <a:ext cx="1597295" cy="1703904"/>
          </a:xfrm>
          <a:prstGeom prst="rect">
            <a:avLst/>
          </a:prstGeom>
          <a:noFill/>
          <a:ln>
            <a:noFill/>
          </a:ln>
        </p:spPr>
      </p:pic>
      <p:pic>
        <p:nvPicPr>
          <p:cNvPr id="20" name="Picture 19" descr="Inline image">
            <a:extLst>
              <a:ext uri="{FF2B5EF4-FFF2-40B4-BE49-F238E27FC236}">
                <a16:creationId xmlns:a16="http://schemas.microsoft.com/office/drawing/2014/main" id="{73505D2B-677A-252C-63DD-AD73C8734188}"/>
              </a:ext>
            </a:extLst>
          </p:cNvPr>
          <p:cNvPicPr>
            <a:picLocks noChangeAspect="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flipH="1">
            <a:off x="8088630" y="2316926"/>
            <a:ext cx="1351598" cy="1752364"/>
          </a:xfrm>
          <a:prstGeom prst="rect">
            <a:avLst/>
          </a:prstGeom>
          <a:noFill/>
          <a:ln>
            <a:noFill/>
          </a:ln>
        </p:spPr>
      </p:pic>
      <p:pic>
        <p:nvPicPr>
          <p:cNvPr id="21" name="Picture 20" descr="Inline image">
            <a:extLst>
              <a:ext uri="{FF2B5EF4-FFF2-40B4-BE49-F238E27FC236}">
                <a16:creationId xmlns:a16="http://schemas.microsoft.com/office/drawing/2014/main" id="{4A0AC5AB-8E91-B780-051A-9EC8DEFACDC2}"/>
              </a:ext>
            </a:extLst>
          </p:cNvPr>
          <p:cNvPicPr>
            <a:picLocks noChangeAspect="1"/>
          </p:cNvPicPr>
          <p:nvPr/>
        </p:nvPicPr>
        <p:blipFill>
          <a:blip r:embed="rId18" r:link="rId19" cstate="print">
            <a:extLst>
              <a:ext uri="{28A0092B-C50C-407E-A947-70E740481C1C}">
                <a14:useLocalDpi xmlns:a14="http://schemas.microsoft.com/office/drawing/2010/main" val="0"/>
              </a:ext>
            </a:extLst>
          </a:blip>
          <a:srcRect/>
          <a:stretch>
            <a:fillRect/>
          </a:stretch>
        </p:blipFill>
        <p:spPr bwMode="auto">
          <a:xfrm>
            <a:off x="6441032" y="4222784"/>
            <a:ext cx="1647598" cy="1709669"/>
          </a:xfrm>
          <a:prstGeom prst="rect">
            <a:avLst/>
          </a:prstGeom>
          <a:noFill/>
          <a:ln>
            <a:noFill/>
          </a:ln>
        </p:spPr>
      </p:pic>
    </p:spTree>
    <p:extLst>
      <p:ext uri="{BB962C8B-B14F-4D97-AF65-F5344CB8AC3E}">
        <p14:creationId xmlns:p14="http://schemas.microsoft.com/office/powerpoint/2010/main" val="3027474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4">
            <a:extLst>
              <a:ext uri="{FF2B5EF4-FFF2-40B4-BE49-F238E27FC236}">
                <a16:creationId xmlns:a16="http://schemas.microsoft.com/office/drawing/2014/main" id="{7FED6018-62E2-EA43-0CAA-862CD30BDAA6}"/>
              </a:ext>
            </a:extLst>
          </p:cNvPr>
          <p:cNvSpPr>
            <a:spLocks noGrp="1"/>
          </p:cNvSpPr>
          <p:nvPr>
            <p:ph type="sldNum" sz="quarter" idx="4294967295"/>
          </p:nvPr>
        </p:nvSpPr>
        <p:spPr bwMode="auto">
          <a:xfrm>
            <a:off x="7711440" y="7239000"/>
            <a:ext cx="2095500" cy="419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817245" indent="-314325">
              <a:spcBef>
                <a:spcPct val="20000"/>
              </a:spcBef>
              <a:buFont typeface="Arial" panose="020B0604020202020204" pitchFamily="34" charset="0"/>
              <a:buChar char="–"/>
              <a:defRPr sz="176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257300" indent="-251460">
              <a:spcBef>
                <a:spcPct val="20000"/>
              </a:spcBef>
              <a:buFont typeface="Arial" panose="020B0604020202020204" pitchFamily="34" charset="0"/>
              <a:buChar char="•"/>
              <a:defRPr sz="154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760220" indent="-251460">
              <a:spcBef>
                <a:spcPct val="20000"/>
              </a:spcBef>
              <a:buFont typeface="Arial" panose="020B0604020202020204" pitchFamily="34" charset="0"/>
              <a:buChar char="–"/>
              <a:defRPr sz="132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263140" indent="-251460">
              <a:spcBef>
                <a:spcPct val="20000"/>
              </a:spcBef>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76606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326898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77190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427482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algn="r" defTabSz="502920" fontAlgn="base">
              <a:spcBef>
                <a:spcPct val="0"/>
              </a:spcBef>
              <a:spcAft>
                <a:spcPct val="0"/>
              </a:spcAft>
              <a:buNone/>
            </a:pPr>
            <a:fld id="{089760EF-BC50-4CFB-8C0E-959612846759}" type="slidenum">
              <a:rPr lang="en-US" altLang="en-US" sz="1540">
                <a:solidFill>
                  <a:prstClr val="white"/>
                </a:solidFill>
                <a:latin typeface="Lucida Sans" panose="020B0602030504020204" pitchFamily="34" charset="0"/>
              </a:rPr>
              <a:pPr algn="r" defTabSz="502920" fontAlgn="base">
                <a:spcBef>
                  <a:spcPct val="0"/>
                </a:spcBef>
                <a:spcAft>
                  <a:spcPct val="0"/>
                </a:spcAft>
                <a:buNone/>
              </a:pPr>
              <a:t>10</a:t>
            </a:fld>
            <a:endParaRPr lang="en-US" altLang="en-US" sz="1540">
              <a:solidFill>
                <a:prstClr val="white"/>
              </a:solidFill>
              <a:latin typeface="Lucida Sans" panose="020B0602030504020204" pitchFamily="34" charset="0"/>
            </a:endParaRPr>
          </a:p>
        </p:txBody>
      </p:sp>
      <p:sp>
        <p:nvSpPr>
          <p:cNvPr id="8195" name="Rectangle 2">
            <a:extLst>
              <a:ext uri="{FF2B5EF4-FFF2-40B4-BE49-F238E27FC236}">
                <a16:creationId xmlns:a16="http://schemas.microsoft.com/office/drawing/2014/main" id="{18A09938-9979-9FDE-2791-DC1CEEA121A2}"/>
              </a:ext>
            </a:extLst>
          </p:cNvPr>
          <p:cNvSpPr>
            <a:spLocks noGrp="1"/>
          </p:cNvSpPr>
          <p:nvPr>
            <p:ph type="title"/>
          </p:nvPr>
        </p:nvSpPr>
        <p:spPr/>
        <p:txBody>
          <a:bodyPr/>
          <a:lstStyle/>
          <a:p>
            <a:pPr algn="ctr" eaLnBrk="1" hangingPunct="1"/>
            <a:r>
              <a:rPr lang="en-US" altLang="en-US" sz="5280">
                <a:latin typeface="Georgia" panose="02040502050405020303" pitchFamily="18" charset="0"/>
                <a:cs typeface="Georgia" panose="02040502050405020303" pitchFamily="18" charset="0"/>
              </a:rPr>
              <a:t>VR&amp;E Program Purpose</a:t>
            </a:r>
          </a:p>
        </p:txBody>
      </p:sp>
      <p:sp>
        <p:nvSpPr>
          <p:cNvPr id="8196" name="Rectangle 3">
            <a:extLst>
              <a:ext uri="{FF2B5EF4-FFF2-40B4-BE49-F238E27FC236}">
                <a16:creationId xmlns:a16="http://schemas.microsoft.com/office/drawing/2014/main" id="{C5F807C9-4E3C-70A5-5697-D577C859E574}"/>
              </a:ext>
            </a:extLst>
          </p:cNvPr>
          <p:cNvSpPr>
            <a:spLocks noGrp="1"/>
          </p:cNvSpPr>
          <p:nvPr>
            <p:ph type="body" idx="1"/>
          </p:nvPr>
        </p:nvSpPr>
        <p:spPr>
          <a:xfrm>
            <a:off x="502920" y="2242979"/>
            <a:ext cx="9052560" cy="4610100"/>
          </a:xfrm>
        </p:spPr>
        <p:txBody>
          <a:bodyPr/>
          <a:lstStyle/>
          <a:p>
            <a:pPr eaLnBrk="1" hangingPunct="1"/>
            <a:r>
              <a:rPr lang="en-US" altLang="en-US" sz="3960">
                <a:cs typeface="Georgia" panose="02040502050405020303" pitchFamily="18" charset="0"/>
              </a:rPr>
              <a:t>To provide services and assistance to Service members and Veterans with service-connected disabilities</a:t>
            </a:r>
          </a:p>
          <a:p>
            <a:pPr lvl="1" eaLnBrk="1" hangingPunct="1"/>
            <a:r>
              <a:rPr lang="en-US" altLang="en-US" sz="3960">
                <a:cs typeface="Georgia" panose="02040502050405020303" pitchFamily="18" charset="0"/>
              </a:rPr>
              <a:t>Assist Veterans in obtaining and maintaining suitable employment</a:t>
            </a:r>
          </a:p>
          <a:p>
            <a:pPr lvl="1" eaLnBrk="1" hangingPunct="1"/>
            <a:r>
              <a:rPr lang="en-US" altLang="en-US" sz="3960">
                <a:cs typeface="Georgia" panose="02040502050405020303" pitchFamily="18" charset="0"/>
              </a:rPr>
              <a:t>Help Veterans achieve independence in daily living</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a:extLst>
              <a:ext uri="{FF2B5EF4-FFF2-40B4-BE49-F238E27FC236}">
                <a16:creationId xmlns:a16="http://schemas.microsoft.com/office/drawing/2014/main" id="{12D76217-42FF-61E9-C11B-733F1FFCC7DC}"/>
              </a:ext>
            </a:extLst>
          </p:cNvPr>
          <p:cNvSpPr>
            <a:spLocks noGrp="1"/>
          </p:cNvSpPr>
          <p:nvPr>
            <p:ph type="sldNum" sz="quarter" idx="4294967295"/>
          </p:nvPr>
        </p:nvSpPr>
        <p:spPr bwMode="auto">
          <a:xfrm>
            <a:off x="7711440" y="7239000"/>
            <a:ext cx="2095500" cy="419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817245" indent="-314325">
              <a:spcBef>
                <a:spcPct val="20000"/>
              </a:spcBef>
              <a:buFont typeface="Arial" panose="020B0604020202020204" pitchFamily="34" charset="0"/>
              <a:buChar char="–"/>
              <a:defRPr sz="176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257300" indent="-251460">
              <a:spcBef>
                <a:spcPct val="20000"/>
              </a:spcBef>
              <a:buFont typeface="Arial" panose="020B0604020202020204" pitchFamily="34" charset="0"/>
              <a:buChar char="•"/>
              <a:defRPr sz="154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760220" indent="-251460">
              <a:spcBef>
                <a:spcPct val="20000"/>
              </a:spcBef>
              <a:buFont typeface="Arial" panose="020B0604020202020204" pitchFamily="34" charset="0"/>
              <a:buChar char="–"/>
              <a:defRPr sz="132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263140" indent="-251460">
              <a:spcBef>
                <a:spcPct val="20000"/>
              </a:spcBef>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76606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326898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77190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427482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algn="r" defTabSz="502920" fontAlgn="base">
              <a:spcBef>
                <a:spcPct val="0"/>
              </a:spcBef>
              <a:spcAft>
                <a:spcPct val="0"/>
              </a:spcAft>
              <a:buNone/>
            </a:pPr>
            <a:fld id="{C70EC3AE-BC74-42F9-A501-3ED9EA3D3B70}" type="slidenum">
              <a:rPr lang="en-US" altLang="en-US" sz="1540">
                <a:solidFill>
                  <a:prstClr val="white"/>
                </a:solidFill>
                <a:latin typeface="Lucida Sans" panose="020B0602030504020204" pitchFamily="34" charset="0"/>
              </a:rPr>
              <a:pPr algn="r" defTabSz="502920" fontAlgn="base">
                <a:spcBef>
                  <a:spcPct val="0"/>
                </a:spcBef>
                <a:spcAft>
                  <a:spcPct val="0"/>
                </a:spcAft>
                <a:buNone/>
              </a:pPr>
              <a:t>11</a:t>
            </a:fld>
            <a:endParaRPr lang="en-US" altLang="en-US" sz="1540">
              <a:solidFill>
                <a:prstClr val="white"/>
              </a:solidFill>
              <a:latin typeface="Lucida Sans" panose="020B0602030504020204" pitchFamily="34" charset="0"/>
            </a:endParaRPr>
          </a:p>
        </p:txBody>
      </p:sp>
      <p:sp>
        <p:nvSpPr>
          <p:cNvPr id="10243" name="Rectangle 2">
            <a:extLst>
              <a:ext uri="{FF2B5EF4-FFF2-40B4-BE49-F238E27FC236}">
                <a16:creationId xmlns:a16="http://schemas.microsoft.com/office/drawing/2014/main" id="{193F2993-83A1-7FD4-CED2-7893C26C917E}"/>
              </a:ext>
            </a:extLst>
          </p:cNvPr>
          <p:cNvSpPr>
            <a:spLocks noGrp="1"/>
          </p:cNvSpPr>
          <p:nvPr>
            <p:ph type="title"/>
          </p:nvPr>
        </p:nvSpPr>
        <p:spPr/>
        <p:txBody>
          <a:bodyPr/>
          <a:lstStyle/>
          <a:p>
            <a:pPr algn="ctr" eaLnBrk="1" hangingPunct="1"/>
            <a:r>
              <a:rPr lang="en-US" altLang="en-US" sz="4400">
                <a:latin typeface="Georgia" panose="02040502050405020303" pitchFamily="18" charset="0"/>
                <a:cs typeface="Georgia" panose="02040502050405020303" pitchFamily="18" charset="0"/>
              </a:rPr>
              <a:t>VR&amp;E Eligibility and Entitlement</a:t>
            </a:r>
          </a:p>
        </p:txBody>
      </p:sp>
      <p:sp>
        <p:nvSpPr>
          <p:cNvPr id="10244" name="Rectangle 3">
            <a:extLst>
              <a:ext uri="{FF2B5EF4-FFF2-40B4-BE49-F238E27FC236}">
                <a16:creationId xmlns:a16="http://schemas.microsoft.com/office/drawing/2014/main" id="{776F7690-5AD2-1253-0B6F-805256CDC595}"/>
              </a:ext>
            </a:extLst>
          </p:cNvPr>
          <p:cNvSpPr>
            <a:spLocks noGrp="1"/>
          </p:cNvSpPr>
          <p:nvPr>
            <p:ph type="body" idx="1"/>
          </p:nvPr>
        </p:nvSpPr>
        <p:spPr>
          <a:xfrm>
            <a:off x="502920" y="2242979"/>
            <a:ext cx="9052560" cy="4610100"/>
          </a:xfrm>
        </p:spPr>
        <p:txBody>
          <a:bodyPr/>
          <a:lstStyle/>
          <a:p>
            <a:pPr eaLnBrk="1" hangingPunct="1">
              <a:lnSpc>
                <a:spcPct val="80000"/>
              </a:lnSpc>
            </a:pPr>
            <a:r>
              <a:rPr lang="en-US" altLang="en-US" sz="3080">
                <a:cs typeface="Georgia" panose="02040502050405020303" pitchFamily="18" charset="0"/>
              </a:rPr>
              <a:t>Veterans:</a:t>
            </a:r>
          </a:p>
          <a:p>
            <a:pPr lvl="1" eaLnBrk="1" hangingPunct="1">
              <a:lnSpc>
                <a:spcPct val="80000"/>
              </a:lnSpc>
            </a:pPr>
            <a:r>
              <a:rPr lang="en-US" altLang="en-US" sz="3080">
                <a:cs typeface="Georgia" panose="02040502050405020303" pitchFamily="18" charset="0"/>
              </a:rPr>
              <a:t>Honorable or other than dishonorable discharge</a:t>
            </a:r>
          </a:p>
          <a:p>
            <a:pPr lvl="1" eaLnBrk="1" hangingPunct="1">
              <a:lnSpc>
                <a:spcPct val="80000"/>
              </a:lnSpc>
            </a:pPr>
            <a:r>
              <a:rPr lang="en-US" altLang="en-US" sz="3080">
                <a:cs typeface="Georgia" panose="02040502050405020303" pitchFamily="18" charset="0"/>
              </a:rPr>
              <a:t>VA service-connected disability rating or memo rating of 10% or more</a:t>
            </a:r>
          </a:p>
          <a:p>
            <a:pPr lvl="1" eaLnBrk="1" hangingPunct="1">
              <a:lnSpc>
                <a:spcPct val="80000"/>
              </a:lnSpc>
            </a:pPr>
            <a:r>
              <a:rPr lang="en-US" altLang="en-US" sz="3080">
                <a:cs typeface="Georgia" panose="02040502050405020303" pitchFamily="18" charset="0"/>
              </a:rPr>
              <a:t>Apply for Vocational Rehabilitation &amp; Employment services</a:t>
            </a:r>
          </a:p>
          <a:p>
            <a:pPr lvl="1" eaLnBrk="1" hangingPunct="1">
              <a:lnSpc>
                <a:spcPct val="80000"/>
              </a:lnSpc>
            </a:pPr>
            <a:r>
              <a:rPr lang="en-US" altLang="en-US" sz="3080">
                <a:cs typeface="Georgia" panose="02040502050405020303" pitchFamily="18" charset="0"/>
              </a:rPr>
              <a:t>Entitlement based on establishment of employment handicap resulting from SCD</a:t>
            </a:r>
          </a:p>
          <a:p>
            <a:pPr lvl="1" eaLnBrk="1" hangingPunct="1">
              <a:lnSpc>
                <a:spcPct val="80000"/>
              </a:lnSpc>
            </a:pPr>
            <a:r>
              <a:rPr lang="en-US" altLang="en-US" sz="3080">
                <a:cs typeface="Georgia" panose="02040502050405020303" pitchFamily="18" charset="0"/>
              </a:rPr>
              <a:t>Serious employment handicap establishes entitlement for veterans rated 10%</a:t>
            </a:r>
          </a:p>
          <a:p>
            <a:pPr eaLnBrk="1" hangingPunct="1">
              <a:lnSpc>
                <a:spcPct val="80000"/>
              </a:lnSpc>
            </a:pPr>
            <a:endParaRPr lang="en-US" altLang="en-US" sz="2640">
              <a:cs typeface="Georgia" panose="02040502050405020303" pitchFamily="18"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a:extLst>
              <a:ext uri="{FF2B5EF4-FFF2-40B4-BE49-F238E27FC236}">
                <a16:creationId xmlns:a16="http://schemas.microsoft.com/office/drawing/2014/main" id="{A5F2119F-7DB5-A73C-BCA2-74836781B30D}"/>
              </a:ext>
            </a:extLst>
          </p:cNvPr>
          <p:cNvSpPr>
            <a:spLocks noGrp="1"/>
          </p:cNvSpPr>
          <p:nvPr>
            <p:ph type="sldNum" sz="quarter" idx="4294967295"/>
          </p:nvPr>
        </p:nvSpPr>
        <p:spPr bwMode="auto">
          <a:xfrm>
            <a:off x="7711440" y="7239000"/>
            <a:ext cx="2095500" cy="419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817245" indent="-314325">
              <a:spcBef>
                <a:spcPct val="20000"/>
              </a:spcBef>
              <a:buFont typeface="Arial" panose="020B0604020202020204" pitchFamily="34" charset="0"/>
              <a:buChar char="–"/>
              <a:defRPr sz="176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257300" indent="-251460">
              <a:spcBef>
                <a:spcPct val="20000"/>
              </a:spcBef>
              <a:buFont typeface="Arial" panose="020B0604020202020204" pitchFamily="34" charset="0"/>
              <a:buChar char="•"/>
              <a:defRPr sz="154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760220" indent="-251460">
              <a:spcBef>
                <a:spcPct val="20000"/>
              </a:spcBef>
              <a:buFont typeface="Arial" panose="020B0604020202020204" pitchFamily="34" charset="0"/>
              <a:buChar char="–"/>
              <a:defRPr sz="132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263140" indent="-251460">
              <a:spcBef>
                <a:spcPct val="20000"/>
              </a:spcBef>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76606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326898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77190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4274820" indent="-251460" defTabSz="502920" eaLnBrk="0" fontAlgn="base" hangingPunct="0">
              <a:spcBef>
                <a:spcPct val="20000"/>
              </a:spcBef>
              <a:spcAft>
                <a:spcPct val="0"/>
              </a:spcAft>
              <a:buFont typeface="Arial" panose="020B0604020202020204" pitchFamily="34" charset="0"/>
              <a:buChar char="»"/>
              <a:defRPr sz="132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algn="r" defTabSz="502920" fontAlgn="base">
              <a:spcBef>
                <a:spcPct val="0"/>
              </a:spcBef>
              <a:spcAft>
                <a:spcPct val="0"/>
              </a:spcAft>
              <a:buNone/>
            </a:pPr>
            <a:fld id="{A0369E4A-0726-4A31-A4EF-40C5D6551736}" type="slidenum">
              <a:rPr lang="en-US" altLang="en-US" sz="1540">
                <a:solidFill>
                  <a:prstClr val="white"/>
                </a:solidFill>
                <a:latin typeface="Lucida Sans" panose="020B0602030504020204" pitchFamily="34" charset="0"/>
              </a:rPr>
              <a:pPr algn="r" defTabSz="502920" fontAlgn="base">
                <a:spcBef>
                  <a:spcPct val="0"/>
                </a:spcBef>
                <a:spcAft>
                  <a:spcPct val="0"/>
                </a:spcAft>
                <a:buNone/>
              </a:pPr>
              <a:t>12</a:t>
            </a:fld>
            <a:endParaRPr lang="en-US" altLang="en-US" sz="1540">
              <a:solidFill>
                <a:prstClr val="white"/>
              </a:solidFill>
              <a:latin typeface="Lucida Sans" panose="020B0602030504020204" pitchFamily="34" charset="0"/>
            </a:endParaRPr>
          </a:p>
        </p:txBody>
      </p:sp>
      <p:sp>
        <p:nvSpPr>
          <p:cNvPr id="11267" name="Rectangle 2">
            <a:extLst>
              <a:ext uri="{FF2B5EF4-FFF2-40B4-BE49-F238E27FC236}">
                <a16:creationId xmlns:a16="http://schemas.microsoft.com/office/drawing/2014/main" id="{6781E6EF-5863-88CD-CE3D-3E562C11DC8F}"/>
              </a:ext>
            </a:extLst>
          </p:cNvPr>
          <p:cNvSpPr>
            <a:spLocks noGrp="1"/>
          </p:cNvSpPr>
          <p:nvPr>
            <p:ph type="title"/>
          </p:nvPr>
        </p:nvSpPr>
        <p:spPr/>
        <p:txBody>
          <a:bodyPr/>
          <a:lstStyle/>
          <a:p>
            <a:pPr algn="ctr" eaLnBrk="1" hangingPunct="1"/>
            <a:r>
              <a:rPr lang="en-US" altLang="en-US" sz="5280">
                <a:latin typeface="Georgia" panose="02040502050405020303" pitchFamily="18" charset="0"/>
                <a:cs typeface="Georgia" panose="02040502050405020303" pitchFamily="18" charset="0"/>
              </a:rPr>
              <a:t>Basic Benefit Information</a:t>
            </a:r>
          </a:p>
        </p:txBody>
      </p:sp>
      <p:sp>
        <p:nvSpPr>
          <p:cNvPr id="11268" name="Rectangle 3">
            <a:extLst>
              <a:ext uri="{FF2B5EF4-FFF2-40B4-BE49-F238E27FC236}">
                <a16:creationId xmlns:a16="http://schemas.microsoft.com/office/drawing/2014/main" id="{708C6F69-90FB-52EB-ACBE-FE49E142C323}"/>
              </a:ext>
            </a:extLst>
          </p:cNvPr>
          <p:cNvSpPr>
            <a:spLocks noGrp="1"/>
          </p:cNvSpPr>
          <p:nvPr>
            <p:ph type="body" idx="1"/>
          </p:nvPr>
        </p:nvSpPr>
        <p:spPr>
          <a:xfrm>
            <a:off x="502920" y="2242979"/>
            <a:ext cx="9052560" cy="4610100"/>
          </a:xfrm>
        </p:spPr>
        <p:txBody>
          <a:bodyPr/>
          <a:lstStyle/>
          <a:p>
            <a:pPr eaLnBrk="1" hangingPunct="1"/>
            <a:r>
              <a:rPr lang="en-US" altLang="en-US" sz="4400">
                <a:cs typeface="Georgia" panose="02040502050405020303" pitchFamily="18" charset="0"/>
              </a:rPr>
              <a:t>48 months of entitlement</a:t>
            </a:r>
          </a:p>
          <a:p>
            <a:pPr lvl="1" eaLnBrk="1" hangingPunct="1"/>
            <a:r>
              <a:rPr lang="en-US" altLang="en-US" sz="4400">
                <a:cs typeface="Georgia" panose="02040502050405020303" pitchFamily="18" charset="0"/>
              </a:rPr>
              <a:t>May be utilized within 12 years from the date of initial VA disability rating notification</a:t>
            </a:r>
          </a:p>
          <a:p>
            <a:pPr lvl="1" eaLnBrk="1" hangingPunct="1"/>
            <a:r>
              <a:rPr lang="en-US" altLang="en-US" sz="4400">
                <a:cs typeface="Georgia" panose="02040502050405020303" pitchFamily="18" charset="0"/>
              </a:rPr>
              <a:t>Exception for those with a Serious Employment Handicap</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CE5CC99-3B6E-1565-B785-7285E2E2B6C1}"/>
              </a:ext>
            </a:extLst>
          </p:cNvPr>
          <p:cNvSpPr>
            <a:spLocks noGrp="1"/>
          </p:cNvSpPr>
          <p:nvPr>
            <p:ph type="title"/>
          </p:nvPr>
        </p:nvSpPr>
        <p:spPr>
          <a:xfrm>
            <a:off x="1309687" y="405924"/>
            <a:ext cx="7426802" cy="1089660"/>
          </a:xfrm>
        </p:spPr>
        <p:txBody>
          <a:bodyPr/>
          <a:lstStyle/>
          <a:p>
            <a:pPr algn="ctr" eaLnBrk="1" hangingPunct="1"/>
            <a:r>
              <a:rPr lang="en-US" altLang="en-US" sz="5940">
                <a:latin typeface="Georgia" panose="02040502050405020303" pitchFamily="18" charset="0"/>
                <a:cs typeface="Georgia" panose="02040502050405020303" pitchFamily="18" charset="0"/>
              </a:rPr>
              <a:t>VR&amp;E Services</a:t>
            </a:r>
          </a:p>
        </p:txBody>
      </p:sp>
      <p:grpSp>
        <p:nvGrpSpPr>
          <p:cNvPr id="12291" name="Group 3">
            <a:extLst>
              <a:ext uri="{FF2B5EF4-FFF2-40B4-BE49-F238E27FC236}">
                <a16:creationId xmlns:a16="http://schemas.microsoft.com/office/drawing/2014/main" id="{DB3B7585-B549-D633-DDF3-0DE194EB2C70}"/>
              </a:ext>
            </a:extLst>
          </p:cNvPr>
          <p:cNvGrpSpPr>
            <a:grpSpLocks/>
          </p:cNvGrpSpPr>
          <p:nvPr/>
        </p:nvGrpSpPr>
        <p:grpSpPr bwMode="auto">
          <a:xfrm>
            <a:off x="717709" y="1738313"/>
            <a:ext cx="9101455" cy="4976813"/>
            <a:chOff x="403" y="819"/>
            <a:chExt cx="5544" cy="3328"/>
          </a:xfrm>
        </p:grpSpPr>
        <p:sp>
          <p:nvSpPr>
            <p:cNvPr id="123908" name="Rectangle 4">
              <a:extLst>
                <a:ext uri="{FF2B5EF4-FFF2-40B4-BE49-F238E27FC236}">
                  <a16:creationId xmlns:a16="http://schemas.microsoft.com/office/drawing/2014/main" id="{1DB002D6-FFA9-C635-B64D-283EF7216ACB}"/>
                </a:ext>
              </a:extLst>
            </p:cNvPr>
            <p:cNvSpPr>
              <a:spLocks noChangeArrowheads="1"/>
            </p:cNvSpPr>
            <p:nvPr/>
          </p:nvSpPr>
          <p:spPr bwMode="auto">
            <a:xfrm>
              <a:off x="2520" y="819"/>
              <a:ext cx="1210" cy="410"/>
            </a:xfrm>
            <a:prstGeom prst="rect">
              <a:avLst/>
            </a:prstGeom>
            <a:solidFill>
              <a:srgbClr val="000066"/>
            </a:solidFill>
            <a:ln w="12700">
              <a:solidFill>
                <a:schemeClr val="tx1"/>
              </a:solidFill>
              <a:miter lim="800000"/>
              <a:headEnd type="none" w="sm" len="sm"/>
              <a:tailEnd type="none" w="sm" len="sm"/>
            </a:ln>
            <a:effectLst>
              <a:outerShdw dist="35921" dir="2700000" algn="ctr" rotWithShape="0">
                <a:schemeClr val="bg2"/>
              </a:outerShdw>
            </a:effectLst>
          </p:spPr>
          <p:txBody>
            <a:bodyPr wrap="none" lIns="100575" tIns="50288" rIns="100575" bIns="50288" anchor="ctr"/>
            <a:lstStyle/>
            <a:p>
              <a:pPr defTabSz="502920" eaLnBrk="0" fontAlgn="base" hangingPunct="0">
                <a:spcBef>
                  <a:spcPct val="0"/>
                </a:spcBef>
                <a:spcAft>
                  <a:spcPct val="0"/>
                </a:spcAft>
                <a:defRPr/>
              </a:pPr>
              <a:r>
                <a:rPr lang="en-US" sz="2200" dirty="0">
                  <a:solidFill>
                    <a:prstClr val="white"/>
                  </a:solidFill>
                  <a:effectLst>
                    <a:outerShdw blurRad="38100" dist="38100" dir="2700000" algn="tl">
                      <a:srgbClr val="000000"/>
                    </a:outerShdw>
                  </a:effectLst>
                  <a:latin typeface="Tahoma" pitchFamily="34" charset="0"/>
                </a:rPr>
                <a:t>Employment</a:t>
              </a:r>
            </a:p>
            <a:p>
              <a:pPr defTabSz="502920" eaLnBrk="0" fontAlgn="base" hangingPunct="0">
                <a:spcBef>
                  <a:spcPct val="0"/>
                </a:spcBef>
                <a:spcAft>
                  <a:spcPct val="0"/>
                </a:spcAft>
                <a:defRPr/>
              </a:pPr>
              <a:r>
                <a:rPr lang="en-US" sz="2200" dirty="0">
                  <a:solidFill>
                    <a:prstClr val="white"/>
                  </a:solidFill>
                  <a:effectLst>
                    <a:outerShdw blurRad="38100" dist="38100" dir="2700000" algn="tl">
                      <a:srgbClr val="000000"/>
                    </a:outerShdw>
                  </a:effectLst>
                  <a:latin typeface="Tahoma" pitchFamily="34" charset="0"/>
                </a:rPr>
                <a:t>Orientation</a:t>
              </a:r>
            </a:p>
          </p:txBody>
        </p:sp>
        <p:sp>
          <p:nvSpPr>
            <p:cNvPr id="123909" name="Rectangle 5">
              <a:extLst>
                <a:ext uri="{FF2B5EF4-FFF2-40B4-BE49-F238E27FC236}">
                  <a16:creationId xmlns:a16="http://schemas.microsoft.com/office/drawing/2014/main" id="{176DBEDE-D82D-EB62-4833-091BD83D2B74}"/>
                </a:ext>
              </a:extLst>
            </p:cNvPr>
            <p:cNvSpPr>
              <a:spLocks noChangeArrowheads="1"/>
            </p:cNvSpPr>
            <p:nvPr/>
          </p:nvSpPr>
          <p:spPr bwMode="auto">
            <a:xfrm>
              <a:off x="2520" y="1536"/>
              <a:ext cx="1210" cy="461"/>
            </a:xfrm>
            <a:prstGeom prst="rect">
              <a:avLst/>
            </a:prstGeom>
            <a:solidFill>
              <a:srgbClr val="000066"/>
            </a:solidFill>
            <a:ln w="12700">
              <a:solidFill>
                <a:schemeClr val="tx1"/>
              </a:solidFill>
              <a:miter lim="800000"/>
              <a:headEnd type="none" w="sm" len="sm"/>
              <a:tailEnd type="none" w="sm" len="sm"/>
            </a:ln>
            <a:effectLst>
              <a:outerShdw dist="35921" dir="2700000" algn="ctr" rotWithShape="0">
                <a:schemeClr val="bg2"/>
              </a:outerShdw>
            </a:effectLst>
          </p:spPr>
          <p:txBody>
            <a:bodyPr wrap="none" lIns="100575" tIns="50288" rIns="100575" bIns="50288" anchor="ctr"/>
            <a:lstStyle/>
            <a:p>
              <a:pPr defTabSz="502920" eaLnBrk="0" fontAlgn="base" hangingPunct="0">
                <a:spcBef>
                  <a:spcPct val="0"/>
                </a:spcBef>
                <a:spcAft>
                  <a:spcPct val="0"/>
                </a:spcAft>
                <a:defRPr/>
              </a:pPr>
              <a:r>
                <a:rPr lang="en-US" sz="2200" dirty="0">
                  <a:solidFill>
                    <a:prstClr val="white"/>
                  </a:solidFill>
                  <a:effectLst>
                    <a:outerShdw blurRad="38100" dist="38100" dir="2700000" algn="tl">
                      <a:srgbClr val="000000"/>
                    </a:outerShdw>
                  </a:effectLst>
                  <a:latin typeface="Tahoma" pitchFamily="34" charset="0"/>
                </a:rPr>
                <a:t>Entitlement</a:t>
              </a:r>
            </a:p>
            <a:p>
              <a:pPr defTabSz="502920" eaLnBrk="0" fontAlgn="base" hangingPunct="0">
                <a:spcBef>
                  <a:spcPct val="0"/>
                </a:spcBef>
                <a:spcAft>
                  <a:spcPct val="0"/>
                </a:spcAft>
                <a:defRPr/>
              </a:pPr>
              <a:r>
                <a:rPr lang="en-US" sz="2200" dirty="0">
                  <a:solidFill>
                    <a:prstClr val="white"/>
                  </a:solidFill>
                  <a:effectLst>
                    <a:outerShdw blurRad="38100" dist="38100" dir="2700000" algn="tl">
                      <a:srgbClr val="000000"/>
                    </a:outerShdw>
                  </a:effectLst>
                  <a:latin typeface="Tahoma" pitchFamily="34" charset="0"/>
                </a:rPr>
                <a:t>Determination</a:t>
              </a:r>
            </a:p>
          </p:txBody>
        </p:sp>
        <p:sp>
          <p:nvSpPr>
            <p:cNvPr id="123910" name="Rectangle 6">
              <a:extLst>
                <a:ext uri="{FF2B5EF4-FFF2-40B4-BE49-F238E27FC236}">
                  <a16:creationId xmlns:a16="http://schemas.microsoft.com/office/drawing/2014/main" id="{DFFEDE66-7DD7-C5ED-870C-E296D381D08E}"/>
                </a:ext>
              </a:extLst>
            </p:cNvPr>
            <p:cNvSpPr>
              <a:spLocks noChangeArrowheads="1"/>
            </p:cNvSpPr>
            <p:nvPr/>
          </p:nvSpPr>
          <p:spPr bwMode="auto">
            <a:xfrm>
              <a:off x="2520" y="2304"/>
              <a:ext cx="1210" cy="460"/>
            </a:xfrm>
            <a:prstGeom prst="rect">
              <a:avLst/>
            </a:prstGeom>
            <a:solidFill>
              <a:srgbClr val="000066"/>
            </a:solidFill>
            <a:ln w="12700">
              <a:solidFill>
                <a:schemeClr val="tx1"/>
              </a:solidFill>
              <a:miter lim="800000"/>
              <a:headEnd type="none" w="sm" len="sm"/>
              <a:tailEnd type="none" w="sm" len="sm"/>
            </a:ln>
            <a:effectLst>
              <a:outerShdw dist="35921" dir="2700000" algn="ctr" rotWithShape="0">
                <a:schemeClr val="bg2"/>
              </a:outerShdw>
            </a:effectLst>
          </p:spPr>
          <p:txBody>
            <a:bodyPr wrap="none" lIns="100575" tIns="50288" rIns="100575" bIns="50288" anchor="ctr"/>
            <a:lstStyle/>
            <a:p>
              <a:pPr defTabSz="502920" eaLnBrk="0" fontAlgn="base" hangingPunct="0">
                <a:spcBef>
                  <a:spcPct val="0"/>
                </a:spcBef>
                <a:spcAft>
                  <a:spcPct val="0"/>
                </a:spcAft>
                <a:defRPr/>
              </a:pPr>
              <a:r>
                <a:rPr lang="en-US" sz="2200" dirty="0">
                  <a:solidFill>
                    <a:prstClr val="white"/>
                  </a:solidFill>
                  <a:latin typeface="Tahoma" pitchFamily="34" charset="0"/>
                </a:rPr>
                <a:t> </a:t>
              </a:r>
              <a:r>
                <a:rPr lang="en-US" sz="2200" dirty="0">
                  <a:solidFill>
                    <a:prstClr val="white"/>
                  </a:solidFill>
                  <a:effectLst>
                    <a:outerShdw blurRad="38100" dist="38100" dir="2700000" algn="tl">
                      <a:srgbClr val="000000"/>
                    </a:outerShdw>
                  </a:effectLst>
                  <a:latin typeface="Tahoma" pitchFamily="34" charset="0"/>
                </a:rPr>
                <a:t>Track </a:t>
              </a:r>
            </a:p>
            <a:p>
              <a:pPr defTabSz="502920" eaLnBrk="0" fontAlgn="base" hangingPunct="0">
                <a:spcBef>
                  <a:spcPct val="0"/>
                </a:spcBef>
                <a:spcAft>
                  <a:spcPct val="0"/>
                </a:spcAft>
                <a:defRPr/>
              </a:pPr>
              <a:r>
                <a:rPr lang="en-US" sz="2200" dirty="0">
                  <a:solidFill>
                    <a:prstClr val="white"/>
                  </a:solidFill>
                  <a:effectLst>
                    <a:outerShdw blurRad="38100" dist="38100" dir="2700000" algn="tl">
                      <a:srgbClr val="000000"/>
                    </a:outerShdw>
                  </a:effectLst>
                  <a:latin typeface="Tahoma" pitchFamily="34" charset="0"/>
                </a:rPr>
                <a:t>Selection</a:t>
              </a:r>
            </a:p>
          </p:txBody>
        </p:sp>
        <p:sp>
          <p:nvSpPr>
            <p:cNvPr id="123911" name="Rectangle 7">
              <a:extLst>
                <a:ext uri="{FF2B5EF4-FFF2-40B4-BE49-F238E27FC236}">
                  <a16:creationId xmlns:a16="http://schemas.microsoft.com/office/drawing/2014/main" id="{F32B4B23-668A-66FB-F12F-38592A20E6D0}"/>
                </a:ext>
              </a:extLst>
            </p:cNvPr>
            <p:cNvSpPr>
              <a:spLocks noChangeArrowheads="1"/>
            </p:cNvSpPr>
            <p:nvPr/>
          </p:nvSpPr>
          <p:spPr bwMode="auto">
            <a:xfrm>
              <a:off x="403" y="3584"/>
              <a:ext cx="958" cy="563"/>
            </a:xfrm>
            <a:prstGeom prst="rect">
              <a:avLst/>
            </a:prstGeom>
            <a:solidFill>
              <a:srgbClr val="990000"/>
            </a:solidFill>
            <a:ln w="12700">
              <a:solidFill>
                <a:schemeClr val="tx1"/>
              </a:solidFill>
              <a:miter lim="800000"/>
              <a:headEnd type="none" w="sm" len="sm"/>
              <a:tailEnd type="none" w="sm" len="sm"/>
            </a:ln>
            <a:effectLst>
              <a:outerShdw dist="35921" dir="2700000" algn="ctr" rotWithShape="0">
                <a:schemeClr val="bg2"/>
              </a:outerShdw>
            </a:effectLst>
          </p:spPr>
          <p:txBody>
            <a:bodyPr wrap="none" lIns="100575" tIns="50288" rIns="100575" bIns="50288" anchor="ctr"/>
            <a:lstStyle/>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Re-Employment</a:t>
              </a:r>
            </a:p>
          </p:txBody>
        </p:sp>
        <p:sp>
          <p:nvSpPr>
            <p:cNvPr id="123912" name="Rectangle 8">
              <a:extLst>
                <a:ext uri="{FF2B5EF4-FFF2-40B4-BE49-F238E27FC236}">
                  <a16:creationId xmlns:a16="http://schemas.microsoft.com/office/drawing/2014/main" id="{5F75B80C-06F1-D293-E715-E95FEF1F8BFA}"/>
                </a:ext>
              </a:extLst>
            </p:cNvPr>
            <p:cNvSpPr>
              <a:spLocks noChangeArrowheads="1"/>
            </p:cNvSpPr>
            <p:nvPr/>
          </p:nvSpPr>
          <p:spPr bwMode="auto">
            <a:xfrm>
              <a:off x="1462" y="3584"/>
              <a:ext cx="1053" cy="563"/>
            </a:xfrm>
            <a:prstGeom prst="rect">
              <a:avLst/>
            </a:prstGeom>
            <a:solidFill>
              <a:srgbClr val="990000"/>
            </a:solidFill>
            <a:ln w="12700">
              <a:solidFill>
                <a:schemeClr val="tx1"/>
              </a:solidFill>
              <a:miter lim="800000"/>
              <a:headEnd type="none" w="sm" len="sm"/>
              <a:tailEnd type="none" w="sm" len="sm"/>
            </a:ln>
            <a:effectLst>
              <a:outerShdw dist="35921" dir="2700000" algn="ctr" rotWithShape="0">
                <a:schemeClr val="bg2"/>
              </a:outerShdw>
            </a:effectLst>
          </p:spPr>
          <p:txBody>
            <a:bodyPr wrap="none" lIns="100575" tIns="50288" rIns="100575" bIns="50288" anchor="ctr"/>
            <a:lstStyle/>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Employment</a:t>
              </a:r>
            </a:p>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Rapid Access</a:t>
              </a:r>
            </a:p>
          </p:txBody>
        </p:sp>
        <p:sp>
          <p:nvSpPr>
            <p:cNvPr id="123913" name="Rectangle 9">
              <a:extLst>
                <a:ext uri="{FF2B5EF4-FFF2-40B4-BE49-F238E27FC236}">
                  <a16:creationId xmlns:a16="http://schemas.microsoft.com/office/drawing/2014/main" id="{1F2C23C2-1F25-3731-1A08-3A39F9E67F56}"/>
                </a:ext>
              </a:extLst>
            </p:cNvPr>
            <p:cNvSpPr>
              <a:spLocks noChangeArrowheads="1"/>
            </p:cNvSpPr>
            <p:nvPr/>
          </p:nvSpPr>
          <p:spPr bwMode="auto">
            <a:xfrm>
              <a:off x="2621" y="3584"/>
              <a:ext cx="1008" cy="563"/>
            </a:xfrm>
            <a:prstGeom prst="rect">
              <a:avLst/>
            </a:prstGeom>
            <a:solidFill>
              <a:srgbClr val="990000"/>
            </a:solidFill>
            <a:ln w="12700">
              <a:solidFill>
                <a:schemeClr val="tx1"/>
              </a:solidFill>
              <a:miter lim="800000"/>
              <a:headEnd type="none" w="sm" len="sm"/>
              <a:tailEnd type="none" w="sm" len="sm"/>
            </a:ln>
            <a:effectLst>
              <a:outerShdw dist="35921" dir="2700000" algn="ctr" rotWithShape="0">
                <a:schemeClr val="bg2"/>
              </a:outerShdw>
            </a:effectLst>
          </p:spPr>
          <p:txBody>
            <a:bodyPr wrap="none" lIns="100575" tIns="50288" rIns="100575" bIns="50288" anchor="ctr"/>
            <a:lstStyle/>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Self</a:t>
              </a:r>
            </a:p>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Employment</a:t>
              </a:r>
            </a:p>
          </p:txBody>
        </p:sp>
        <p:sp>
          <p:nvSpPr>
            <p:cNvPr id="123914" name="Rectangle 10">
              <a:extLst>
                <a:ext uri="{FF2B5EF4-FFF2-40B4-BE49-F238E27FC236}">
                  <a16:creationId xmlns:a16="http://schemas.microsoft.com/office/drawing/2014/main" id="{00A43236-B3ED-579D-E456-937765DE9F51}"/>
                </a:ext>
              </a:extLst>
            </p:cNvPr>
            <p:cNvSpPr>
              <a:spLocks noChangeArrowheads="1"/>
            </p:cNvSpPr>
            <p:nvPr/>
          </p:nvSpPr>
          <p:spPr bwMode="auto">
            <a:xfrm>
              <a:off x="3730" y="3584"/>
              <a:ext cx="1156" cy="563"/>
            </a:xfrm>
            <a:prstGeom prst="rect">
              <a:avLst/>
            </a:prstGeom>
            <a:solidFill>
              <a:srgbClr val="990000"/>
            </a:solidFill>
            <a:ln w="12700">
              <a:solidFill>
                <a:schemeClr val="tx1"/>
              </a:solidFill>
              <a:miter lim="800000"/>
              <a:headEnd type="none" w="sm" len="sm"/>
              <a:tailEnd type="none" w="sm" len="sm"/>
            </a:ln>
            <a:effectLst>
              <a:outerShdw dist="35921" dir="2700000" algn="ctr" rotWithShape="0">
                <a:schemeClr val="bg2"/>
              </a:outerShdw>
            </a:effectLst>
          </p:spPr>
          <p:txBody>
            <a:bodyPr wrap="none" lIns="100575" tIns="50288" rIns="100575" bIns="50288" anchor="ctr"/>
            <a:lstStyle/>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Employment Thru </a:t>
              </a:r>
            </a:p>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Long Term </a:t>
              </a:r>
            </a:p>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Services</a:t>
              </a:r>
            </a:p>
          </p:txBody>
        </p:sp>
        <p:sp>
          <p:nvSpPr>
            <p:cNvPr id="123915" name="Rectangle 11">
              <a:extLst>
                <a:ext uri="{FF2B5EF4-FFF2-40B4-BE49-F238E27FC236}">
                  <a16:creationId xmlns:a16="http://schemas.microsoft.com/office/drawing/2014/main" id="{1BF34AFC-6D28-F062-0332-CBB802D72664}"/>
                </a:ext>
              </a:extLst>
            </p:cNvPr>
            <p:cNvSpPr>
              <a:spLocks noChangeArrowheads="1"/>
            </p:cNvSpPr>
            <p:nvPr/>
          </p:nvSpPr>
          <p:spPr bwMode="auto">
            <a:xfrm>
              <a:off x="4990" y="3584"/>
              <a:ext cx="957" cy="563"/>
            </a:xfrm>
            <a:prstGeom prst="rect">
              <a:avLst/>
            </a:prstGeom>
            <a:solidFill>
              <a:srgbClr val="990000"/>
            </a:solidFill>
            <a:ln w="12700">
              <a:solidFill>
                <a:schemeClr val="tx1"/>
              </a:solidFill>
              <a:miter lim="800000"/>
              <a:headEnd type="none" w="sm" len="sm"/>
              <a:tailEnd type="none" w="sm" len="sm"/>
            </a:ln>
            <a:effectLst>
              <a:outerShdw dist="35921" dir="2700000" algn="ctr" rotWithShape="0">
                <a:schemeClr val="bg2"/>
              </a:outerShdw>
            </a:effectLst>
          </p:spPr>
          <p:txBody>
            <a:bodyPr wrap="none" lIns="100575" tIns="50288" rIns="100575" bIns="50288" anchor="ctr"/>
            <a:lstStyle/>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Independent </a:t>
              </a:r>
            </a:p>
            <a:p>
              <a:pPr defTabSz="502920" eaLnBrk="0" fontAlgn="base" hangingPunct="0">
                <a:spcBef>
                  <a:spcPct val="0"/>
                </a:spcBef>
                <a:spcAft>
                  <a:spcPct val="0"/>
                </a:spcAft>
                <a:defRPr/>
              </a:pPr>
              <a:r>
                <a:rPr lang="en-US" sz="1540" b="1" dirty="0">
                  <a:solidFill>
                    <a:prstClr val="white"/>
                  </a:solidFill>
                  <a:effectLst>
                    <a:outerShdw blurRad="38100" dist="38100" dir="2700000" algn="tl">
                      <a:srgbClr val="000000"/>
                    </a:outerShdw>
                  </a:effectLst>
                  <a:latin typeface="Arial" charset="0"/>
                </a:rPr>
                <a:t>Living</a:t>
              </a:r>
            </a:p>
          </p:txBody>
        </p:sp>
        <p:sp>
          <p:nvSpPr>
            <p:cNvPr id="12300" name="Line 12">
              <a:extLst>
                <a:ext uri="{FF2B5EF4-FFF2-40B4-BE49-F238E27FC236}">
                  <a16:creationId xmlns:a16="http://schemas.microsoft.com/office/drawing/2014/main" id="{12233CEF-1BE7-AC8F-79ED-7C60EB41B5D1}"/>
                </a:ext>
              </a:extLst>
            </p:cNvPr>
            <p:cNvSpPr>
              <a:spLocks noChangeShapeType="1"/>
            </p:cNvSpPr>
            <p:nvPr/>
          </p:nvSpPr>
          <p:spPr bwMode="auto">
            <a:xfrm flipH="1">
              <a:off x="1008" y="2560"/>
              <a:ext cx="1462" cy="922"/>
            </a:xfrm>
            <a:prstGeom prst="line">
              <a:avLst/>
            </a:prstGeom>
            <a:noFill/>
            <a:ln w="28575">
              <a:solidFill>
                <a:srgbClr val="003366"/>
              </a:solidFill>
              <a:round/>
              <a:headEnd type="none" w="sm" len="sm"/>
              <a:tailEnd type="triangle" w="lg" len="me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pPr defTabSz="502920" eaLnBrk="0" fontAlgn="base" hangingPunct="0">
                <a:spcBef>
                  <a:spcPct val="0"/>
                </a:spcBef>
                <a:spcAft>
                  <a:spcPct val="0"/>
                </a:spcAft>
              </a:pPr>
              <a:endParaRPr lang="en-US" sz="1980">
                <a:solidFill>
                  <a:prstClr val="black"/>
                </a:solidFill>
                <a:latin typeface="Arial" panose="020B0604020202020204" pitchFamily="34" charset="0"/>
              </a:endParaRPr>
            </a:p>
          </p:txBody>
        </p:sp>
        <p:sp>
          <p:nvSpPr>
            <p:cNvPr id="12301" name="Line 13">
              <a:extLst>
                <a:ext uri="{FF2B5EF4-FFF2-40B4-BE49-F238E27FC236}">
                  <a16:creationId xmlns:a16="http://schemas.microsoft.com/office/drawing/2014/main" id="{A696A35B-9B1E-59BC-D0CB-D9F5706E6983}"/>
                </a:ext>
              </a:extLst>
            </p:cNvPr>
            <p:cNvSpPr>
              <a:spLocks noChangeShapeType="1"/>
            </p:cNvSpPr>
            <p:nvPr/>
          </p:nvSpPr>
          <p:spPr bwMode="auto">
            <a:xfrm>
              <a:off x="3125" y="1280"/>
              <a:ext cx="0" cy="205"/>
            </a:xfrm>
            <a:prstGeom prst="line">
              <a:avLst/>
            </a:prstGeom>
            <a:noFill/>
            <a:ln w="12700">
              <a:solidFill>
                <a:srgbClr val="003366"/>
              </a:solidFill>
              <a:round/>
              <a:headEnd type="none" w="sm" len="sm"/>
              <a:tailEnd type="triangle" w="lg"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defTabSz="502920" eaLnBrk="0" fontAlgn="base" hangingPunct="0">
                <a:spcBef>
                  <a:spcPct val="0"/>
                </a:spcBef>
                <a:spcAft>
                  <a:spcPct val="0"/>
                </a:spcAft>
              </a:pPr>
              <a:endParaRPr lang="en-US" sz="1980">
                <a:solidFill>
                  <a:prstClr val="black"/>
                </a:solidFill>
                <a:latin typeface="Arial" panose="020B0604020202020204" pitchFamily="34" charset="0"/>
              </a:endParaRPr>
            </a:p>
          </p:txBody>
        </p:sp>
        <p:sp>
          <p:nvSpPr>
            <p:cNvPr id="12302" name="Line 14">
              <a:extLst>
                <a:ext uri="{FF2B5EF4-FFF2-40B4-BE49-F238E27FC236}">
                  <a16:creationId xmlns:a16="http://schemas.microsoft.com/office/drawing/2014/main" id="{28B83FFD-9137-D883-6590-78CD0CBAF4C9}"/>
                </a:ext>
              </a:extLst>
            </p:cNvPr>
            <p:cNvSpPr>
              <a:spLocks noChangeShapeType="1"/>
            </p:cNvSpPr>
            <p:nvPr/>
          </p:nvSpPr>
          <p:spPr bwMode="auto">
            <a:xfrm>
              <a:off x="3125" y="2048"/>
              <a:ext cx="0" cy="205"/>
            </a:xfrm>
            <a:prstGeom prst="line">
              <a:avLst/>
            </a:prstGeom>
            <a:noFill/>
            <a:ln w="12700">
              <a:solidFill>
                <a:srgbClr val="003366"/>
              </a:solidFill>
              <a:round/>
              <a:headEnd type="none" w="sm" len="sm"/>
              <a:tailEnd type="triangle" w="lg"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defTabSz="502920" eaLnBrk="0" fontAlgn="base" hangingPunct="0">
                <a:spcBef>
                  <a:spcPct val="0"/>
                </a:spcBef>
                <a:spcAft>
                  <a:spcPct val="0"/>
                </a:spcAft>
              </a:pPr>
              <a:endParaRPr lang="en-US" sz="1980">
                <a:solidFill>
                  <a:prstClr val="black"/>
                </a:solidFill>
                <a:latin typeface="Arial" panose="020B0604020202020204" pitchFamily="34" charset="0"/>
              </a:endParaRPr>
            </a:p>
          </p:txBody>
        </p:sp>
        <p:sp>
          <p:nvSpPr>
            <p:cNvPr id="12303" name="Line 15">
              <a:extLst>
                <a:ext uri="{FF2B5EF4-FFF2-40B4-BE49-F238E27FC236}">
                  <a16:creationId xmlns:a16="http://schemas.microsoft.com/office/drawing/2014/main" id="{1506A941-1A2F-D8FD-5034-26AC6A0A460B}"/>
                </a:ext>
              </a:extLst>
            </p:cNvPr>
            <p:cNvSpPr>
              <a:spLocks noChangeShapeType="1"/>
            </p:cNvSpPr>
            <p:nvPr/>
          </p:nvSpPr>
          <p:spPr bwMode="auto">
            <a:xfrm>
              <a:off x="3125" y="2867"/>
              <a:ext cx="0" cy="666"/>
            </a:xfrm>
            <a:prstGeom prst="line">
              <a:avLst/>
            </a:prstGeom>
            <a:noFill/>
            <a:ln w="28575">
              <a:solidFill>
                <a:srgbClr val="003366"/>
              </a:solidFill>
              <a:round/>
              <a:headEnd type="none" w="sm" len="sm"/>
              <a:tailEnd type="triangle" w="lg"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pPr defTabSz="502920" eaLnBrk="0" fontAlgn="base" hangingPunct="0">
                <a:spcBef>
                  <a:spcPct val="0"/>
                </a:spcBef>
                <a:spcAft>
                  <a:spcPct val="0"/>
                </a:spcAft>
              </a:pPr>
              <a:endParaRPr lang="en-US" sz="1980">
                <a:solidFill>
                  <a:prstClr val="black"/>
                </a:solidFill>
                <a:latin typeface="Arial" panose="020B0604020202020204" pitchFamily="34" charset="0"/>
              </a:endParaRPr>
            </a:p>
          </p:txBody>
        </p:sp>
        <p:sp>
          <p:nvSpPr>
            <p:cNvPr id="12304" name="Line 16">
              <a:extLst>
                <a:ext uri="{FF2B5EF4-FFF2-40B4-BE49-F238E27FC236}">
                  <a16:creationId xmlns:a16="http://schemas.microsoft.com/office/drawing/2014/main" id="{ACBCBA3A-0831-09A4-0947-D1C6B899594D}"/>
                </a:ext>
              </a:extLst>
            </p:cNvPr>
            <p:cNvSpPr>
              <a:spLocks noChangeShapeType="1"/>
            </p:cNvSpPr>
            <p:nvPr/>
          </p:nvSpPr>
          <p:spPr bwMode="auto">
            <a:xfrm>
              <a:off x="3528" y="2867"/>
              <a:ext cx="857" cy="563"/>
            </a:xfrm>
            <a:prstGeom prst="line">
              <a:avLst/>
            </a:prstGeom>
            <a:noFill/>
            <a:ln w="28575">
              <a:solidFill>
                <a:srgbClr val="003366"/>
              </a:solidFill>
              <a:round/>
              <a:headEnd type="none" w="sm" len="sm"/>
              <a:tailEnd type="triangle" w="lg" len="med"/>
            </a:ln>
            <a:effectLst>
              <a:outerShdw dist="40161" dir="4293903" algn="ctr" rotWithShape="0">
                <a:schemeClr val="bg2"/>
              </a:outerShdw>
            </a:effectLst>
            <a:extLst>
              <a:ext uri="{909E8E84-426E-40DD-AFC4-6F175D3DCCD1}">
                <a14:hiddenFill xmlns:a14="http://schemas.microsoft.com/office/drawing/2010/main">
                  <a:noFill/>
                </a14:hiddenFill>
              </a:ext>
            </a:extLst>
          </p:spPr>
          <p:txBody>
            <a:bodyPr/>
            <a:lstStyle/>
            <a:p>
              <a:pPr defTabSz="502920" eaLnBrk="0" fontAlgn="base" hangingPunct="0">
                <a:spcBef>
                  <a:spcPct val="0"/>
                </a:spcBef>
                <a:spcAft>
                  <a:spcPct val="0"/>
                </a:spcAft>
              </a:pPr>
              <a:endParaRPr lang="en-US" sz="1980">
                <a:solidFill>
                  <a:prstClr val="black"/>
                </a:solidFill>
                <a:latin typeface="Arial" panose="020B0604020202020204" pitchFamily="34" charset="0"/>
              </a:endParaRPr>
            </a:p>
          </p:txBody>
        </p:sp>
        <p:sp>
          <p:nvSpPr>
            <p:cNvPr id="12305" name="Line 17">
              <a:extLst>
                <a:ext uri="{FF2B5EF4-FFF2-40B4-BE49-F238E27FC236}">
                  <a16:creationId xmlns:a16="http://schemas.microsoft.com/office/drawing/2014/main" id="{254B5EDC-1C4C-548A-E763-C0B5543AF743}"/>
                </a:ext>
              </a:extLst>
            </p:cNvPr>
            <p:cNvSpPr>
              <a:spLocks noChangeShapeType="1"/>
            </p:cNvSpPr>
            <p:nvPr/>
          </p:nvSpPr>
          <p:spPr bwMode="auto">
            <a:xfrm>
              <a:off x="3830" y="2560"/>
              <a:ext cx="1613" cy="922"/>
            </a:xfrm>
            <a:prstGeom prst="line">
              <a:avLst/>
            </a:prstGeom>
            <a:noFill/>
            <a:ln w="28575">
              <a:solidFill>
                <a:srgbClr val="003366"/>
              </a:solidFill>
              <a:round/>
              <a:headEnd type="none" w="sm" len="sm"/>
              <a:tailEnd type="triangle" w="lg" len="med"/>
            </a:ln>
            <a:effectLst>
              <a:outerShdw dist="45791" dir="3378596" algn="ctr" rotWithShape="0">
                <a:schemeClr val="bg2"/>
              </a:outerShdw>
            </a:effectLst>
            <a:extLst>
              <a:ext uri="{909E8E84-426E-40DD-AFC4-6F175D3DCCD1}">
                <a14:hiddenFill xmlns:a14="http://schemas.microsoft.com/office/drawing/2010/main">
                  <a:noFill/>
                </a14:hiddenFill>
              </a:ext>
            </a:extLst>
          </p:spPr>
          <p:txBody>
            <a:bodyPr/>
            <a:lstStyle/>
            <a:p>
              <a:pPr defTabSz="502920" eaLnBrk="0" fontAlgn="base" hangingPunct="0">
                <a:spcBef>
                  <a:spcPct val="0"/>
                </a:spcBef>
                <a:spcAft>
                  <a:spcPct val="0"/>
                </a:spcAft>
              </a:pPr>
              <a:endParaRPr lang="en-US" sz="1980">
                <a:solidFill>
                  <a:prstClr val="black"/>
                </a:solidFill>
                <a:latin typeface="Arial" panose="020B0604020202020204" pitchFamily="34" charset="0"/>
              </a:endParaRPr>
            </a:p>
          </p:txBody>
        </p:sp>
        <p:sp>
          <p:nvSpPr>
            <p:cNvPr id="12306" name="Line 18">
              <a:extLst>
                <a:ext uri="{FF2B5EF4-FFF2-40B4-BE49-F238E27FC236}">
                  <a16:creationId xmlns:a16="http://schemas.microsoft.com/office/drawing/2014/main" id="{0CBCAA65-E68F-1C2B-3835-644BC6D8BDAB}"/>
                </a:ext>
              </a:extLst>
            </p:cNvPr>
            <p:cNvSpPr>
              <a:spLocks noChangeShapeType="1"/>
            </p:cNvSpPr>
            <p:nvPr/>
          </p:nvSpPr>
          <p:spPr bwMode="auto">
            <a:xfrm flipH="1">
              <a:off x="2016" y="2867"/>
              <a:ext cx="706" cy="615"/>
            </a:xfrm>
            <a:prstGeom prst="line">
              <a:avLst/>
            </a:prstGeom>
            <a:noFill/>
            <a:ln w="28575">
              <a:solidFill>
                <a:srgbClr val="003366"/>
              </a:solidFill>
              <a:round/>
              <a:headEnd type="none" w="sm" len="sm"/>
              <a:tailEnd type="triangle" w="lg" len="med"/>
            </a:ln>
            <a:effectLst>
              <a:outerShdw dist="28398" dir="3806097" algn="ctr" rotWithShape="0">
                <a:schemeClr val="bg2"/>
              </a:outerShdw>
            </a:effectLst>
            <a:extLst>
              <a:ext uri="{909E8E84-426E-40DD-AFC4-6F175D3DCCD1}">
                <a14:hiddenFill xmlns:a14="http://schemas.microsoft.com/office/drawing/2010/main">
                  <a:noFill/>
                </a14:hiddenFill>
              </a:ext>
            </a:extLst>
          </p:spPr>
          <p:txBody>
            <a:bodyPr/>
            <a:lstStyle/>
            <a:p>
              <a:pPr defTabSz="502920" eaLnBrk="0" fontAlgn="base" hangingPunct="0">
                <a:spcBef>
                  <a:spcPct val="0"/>
                </a:spcBef>
                <a:spcAft>
                  <a:spcPct val="0"/>
                </a:spcAft>
              </a:pPr>
              <a:endParaRPr lang="en-US" sz="1980">
                <a:solidFill>
                  <a:prstClr val="black"/>
                </a:solidFill>
                <a:latin typeface="Arial" panose="020B0604020202020204" pitchFamily="34" charset="0"/>
              </a:endParaRPr>
            </a:p>
          </p:txBody>
        </p:sp>
      </p:gr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2C80B82-3DB5-A949-8DF9-CA4A0E0154B9}"/>
              </a:ext>
            </a:extLst>
          </p:cNvPr>
          <p:cNvSpPr>
            <a:spLocks noGrp="1"/>
          </p:cNvSpPr>
          <p:nvPr>
            <p:ph type="title"/>
          </p:nvPr>
        </p:nvSpPr>
        <p:spPr>
          <a:xfrm>
            <a:off x="1005840" y="535147"/>
            <a:ext cx="8022273" cy="922020"/>
          </a:xfrm>
        </p:spPr>
        <p:txBody>
          <a:bodyPr/>
          <a:lstStyle/>
          <a:p>
            <a:pPr algn="ctr" eaLnBrk="1" hangingPunct="1"/>
            <a:r>
              <a:rPr lang="en-US" altLang="en-US" sz="5940">
                <a:latin typeface="Georgia" panose="02040502050405020303" pitchFamily="18" charset="0"/>
                <a:cs typeface="Georgia" panose="02040502050405020303" pitchFamily="18" charset="0"/>
              </a:rPr>
              <a:t>Re-employment</a:t>
            </a:r>
          </a:p>
        </p:txBody>
      </p:sp>
      <p:sp>
        <p:nvSpPr>
          <p:cNvPr id="14339" name="Rectangle 3">
            <a:extLst>
              <a:ext uri="{FF2B5EF4-FFF2-40B4-BE49-F238E27FC236}">
                <a16:creationId xmlns:a16="http://schemas.microsoft.com/office/drawing/2014/main" id="{3F71A7A7-D2A2-D37B-944B-EBECA1579CAC}"/>
              </a:ext>
            </a:extLst>
          </p:cNvPr>
          <p:cNvSpPr>
            <a:spLocks noGrp="1"/>
          </p:cNvSpPr>
          <p:nvPr>
            <p:ph type="body" idx="1"/>
          </p:nvPr>
        </p:nvSpPr>
        <p:spPr>
          <a:xfrm>
            <a:off x="1005840" y="1958340"/>
            <a:ext cx="8717280" cy="3590290"/>
          </a:xfrm>
        </p:spPr>
        <p:txBody>
          <a:bodyPr/>
          <a:lstStyle/>
          <a:p>
            <a:pPr eaLnBrk="1" hangingPunct="1">
              <a:lnSpc>
                <a:spcPct val="90000"/>
              </a:lnSpc>
            </a:pPr>
            <a:r>
              <a:rPr lang="en-US" altLang="en-US" sz="3520">
                <a:cs typeface="Georgia" panose="02040502050405020303" pitchFamily="18" charset="0"/>
              </a:rPr>
              <a:t>For individuals separating from active duty, National Guard, or Reserves </a:t>
            </a:r>
          </a:p>
          <a:p>
            <a:pPr eaLnBrk="1" hangingPunct="1">
              <a:lnSpc>
                <a:spcPct val="90000"/>
              </a:lnSpc>
            </a:pPr>
            <a:r>
              <a:rPr lang="en-US" altLang="en-US" sz="3520">
                <a:cs typeface="Georgia" panose="02040502050405020303" pitchFamily="18" charset="0"/>
              </a:rPr>
              <a:t>Return to previous employers</a:t>
            </a:r>
          </a:p>
          <a:p>
            <a:pPr eaLnBrk="1" hangingPunct="1">
              <a:lnSpc>
                <a:spcPct val="90000"/>
              </a:lnSpc>
            </a:pPr>
            <a:r>
              <a:rPr lang="en-US" altLang="en-US" sz="3520">
                <a:cs typeface="Georgia" panose="02040502050405020303" pitchFamily="18" charset="0"/>
              </a:rPr>
              <a:t>Services include: </a:t>
            </a:r>
          </a:p>
          <a:p>
            <a:pPr lvl="1" eaLnBrk="1" hangingPunct="1">
              <a:lnSpc>
                <a:spcPct val="90000"/>
              </a:lnSpc>
            </a:pPr>
            <a:r>
              <a:rPr lang="en-US" altLang="en-US" sz="3520">
                <a:cs typeface="Georgia" panose="02040502050405020303" pitchFamily="18" charset="0"/>
              </a:rPr>
              <a:t>Job accommodations</a:t>
            </a:r>
          </a:p>
          <a:p>
            <a:pPr lvl="1" eaLnBrk="1" hangingPunct="1">
              <a:lnSpc>
                <a:spcPct val="90000"/>
              </a:lnSpc>
            </a:pPr>
            <a:r>
              <a:rPr lang="en-US" altLang="en-US" sz="3520">
                <a:cs typeface="Georgia" panose="02040502050405020303" pitchFamily="18" charset="0"/>
              </a:rPr>
              <a:t>Job modifications</a:t>
            </a:r>
          </a:p>
          <a:p>
            <a:pPr lvl="1" eaLnBrk="1" hangingPunct="1">
              <a:lnSpc>
                <a:spcPct val="90000"/>
              </a:lnSpc>
            </a:pPr>
            <a:r>
              <a:rPr lang="en-US" altLang="en-US" sz="3520">
                <a:cs typeface="Georgia" panose="02040502050405020303" pitchFamily="18" charset="0"/>
              </a:rPr>
              <a:t>Work adjustment assistance</a:t>
            </a:r>
          </a:p>
          <a:p>
            <a:pPr lvl="1" eaLnBrk="1" hangingPunct="1">
              <a:lnSpc>
                <a:spcPct val="90000"/>
              </a:lnSpc>
            </a:pPr>
            <a:r>
              <a:rPr lang="en-US" altLang="en-US" sz="3520">
                <a:cs typeface="Georgia" panose="02040502050405020303" pitchFamily="18" charset="0"/>
              </a:rPr>
              <a:t>Consultation with employer </a:t>
            </a:r>
          </a:p>
        </p:txBody>
      </p:sp>
      <p:pic>
        <p:nvPicPr>
          <p:cNvPr id="14340" name="Picture 2">
            <a:extLst>
              <a:ext uri="{FF2B5EF4-FFF2-40B4-BE49-F238E27FC236}">
                <a16:creationId xmlns:a16="http://schemas.microsoft.com/office/drawing/2014/main" id="{EB5E0362-F6C5-F630-7552-9898F8C42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077" y="3624263"/>
            <a:ext cx="233299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0AB9CF1-E13A-6E25-A610-EEDB6F5A14EC}"/>
              </a:ext>
            </a:extLst>
          </p:cNvPr>
          <p:cNvSpPr>
            <a:spLocks noGrp="1"/>
          </p:cNvSpPr>
          <p:nvPr>
            <p:ph type="title"/>
          </p:nvPr>
        </p:nvSpPr>
        <p:spPr>
          <a:xfrm>
            <a:off x="1210152" y="325597"/>
            <a:ext cx="7795260" cy="1089660"/>
          </a:xfrm>
        </p:spPr>
        <p:txBody>
          <a:bodyPr/>
          <a:lstStyle/>
          <a:p>
            <a:pPr eaLnBrk="1" hangingPunct="1"/>
            <a:r>
              <a:rPr lang="en-US" altLang="en-US" sz="4400">
                <a:latin typeface="Georgia" panose="02040502050405020303" pitchFamily="18" charset="0"/>
                <a:cs typeface="Georgia" panose="02040502050405020303" pitchFamily="18" charset="0"/>
              </a:rPr>
              <a:t>Rapid Access to Employment</a:t>
            </a:r>
          </a:p>
        </p:txBody>
      </p:sp>
      <p:sp>
        <p:nvSpPr>
          <p:cNvPr id="16387" name="Rectangle 3">
            <a:extLst>
              <a:ext uri="{FF2B5EF4-FFF2-40B4-BE49-F238E27FC236}">
                <a16:creationId xmlns:a16="http://schemas.microsoft.com/office/drawing/2014/main" id="{60E594D0-DB6B-D5DA-6208-27624A3A2416}"/>
              </a:ext>
            </a:extLst>
          </p:cNvPr>
          <p:cNvSpPr>
            <a:spLocks noGrp="1"/>
          </p:cNvSpPr>
          <p:nvPr>
            <p:ph type="body" idx="1"/>
          </p:nvPr>
        </p:nvSpPr>
        <p:spPr>
          <a:xfrm>
            <a:off x="922020" y="1623060"/>
            <a:ext cx="8968740" cy="4872038"/>
          </a:xfrm>
        </p:spPr>
        <p:txBody>
          <a:bodyPr/>
          <a:lstStyle/>
          <a:p>
            <a:pPr eaLnBrk="1" hangingPunct="1"/>
            <a:r>
              <a:rPr lang="en-US" altLang="en-US" sz="3080">
                <a:cs typeface="Georgia" panose="02040502050405020303" pitchFamily="18" charset="0"/>
              </a:rPr>
              <a:t>For individuals seeking employment soon after separation or who already have necessary skills to be competitive in the job market</a:t>
            </a:r>
          </a:p>
          <a:p>
            <a:pPr eaLnBrk="1" hangingPunct="1"/>
            <a:r>
              <a:rPr lang="en-US" altLang="en-US" sz="3080">
                <a:cs typeface="Georgia" panose="02040502050405020303" pitchFamily="18" charset="0"/>
              </a:rPr>
              <a:t>Services include: </a:t>
            </a:r>
          </a:p>
          <a:p>
            <a:pPr lvl="1" eaLnBrk="1" hangingPunct="1"/>
            <a:r>
              <a:rPr lang="en-US" altLang="en-US" sz="3080">
                <a:cs typeface="Georgia" panose="02040502050405020303" pitchFamily="18" charset="0"/>
              </a:rPr>
              <a:t>Resume writing and job search assistance</a:t>
            </a:r>
          </a:p>
          <a:p>
            <a:pPr lvl="1" eaLnBrk="1" hangingPunct="1"/>
            <a:r>
              <a:rPr lang="en-US" altLang="en-US" sz="3080">
                <a:cs typeface="Georgia" panose="02040502050405020303" pitchFamily="18" charset="0"/>
              </a:rPr>
              <a:t>Interviewing skills training</a:t>
            </a:r>
          </a:p>
          <a:p>
            <a:pPr lvl="1" eaLnBrk="1" hangingPunct="1"/>
            <a:r>
              <a:rPr lang="en-US" altLang="en-US" sz="3080">
                <a:cs typeface="Georgia" panose="02040502050405020303" pitchFamily="18" charset="0"/>
              </a:rPr>
              <a:t>Job accommodations</a:t>
            </a:r>
          </a:p>
          <a:p>
            <a:pPr lvl="1" eaLnBrk="1" hangingPunct="1"/>
            <a:r>
              <a:rPr lang="en-US" altLang="en-US" sz="3080">
                <a:cs typeface="Georgia" panose="02040502050405020303" pitchFamily="18" charset="0"/>
              </a:rPr>
              <a:t>Refresher courses</a:t>
            </a:r>
          </a:p>
          <a:p>
            <a:pPr lvl="1" eaLnBrk="1" hangingPunct="1"/>
            <a:r>
              <a:rPr lang="en-US" altLang="en-US" sz="3080">
                <a:cs typeface="Georgia" panose="02040502050405020303" pitchFamily="18" charset="0"/>
              </a:rPr>
              <a:t>Licensure and certification</a:t>
            </a:r>
          </a:p>
          <a:p>
            <a:pPr lvl="1" eaLnBrk="1" hangingPunct="1"/>
            <a:r>
              <a:rPr lang="en-US" altLang="en-US" sz="3080">
                <a:cs typeface="Georgia" panose="02040502050405020303" pitchFamily="18" charset="0"/>
              </a:rPr>
              <a:t>Post-employment adjustment services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C644791-BCF4-7DD8-29F6-DB1BC12F7631}"/>
              </a:ext>
            </a:extLst>
          </p:cNvPr>
          <p:cNvSpPr>
            <a:spLocks noGrp="1"/>
          </p:cNvSpPr>
          <p:nvPr>
            <p:ph type="title"/>
          </p:nvPr>
        </p:nvSpPr>
        <p:spPr>
          <a:xfrm>
            <a:off x="1154272" y="325597"/>
            <a:ext cx="7627620" cy="1089660"/>
          </a:xfrm>
        </p:spPr>
        <p:txBody>
          <a:bodyPr/>
          <a:lstStyle/>
          <a:p>
            <a:pPr algn="ctr" eaLnBrk="1" hangingPunct="1"/>
            <a:r>
              <a:rPr lang="en-US" altLang="en-US" sz="5940">
                <a:latin typeface="Georgia" panose="02040502050405020303" pitchFamily="18" charset="0"/>
                <a:cs typeface="Georgia" panose="02040502050405020303" pitchFamily="18" charset="0"/>
              </a:rPr>
              <a:t>Self-Employment </a:t>
            </a:r>
          </a:p>
        </p:txBody>
      </p:sp>
      <p:sp>
        <p:nvSpPr>
          <p:cNvPr id="18435" name="Rectangle 3">
            <a:extLst>
              <a:ext uri="{FF2B5EF4-FFF2-40B4-BE49-F238E27FC236}">
                <a16:creationId xmlns:a16="http://schemas.microsoft.com/office/drawing/2014/main" id="{1A1087FB-A0FA-8944-D007-D248FCD921D1}"/>
              </a:ext>
            </a:extLst>
          </p:cNvPr>
          <p:cNvSpPr>
            <a:spLocks noGrp="1"/>
          </p:cNvSpPr>
          <p:nvPr>
            <p:ph type="body" idx="1"/>
          </p:nvPr>
        </p:nvSpPr>
        <p:spPr>
          <a:xfrm>
            <a:off x="1005840" y="1623060"/>
            <a:ext cx="8717280" cy="4945380"/>
          </a:xfrm>
        </p:spPr>
        <p:txBody>
          <a:bodyPr/>
          <a:lstStyle/>
          <a:p>
            <a:pPr eaLnBrk="1" hangingPunct="1"/>
            <a:r>
              <a:rPr lang="en-US" altLang="en-US" sz="3080">
                <a:cs typeface="Georgia" panose="02040502050405020303" pitchFamily="18" charset="0"/>
              </a:rPr>
              <a:t>For individuals with limited access to traditional employment, or who need flexible work schedules or a more accommodating work environment due to their disabilities</a:t>
            </a:r>
          </a:p>
          <a:p>
            <a:pPr eaLnBrk="1" hangingPunct="1"/>
            <a:r>
              <a:rPr lang="en-US" altLang="en-US" sz="3080">
                <a:cs typeface="Georgia" panose="02040502050405020303" pitchFamily="18" charset="0"/>
              </a:rPr>
              <a:t>Services include: </a:t>
            </a:r>
          </a:p>
          <a:p>
            <a:pPr lvl="1" eaLnBrk="1" hangingPunct="1"/>
            <a:r>
              <a:rPr lang="en-US" altLang="en-US" sz="3080">
                <a:cs typeface="Georgia" panose="02040502050405020303" pitchFamily="18" charset="0"/>
              </a:rPr>
              <a:t>Analysis of viability of business concept</a:t>
            </a:r>
          </a:p>
          <a:p>
            <a:pPr lvl="1" eaLnBrk="1" hangingPunct="1"/>
            <a:r>
              <a:rPr lang="en-US" altLang="en-US" sz="3080">
                <a:cs typeface="Georgia" panose="02040502050405020303" pitchFamily="18" charset="0"/>
              </a:rPr>
              <a:t>Development of a business plan</a:t>
            </a:r>
          </a:p>
          <a:p>
            <a:pPr lvl="1" eaLnBrk="1" hangingPunct="1"/>
            <a:r>
              <a:rPr lang="en-US" altLang="en-US" sz="3080">
                <a:cs typeface="Georgia" panose="02040502050405020303" pitchFamily="18" charset="0"/>
              </a:rPr>
              <a:t>Training in small business operations</a:t>
            </a:r>
          </a:p>
          <a:p>
            <a:pPr lvl="1" eaLnBrk="1" hangingPunct="1"/>
            <a:r>
              <a:rPr lang="en-US" altLang="en-US" sz="3080">
                <a:cs typeface="Georgia" panose="02040502050405020303" pitchFamily="18" charset="0"/>
              </a:rPr>
              <a:t>Marketing assistance</a:t>
            </a:r>
          </a:p>
          <a:p>
            <a:pPr lvl="1" eaLnBrk="1" hangingPunct="1"/>
            <a:r>
              <a:rPr lang="en-US" altLang="en-US" sz="3080">
                <a:cs typeface="Georgia" panose="02040502050405020303" pitchFamily="18" charset="0"/>
              </a:rPr>
              <a:t>Guidance on obtaining resources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BE4E395-DDDC-5399-F722-6B6382D0C64C}"/>
              </a:ext>
            </a:extLst>
          </p:cNvPr>
          <p:cNvSpPr>
            <a:spLocks noGrp="1"/>
          </p:cNvSpPr>
          <p:nvPr>
            <p:ph type="title"/>
          </p:nvPr>
        </p:nvSpPr>
        <p:spPr>
          <a:xfrm>
            <a:off x="340520" y="421640"/>
            <a:ext cx="9382601" cy="922020"/>
          </a:xfrm>
        </p:spPr>
        <p:txBody>
          <a:bodyPr/>
          <a:lstStyle/>
          <a:p>
            <a:pPr algn="ctr" eaLnBrk="1" hangingPunct="1"/>
            <a:r>
              <a:rPr lang="en-US" altLang="en-US" sz="3520">
                <a:latin typeface="Georgia" panose="02040502050405020303" pitchFamily="18" charset="0"/>
                <a:cs typeface="Georgia" panose="02040502050405020303" pitchFamily="18" charset="0"/>
              </a:rPr>
              <a:t>Employment Through Long-Term Services </a:t>
            </a:r>
          </a:p>
        </p:txBody>
      </p:sp>
      <p:sp>
        <p:nvSpPr>
          <p:cNvPr id="20483" name="Rectangle 3">
            <a:extLst>
              <a:ext uri="{FF2B5EF4-FFF2-40B4-BE49-F238E27FC236}">
                <a16:creationId xmlns:a16="http://schemas.microsoft.com/office/drawing/2014/main" id="{201E1DD3-81AE-0EC7-0AB4-BB973BA43B87}"/>
              </a:ext>
            </a:extLst>
          </p:cNvPr>
          <p:cNvSpPr>
            <a:spLocks noGrp="1"/>
          </p:cNvSpPr>
          <p:nvPr>
            <p:ph type="body" idx="1"/>
          </p:nvPr>
        </p:nvSpPr>
        <p:spPr>
          <a:xfrm>
            <a:off x="1005840" y="1623060"/>
            <a:ext cx="8717280" cy="5944235"/>
          </a:xfrm>
        </p:spPr>
        <p:txBody>
          <a:bodyPr/>
          <a:lstStyle/>
          <a:p>
            <a:pPr eaLnBrk="1" hangingPunct="1"/>
            <a:r>
              <a:rPr lang="en-US" altLang="en-US" sz="3080">
                <a:cs typeface="Georgia" panose="02040502050405020303" pitchFamily="18" charset="0"/>
              </a:rPr>
              <a:t>For individuals needing specialized training and/or education to obtain and maintain suitable employment</a:t>
            </a:r>
          </a:p>
          <a:p>
            <a:pPr eaLnBrk="1" hangingPunct="1"/>
            <a:r>
              <a:rPr lang="en-US" altLang="en-US" sz="3080">
                <a:cs typeface="Georgia" panose="02040502050405020303" pitchFamily="18" charset="0"/>
              </a:rPr>
              <a:t>Services may include:</a:t>
            </a:r>
          </a:p>
          <a:p>
            <a:pPr lvl="1" eaLnBrk="1" hangingPunct="1"/>
            <a:r>
              <a:rPr lang="en-US" altLang="en-US" sz="2640">
                <a:cs typeface="Georgia" panose="02040502050405020303" pitchFamily="18" charset="0"/>
              </a:rPr>
              <a:t>On-the-Job Training (OJT) / NPWE (Non Paid Work Experience)</a:t>
            </a:r>
          </a:p>
          <a:p>
            <a:pPr lvl="1" eaLnBrk="1" hangingPunct="1"/>
            <a:r>
              <a:rPr lang="en-US" altLang="en-US" sz="2640">
                <a:cs typeface="Georgia" panose="02040502050405020303" pitchFamily="18" charset="0"/>
              </a:rPr>
              <a:t>Apprenticeships and internships</a:t>
            </a:r>
          </a:p>
          <a:p>
            <a:pPr lvl="1" eaLnBrk="1" hangingPunct="1"/>
            <a:r>
              <a:rPr lang="en-US" altLang="en-US" sz="2640">
                <a:cs typeface="Georgia" panose="02040502050405020303" pitchFamily="18" charset="0"/>
              </a:rPr>
              <a:t>Higher education or vocational training</a:t>
            </a:r>
          </a:p>
          <a:p>
            <a:pPr lvl="1" eaLnBrk="1" hangingPunct="1"/>
            <a:r>
              <a:rPr lang="en-US" altLang="en-US" sz="2640">
                <a:cs typeface="Georgia" panose="02040502050405020303" pitchFamily="18" charset="0"/>
              </a:rPr>
              <a:t>Tuition/fees/books/tools</a:t>
            </a:r>
          </a:p>
          <a:p>
            <a:pPr lvl="1" eaLnBrk="1" hangingPunct="1"/>
            <a:r>
              <a:rPr lang="en-US" altLang="en-US" sz="2640">
                <a:cs typeface="Georgia" panose="02040502050405020303" pitchFamily="18" charset="0"/>
              </a:rPr>
              <a:t>Subsistence allowance </a:t>
            </a:r>
          </a:p>
          <a:p>
            <a:pPr lvl="1" eaLnBrk="1" hangingPunct="1"/>
            <a:r>
              <a:rPr lang="en-US" altLang="en-US" sz="2640">
                <a:cs typeface="Georgia" panose="02040502050405020303" pitchFamily="18" charset="0"/>
              </a:rPr>
              <a:t>Tutoring</a:t>
            </a:r>
          </a:p>
        </p:txBody>
      </p:sp>
      <p:pic>
        <p:nvPicPr>
          <p:cNvPr id="20484" name="Picture 2">
            <a:extLst>
              <a:ext uri="{FF2B5EF4-FFF2-40B4-BE49-F238E27FC236}">
                <a16:creationId xmlns:a16="http://schemas.microsoft.com/office/drawing/2014/main" id="{4F7D2E97-81D3-C374-E721-9D95E14BE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570" y="5674360"/>
            <a:ext cx="233299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85663E2-992B-12AC-D9C9-08E85458017B}"/>
              </a:ext>
            </a:extLst>
          </p:cNvPr>
          <p:cNvSpPr>
            <a:spLocks noGrp="1"/>
          </p:cNvSpPr>
          <p:nvPr>
            <p:ph type="title"/>
          </p:nvPr>
        </p:nvSpPr>
        <p:spPr>
          <a:xfrm>
            <a:off x="1084422" y="662623"/>
            <a:ext cx="7543800" cy="668814"/>
          </a:xfrm>
        </p:spPr>
        <p:txBody>
          <a:bodyPr vert="horz" wrap="square" lIns="101273" tIns="50637" rIns="101273" bIns="50637" numCol="1" anchor="b" anchorCtr="0" compatLnSpc="1">
            <a:prstTxWarp prst="textNoShape">
              <a:avLst/>
            </a:prstTxWarp>
          </a:bodyPr>
          <a:lstStyle/>
          <a:p>
            <a:pPr algn="ctr" eaLnBrk="1" hangingPunct="1"/>
            <a:r>
              <a:rPr lang="en-US" altLang="en-US" sz="4840">
                <a:latin typeface="Georgia" panose="02040502050405020303" pitchFamily="18" charset="0"/>
                <a:cs typeface="Georgia" panose="02040502050405020303" pitchFamily="18" charset="0"/>
              </a:rPr>
              <a:t>Independent Living</a:t>
            </a:r>
          </a:p>
        </p:txBody>
      </p:sp>
      <p:sp>
        <p:nvSpPr>
          <p:cNvPr id="22531" name="Rectangle 3">
            <a:extLst>
              <a:ext uri="{FF2B5EF4-FFF2-40B4-BE49-F238E27FC236}">
                <a16:creationId xmlns:a16="http://schemas.microsoft.com/office/drawing/2014/main" id="{C4495301-AA38-A3A6-114F-C2C886789719}"/>
              </a:ext>
            </a:extLst>
          </p:cNvPr>
          <p:cNvSpPr>
            <a:spLocks noGrp="1"/>
          </p:cNvSpPr>
          <p:nvPr>
            <p:ph type="body" idx="1"/>
          </p:nvPr>
        </p:nvSpPr>
        <p:spPr>
          <a:xfrm>
            <a:off x="883603" y="2134712"/>
            <a:ext cx="8636953" cy="4547235"/>
          </a:xfrm>
        </p:spPr>
        <p:txBody>
          <a:bodyPr vert="horz" wrap="square" lIns="101273" tIns="50637" rIns="101273" bIns="50637" numCol="1" anchor="t" anchorCtr="0" compatLnSpc="1">
            <a:prstTxWarp prst="textNoShape">
              <a:avLst/>
            </a:prstTxWarp>
          </a:bodyPr>
          <a:lstStyle/>
          <a:p>
            <a:pPr marL="370205" indent="-370205" eaLnBrk="1" hangingPunct="1"/>
            <a:r>
              <a:rPr lang="en-US" altLang="en-US" sz="2640">
                <a:cs typeface="Georgia" panose="02040502050405020303" pitchFamily="18" charset="0"/>
              </a:rPr>
              <a:t>For individuals not able to work who need rehabilitation services to live more independently</a:t>
            </a:r>
          </a:p>
          <a:p>
            <a:pPr marL="370205" indent="-370205" eaLnBrk="1" hangingPunct="1"/>
            <a:r>
              <a:rPr lang="en-US" altLang="en-US" sz="2640">
                <a:cs typeface="Georgia" panose="02040502050405020303" pitchFamily="18" charset="0"/>
              </a:rPr>
              <a:t>Services include:  </a:t>
            </a:r>
          </a:p>
          <a:p>
            <a:pPr marL="1211898" lvl="1" indent="-586740" eaLnBrk="1" hangingPunct="1"/>
            <a:r>
              <a:rPr lang="en-US" altLang="en-US" sz="2640">
                <a:cs typeface="Georgia" panose="02040502050405020303" pitchFamily="18" charset="0"/>
              </a:rPr>
              <a:t>Comprehensive in-home assessment</a:t>
            </a:r>
          </a:p>
          <a:p>
            <a:pPr marL="1211898" lvl="1" indent="-586740" eaLnBrk="1" hangingPunct="1"/>
            <a:r>
              <a:rPr lang="en-US" altLang="en-US" sz="2640">
                <a:cs typeface="Georgia" panose="02040502050405020303" pitchFamily="18" charset="0"/>
              </a:rPr>
              <a:t>Assistive technologies</a:t>
            </a:r>
          </a:p>
          <a:p>
            <a:pPr marL="1211898" lvl="1" indent="-586740" eaLnBrk="1" hangingPunct="1"/>
            <a:r>
              <a:rPr lang="en-US" altLang="en-US" sz="2640">
                <a:cs typeface="Georgia" panose="02040502050405020303" pitchFamily="18" charset="0"/>
              </a:rPr>
              <a:t>Independent living skills training</a:t>
            </a:r>
          </a:p>
          <a:p>
            <a:pPr marL="1211898" lvl="1" indent="-586740" eaLnBrk="1" hangingPunct="1"/>
            <a:r>
              <a:rPr lang="en-US" altLang="en-US" sz="2640">
                <a:cs typeface="Georgia" panose="02040502050405020303" pitchFamily="18" charset="0"/>
              </a:rPr>
              <a:t>Connection to community-based support services</a:t>
            </a:r>
          </a:p>
          <a:p>
            <a:pPr marL="1211898" lvl="1" indent="-586740" eaLnBrk="1" hangingPunct="1"/>
            <a:r>
              <a:rPr lang="en-US" altLang="en-US" sz="2640">
                <a:cs typeface="Georgia" panose="02040502050405020303" pitchFamily="18" charset="0"/>
              </a:rPr>
              <a:t>Case management services</a:t>
            </a:r>
          </a:p>
          <a:p>
            <a:pPr marL="1211898" lvl="1" indent="-586740" eaLnBrk="1" hangingPunct="1"/>
            <a:r>
              <a:rPr lang="en-US" altLang="en-US" sz="2640">
                <a:cs typeface="Georgia" panose="02040502050405020303" pitchFamily="18" charset="0"/>
              </a:rPr>
              <a:t>Coordination with VA’s Specially Adapted Housing Program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4B2EF2E-484E-DBBB-E7E1-337FE0A07CF4}"/>
              </a:ext>
            </a:extLst>
          </p:cNvPr>
          <p:cNvSpPr>
            <a:spLocks noGrp="1"/>
          </p:cNvSpPr>
          <p:nvPr>
            <p:ph type="title"/>
          </p:nvPr>
        </p:nvSpPr>
        <p:spPr>
          <a:xfrm>
            <a:off x="1084422" y="662623"/>
            <a:ext cx="7543800" cy="668814"/>
          </a:xfrm>
        </p:spPr>
        <p:txBody>
          <a:bodyPr vert="horz" wrap="square" lIns="101273" tIns="50637" rIns="101273" bIns="50637" numCol="1" anchor="b" anchorCtr="0" compatLnSpc="1">
            <a:prstTxWarp prst="textNoShape">
              <a:avLst/>
            </a:prstTxWarp>
          </a:bodyPr>
          <a:lstStyle/>
          <a:p>
            <a:pPr algn="ctr" eaLnBrk="1" hangingPunct="1"/>
            <a:r>
              <a:rPr lang="en-US" altLang="en-US" sz="4840">
                <a:latin typeface="Georgia" panose="02040502050405020303" pitchFamily="18" charset="0"/>
                <a:cs typeface="Georgia" panose="02040502050405020303" pitchFamily="18" charset="0"/>
              </a:rPr>
              <a:t>Employment Services</a:t>
            </a:r>
          </a:p>
        </p:txBody>
      </p:sp>
      <p:pic>
        <p:nvPicPr>
          <p:cNvPr id="24579" name="Picture 2">
            <a:extLst>
              <a:ext uri="{FF2B5EF4-FFF2-40B4-BE49-F238E27FC236}">
                <a16:creationId xmlns:a16="http://schemas.microsoft.com/office/drawing/2014/main" id="{C8B1D4DF-CCF4-395D-2051-B879BC9FF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422" y="2281397"/>
            <a:ext cx="7936706" cy="3588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A blue and gold emblem with a train and text&#10;&#10;Description automatically generated">
            <a:extLst>
              <a:ext uri="{FF2B5EF4-FFF2-40B4-BE49-F238E27FC236}">
                <a16:creationId xmlns:a16="http://schemas.microsoft.com/office/drawing/2014/main" id="{3120153F-8FD6-95D3-5609-C01328ACA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4844" y="4842092"/>
            <a:ext cx="959463" cy="959463"/>
          </a:xfrm>
          <a:prstGeom prst="rect">
            <a:avLst/>
          </a:prstGeom>
        </p:spPr>
      </p:pic>
      <p:pic>
        <p:nvPicPr>
          <p:cNvPr id="3" name="Picture 2" descr="Inline image">
            <a:extLst>
              <a:ext uri="{FF2B5EF4-FFF2-40B4-BE49-F238E27FC236}">
                <a16:creationId xmlns:a16="http://schemas.microsoft.com/office/drawing/2014/main" id="{81F9F604-6FF9-13D4-4F1D-B58F3771BC83}"/>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551980" y="2401838"/>
            <a:ext cx="1193126" cy="1591188"/>
          </a:xfrm>
          <a:prstGeom prst="rect">
            <a:avLst/>
          </a:prstGeom>
          <a:noFill/>
          <a:ln>
            <a:noFill/>
          </a:ln>
        </p:spPr>
      </p:pic>
      <p:pic>
        <p:nvPicPr>
          <p:cNvPr id="6" name="Picture 5" descr="A picture containing outdoor, person, people, lined&#10;&#10;Description automatically generated">
            <a:extLst>
              <a:ext uri="{FF2B5EF4-FFF2-40B4-BE49-F238E27FC236}">
                <a16:creationId xmlns:a16="http://schemas.microsoft.com/office/drawing/2014/main" id="{20EFC9E2-5931-F990-34DA-1FCD70BD50C8}"/>
              </a:ext>
            </a:extLst>
          </p:cNvPr>
          <p:cNvPicPr>
            <a:picLocks noChangeAspect="1"/>
          </p:cNvPicPr>
          <p:nvPr/>
        </p:nvPicPr>
        <p:blipFill rotWithShape="1">
          <a:blip r:embed="rId5">
            <a:extLst>
              <a:ext uri="{28A0092B-C50C-407E-A947-70E740481C1C}">
                <a14:useLocalDpi xmlns:a14="http://schemas.microsoft.com/office/drawing/2010/main" val="0"/>
              </a:ext>
            </a:extLst>
          </a:blip>
          <a:srcRect l="2387" t="-5996" r="-107" b="10660"/>
          <a:stretch/>
        </p:blipFill>
        <p:spPr bwMode="auto">
          <a:xfrm>
            <a:off x="1447619" y="4261026"/>
            <a:ext cx="2235223" cy="1829192"/>
          </a:xfrm>
          <a:prstGeom prst="rect">
            <a:avLst/>
          </a:prstGeom>
          <a:noFill/>
          <a:ln>
            <a:noFill/>
          </a:ln>
          <a:extLst>
            <a:ext uri="{53640926-AAD7-44D8-BBD7-CCE9431645EC}">
              <a14:shadowObscured xmlns:a14="http://schemas.microsoft.com/office/drawing/2010/main"/>
            </a:ext>
          </a:extLst>
        </p:spPr>
      </p:pic>
      <p:pic>
        <p:nvPicPr>
          <p:cNvPr id="9" name="Picture 8" descr="A person standing in front of a group of people&#10;&#10;Description automatically generated">
            <a:extLst>
              <a:ext uri="{FF2B5EF4-FFF2-40B4-BE49-F238E27FC236}">
                <a16:creationId xmlns:a16="http://schemas.microsoft.com/office/drawing/2014/main" id="{D2B83488-4083-FECB-817D-4AE9B92E4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4447" y="2440253"/>
            <a:ext cx="1728788" cy="1591188"/>
          </a:xfrm>
          <a:prstGeom prst="rect">
            <a:avLst/>
          </a:prstGeom>
        </p:spPr>
      </p:pic>
      <p:pic>
        <p:nvPicPr>
          <p:cNvPr id="15" name="Picture 14" descr="Inline image">
            <a:extLst>
              <a:ext uri="{FF2B5EF4-FFF2-40B4-BE49-F238E27FC236}">
                <a16:creationId xmlns:a16="http://schemas.microsoft.com/office/drawing/2014/main" id="{6BF6A141-8FC7-2B8E-2E19-31E44DFAEF8F}"/>
              </a:ext>
            </a:extLst>
          </p:cNvPr>
          <p:cNvPicPr>
            <a:picLocks noChangeAspect="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038189" y="4397357"/>
            <a:ext cx="1467336" cy="1692861"/>
          </a:xfrm>
          <a:prstGeom prst="rect">
            <a:avLst/>
          </a:prstGeom>
          <a:noFill/>
          <a:ln>
            <a:noFill/>
          </a:ln>
        </p:spPr>
      </p:pic>
      <p:pic>
        <p:nvPicPr>
          <p:cNvPr id="16" name="Picture 15" descr="Inline image">
            <a:extLst>
              <a:ext uri="{FF2B5EF4-FFF2-40B4-BE49-F238E27FC236}">
                <a16:creationId xmlns:a16="http://schemas.microsoft.com/office/drawing/2014/main" id="{CB08D068-653E-A6CA-5564-CC8806B06380}"/>
              </a:ext>
            </a:extLst>
          </p:cNvPr>
          <p:cNvPicPr>
            <a:picLocks noChangeAspect="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4752579" y="2395252"/>
            <a:ext cx="1320163" cy="1591187"/>
          </a:xfrm>
          <a:prstGeom prst="rect">
            <a:avLst/>
          </a:prstGeom>
          <a:noFill/>
          <a:ln>
            <a:noFill/>
          </a:ln>
        </p:spPr>
      </p:pic>
      <p:pic>
        <p:nvPicPr>
          <p:cNvPr id="17" name="Picture 16" descr="Inline image">
            <a:extLst>
              <a:ext uri="{FF2B5EF4-FFF2-40B4-BE49-F238E27FC236}">
                <a16:creationId xmlns:a16="http://schemas.microsoft.com/office/drawing/2014/main" id="{0B837282-46D1-8A6B-B5C6-2894557836C3}"/>
              </a:ext>
            </a:extLst>
          </p:cNvPr>
          <p:cNvPicPr>
            <a:picLocks noChangeAspect="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3841035" y="4337857"/>
            <a:ext cx="1413431" cy="1752362"/>
          </a:xfrm>
          <a:prstGeom prst="rect">
            <a:avLst/>
          </a:prstGeom>
          <a:noFill/>
          <a:ln>
            <a:noFill/>
          </a:ln>
        </p:spPr>
      </p:pic>
      <p:pic>
        <p:nvPicPr>
          <p:cNvPr id="18" name="Picture 17" descr="Inline image">
            <a:extLst>
              <a:ext uri="{FF2B5EF4-FFF2-40B4-BE49-F238E27FC236}">
                <a16:creationId xmlns:a16="http://schemas.microsoft.com/office/drawing/2014/main" id="{93827692-9331-663B-4179-DA90175D2721}"/>
              </a:ext>
            </a:extLst>
          </p:cNvPr>
          <p:cNvPicPr>
            <a:picLocks noChangeAspect="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5412660" y="4337856"/>
            <a:ext cx="1467335" cy="1752362"/>
          </a:xfrm>
          <a:prstGeom prst="rect">
            <a:avLst/>
          </a:prstGeom>
          <a:noFill/>
          <a:ln>
            <a:noFill/>
          </a:ln>
        </p:spPr>
      </p:pic>
      <p:pic>
        <p:nvPicPr>
          <p:cNvPr id="19" name="Picture 18" descr="Inline image">
            <a:extLst>
              <a:ext uri="{FF2B5EF4-FFF2-40B4-BE49-F238E27FC236}">
                <a16:creationId xmlns:a16="http://schemas.microsoft.com/office/drawing/2014/main" id="{D8CDF8AF-4C2E-8DEF-4E96-E7E4164D72F6}"/>
              </a:ext>
            </a:extLst>
          </p:cNvPr>
          <p:cNvPicPr>
            <a:picLocks noChangeAspect="1"/>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a:off x="6178003" y="2381945"/>
            <a:ext cx="1403984" cy="1578016"/>
          </a:xfrm>
          <a:prstGeom prst="rect">
            <a:avLst/>
          </a:prstGeom>
          <a:noFill/>
          <a:ln>
            <a:noFill/>
          </a:ln>
        </p:spPr>
      </p:pic>
      <p:pic>
        <p:nvPicPr>
          <p:cNvPr id="20" name="Picture 19" descr="Inline image">
            <a:extLst>
              <a:ext uri="{FF2B5EF4-FFF2-40B4-BE49-F238E27FC236}">
                <a16:creationId xmlns:a16="http://schemas.microsoft.com/office/drawing/2014/main" id="{7E430E53-4BA4-02F6-C891-4210FD6AD52B}"/>
              </a:ext>
            </a:extLst>
          </p:cNvPr>
          <p:cNvPicPr>
            <a:picLocks noChangeAspect="1"/>
          </p:cNvPicPr>
          <p:nvPr/>
        </p:nvPicPr>
        <p:blipFill rotWithShape="1">
          <a:blip r:embed="rId17" r:link="rId18" cstate="print">
            <a:extLst>
              <a:ext uri="{28A0092B-C50C-407E-A947-70E740481C1C}">
                <a14:useLocalDpi xmlns:a14="http://schemas.microsoft.com/office/drawing/2010/main" val="0"/>
              </a:ext>
            </a:extLst>
          </a:blip>
          <a:srcRect r="-2957" b="11516"/>
          <a:stretch>
            <a:fillRect/>
          </a:stretch>
        </p:blipFill>
        <p:spPr bwMode="auto">
          <a:xfrm>
            <a:off x="7687247" y="2342296"/>
            <a:ext cx="1477328" cy="16441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059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A8AFCC1-3937-B95E-D9F3-8A435E35DBAE}"/>
              </a:ext>
            </a:extLst>
          </p:cNvPr>
          <p:cNvSpPr>
            <a:spLocks noGrp="1"/>
          </p:cNvSpPr>
          <p:nvPr>
            <p:ph type="title"/>
          </p:nvPr>
        </p:nvSpPr>
        <p:spPr>
          <a:xfrm>
            <a:off x="888842" y="662623"/>
            <a:ext cx="8259763" cy="668814"/>
          </a:xfrm>
        </p:spPr>
        <p:txBody>
          <a:bodyPr vert="horz" wrap="square" lIns="101273" tIns="50637" rIns="101273" bIns="50637" numCol="1" anchor="b" anchorCtr="0" compatLnSpc="1">
            <a:prstTxWarp prst="textNoShape">
              <a:avLst/>
            </a:prstTxWarp>
          </a:bodyPr>
          <a:lstStyle/>
          <a:p>
            <a:pPr algn="ctr" eaLnBrk="1" hangingPunct="1"/>
            <a:r>
              <a:rPr lang="en-US" altLang="en-US" sz="4840">
                <a:latin typeface="Georgia" panose="02040502050405020303" pitchFamily="18" charset="0"/>
                <a:cs typeface="Georgia" panose="02040502050405020303" pitchFamily="18" charset="0"/>
              </a:rPr>
              <a:t>Special Employer Incentive</a:t>
            </a:r>
          </a:p>
        </p:txBody>
      </p:sp>
      <p:sp>
        <p:nvSpPr>
          <p:cNvPr id="3" name="Rectangle 2">
            <a:extLst>
              <a:ext uri="{FF2B5EF4-FFF2-40B4-BE49-F238E27FC236}">
                <a16:creationId xmlns:a16="http://schemas.microsoft.com/office/drawing/2014/main" id="{F69FF9C4-96A5-38A5-E2CD-586E4F2C2600}"/>
              </a:ext>
            </a:extLst>
          </p:cNvPr>
          <p:cNvSpPr/>
          <p:nvPr/>
        </p:nvSpPr>
        <p:spPr>
          <a:xfrm>
            <a:off x="277654" y="1685925"/>
            <a:ext cx="9483883" cy="1920526"/>
          </a:xfrm>
          <a:prstGeom prst="rect">
            <a:avLst/>
          </a:prstGeom>
        </p:spPr>
        <p:txBody>
          <a:bodyPr>
            <a:spAutoFit/>
          </a:bodyPr>
          <a:lstStyle/>
          <a:p>
            <a:pPr defTabSz="1005840" eaLnBrk="0" hangingPunct="0">
              <a:spcBef>
                <a:spcPct val="20000"/>
              </a:spcBef>
              <a:defRPr/>
            </a:pPr>
            <a:r>
              <a:rPr lang="en-US" altLang="en-US" sz="1980" kern="0" dirty="0">
                <a:solidFill>
                  <a:srgbClr val="000000"/>
                </a:solidFill>
                <a:latin typeface="Calibri"/>
              </a:rPr>
              <a:t>The Department of Veterans Affairs (VA) VR&amp;E program provides eligible Veterans an opportunity to obtain training and practical hands-on experience concurrently through the Special Employer Incentive (SEI). The SEI program is for eligible Veterans that face extraordinary obstacles to obtaining employment. Veterans are hired by participating private employers at the on-set of the SEI and employment is expected to continue following successful completion of the SEI. </a:t>
            </a:r>
            <a:endParaRPr lang="en-US" altLang="en-US" sz="1980" b="1" kern="0" dirty="0">
              <a:solidFill>
                <a:srgbClr val="1D3275"/>
              </a:solidFill>
              <a:latin typeface="Calibri"/>
            </a:endParaRPr>
          </a:p>
        </p:txBody>
      </p:sp>
      <p:sp>
        <p:nvSpPr>
          <p:cNvPr id="4" name="Rectangle 3">
            <a:extLst>
              <a:ext uri="{FF2B5EF4-FFF2-40B4-BE49-F238E27FC236}">
                <a16:creationId xmlns:a16="http://schemas.microsoft.com/office/drawing/2014/main" id="{4F368897-CEF0-6ACC-DA4D-9742BFCFE3EC}"/>
              </a:ext>
            </a:extLst>
          </p:cNvPr>
          <p:cNvSpPr/>
          <p:nvPr/>
        </p:nvSpPr>
        <p:spPr>
          <a:xfrm>
            <a:off x="277654" y="3615532"/>
            <a:ext cx="9483883" cy="3240695"/>
          </a:xfrm>
          <a:prstGeom prst="rect">
            <a:avLst/>
          </a:prstGeom>
        </p:spPr>
        <p:txBody>
          <a:bodyPr>
            <a:spAutoFit/>
          </a:bodyPr>
          <a:lstStyle/>
          <a:p>
            <a:pPr marL="377190" indent="-377190" defTabSz="1005840" eaLnBrk="0" fontAlgn="base" hangingPunct="0">
              <a:spcBef>
                <a:spcPct val="20000"/>
              </a:spcBef>
              <a:spcAft>
                <a:spcPct val="0"/>
              </a:spcAft>
              <a:buFontTx/>
              <a:buChar char="•"/>
              <a:defRPr/>
            </a:pPr>
            <a:r>
              <a:rPr lang="en-US" sz="1980" kern="0" dirty="0">
                <a:solidFill>
                  <a:srgbClr val="000000"/>
                </a:solidFill>
                <a:latin typeface="Calibri"/>
              </a:rPr>
              <a:t>Reimbursement of up to 50% of Veteran’s salary during the SEI program to cover: </a:t>
            </a:r>
          </a:p>
          <a:p>
            <a:pPr defTabSz="1005840" eaLnBrk="0" fontAlgn="base" hangingPunct="0">
              <a:spcBef>
                <a:spcPct val="20000"/>
              </a:spcBef>
              <a:spcAft>
                <a:spcPct val="0"/>
              </a:spcAft>
              <a:defRPr/>
            </a:pPr>
            <a:r>
              <a:rPr lang="en-US" sz="1980" kern="0" dirty="0">
                <a:solidFill>
                  <a:srgbClr val="000000"/>
                </a:solidFill>
                <a:latin typeface="Calibri"/>
              </a:rPr>
              <a:t>	- Additional expenses incurred for cost of instruction </a:t>
            </a:r>
          </a:p>
          <a:p>
            <a:pPr defTabSz="1005840" eaLnBrk="0" fontAlgn="base" hangingPunct="0">
              <a:spcBef>
                <a:spcPct val="20000"/>
              </a:spcBef>
              <a:spcAft>
                <a:spcPct val="0"/>
              </a:spcAft>
              <a:defRPr/>
            </a:pPr>
            <a:r>
              <a:rPr lang="en-US" sz="1980" kern="0" dirty="0">
                <a:solidFill>
                  <a:srgbClr val="000000"/>
                </a:solidFill>
                <a:latin typeface="Calibri"/>
              </a:rPr>
              <a:t>	- Loss of production </a:t>
            </a:r>
          </a:p>
          <a:p>
            <a:pPr defTabSz="1005840" eaLnBrk="0" fontAlgn="base" hangingPunct="0">
              <a:spcBef>
                <a:spcPct val="20000"/>
              </a:spcBef>
              <a:spcAft>
                <a:spcPct val="0"/>
              </a:spcAft>
              <a:defRPr/>
            </a:pPr>
            <a:r>
              <a:rPr lang="en-US" sz="1980" kern="0" dirty="0">
                <a:solidFill>
                  <a:srgbClr val="000000"/>
                </a:solidFill>
                <a:latin typeface="Calibri"/>
              </a:rPr>
              <a:t>	- Additional supplies and equipment costs </a:t>
            </a:r>
          </a:p>
          <a:p>
            <a:pPr marL="377190" indent="-377190" defTabSz="1005840" eaLnBrk="0" fontAlgn="base" hangingPunct="0">
              <a:spcBef>
                <a:spcPct val="20000"/>
              </a:spcBef>
              <a:spcAft>
                <a:spcPct val="0"/>
              </a:spcAft>
              <a:buFontTx/>
              <a:buChar char="•"/>
              <a:defRPr/>
            </a:pPr>
            <a:endParaRPr lang="en-US" sz="1540" kern="0" dirty="0">
              <a:solidFill>
                <a:srgbClr val="000000"/>
              </a:solidFill>
              <a:latin typeface="Calibri"/>
            </a:endParaRPr>
          </a:p>
          <a:p>
            <a:pPr marL="377190" indent="-377190" defTabSz="1005840" eaLnBrk="0" fontAlgn="base" hangingPunct="0">
              <a:spcBef>
                <a:spcPct val="20000"/>
              </a:spcBef>
              <a:spcAft>
                <a:spcPct val="0"/>
              </a:spcAft>
              <a:buFontTx/>
              <a:buChar char="•"/>
              <a:defRPr/>
            </a:pPr>
            <a:r>
              <a:rPr lang="en-US" sz="1980" kern="0" dirty="0">
                <a:solidFill>
                  <a:srgbClr val="000000"/>
                </a:solidFill>
                <a:latin typeface="Calibri"/>
              </a:rPr>
              <a:t>Hire qualified Veterans trained to the agency’s specifications</a:t>
            </a:r>
          </a:p>
          <a:p>
            <a:pPr marL="377190" indent="-377190" defTabSz="1005840" eaLnBrk="0" fontAlgn="base" hangingPunct="0">
              <a:spcBef>
                <a:spcPct val="20000"/>
              </a:spcBef>
              <a:spcAft>
                <a:spcPct val="0"/>
              </a:spcAft>
              <a:buFontTx/>
              <a:buChar char="•"/>
              <a:defRPr/>
            </a:pPr>
            <a:r>
              <a:rPr lang="en-US" sz="1980" kern="0" dirty="0">
                <a:solidFill>
                  <a:srgbClr val="000000"/>
                </a:solidFill>
                <a:latin typeface="Calibri"/>
              </a:rPr>
              <a:t>Hire a trainee at an apprenticeship wage </a:t>
            </a:r>
          </a:p>
          <a:p>
            <a:pPr marL="377190" indent="-377190" defTabSz="1005840" eaLnBrk="0" fontAlgn="base" hangingPunct="0">
              <a:spcBef>
                <a:spcPct val="20000"/>
              </a:spcBef>
              <a:spcAft>
                <a:spcPct val="0"/>
              </a:spcAft>
              <a:buFontTx/>
              <a:buChar char="•"/>
              <a:defRPr/>
            </a:pPr>
            <a:r>
              <a:rPr lang="en-US" sz="1980" kern="0" dirty="0">
                <a:solidFill>
                  <a:srgbClr val="000000"/>
                </a:solidFill>
                <a:latin typeface="Calibri"/>
              </a:rPr>
              <a:t>VA provides the necessary tool, equipment, uniforms and other supplies</a:t>
            </a:r>
            <a:endParaRPr lang="en-US" sz="1980" kern="0" dirty="0">
              <a:solidFill>
                <a:srgbClr val="000000"/>
              </a:solidFill>
              <a:latin typeface="Arial"/>
            </a:endParaRPr>
          </a:p>
          <a:p>
            <a:pPr marL="377190" indent="-377190" defTabSz="1005840" eaLnBrk="0" fontAlgn="base" hangingPunct="0">
              <a:spcBef>
                <a:spcPct val="20000"/>
              </a:spcBef>
              <a:spcAft>
                <a:spcPct val="0"/>
              </a:spcAft>
              <a:buFontTx/>
              <a:buChar char="•"/>
              <a:defRPr/>
            </a:pPr>
            <a:r>
              <a:rPr lang="en-US" sz="1980" kern="0" dirty="0">
                <a:solidFill>
                  <a:srgbClr val="000000"/>
                </a:solidFill>
                <a:latin typeface="Calibri"/>
              </a:rPr>
              <a:t>Appropriate accommodations are made based on individual needs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A blue and gold emblem with a train and text&#10;&#10;Description automatically generated">
            <a:extLst>
              <a:ext uri="{FF2B5EF4-FFF2-40B4-BE49-F238E27FC236}">
                <a16:creationId xmlns:a16="http://schemas.microsoft.com/office/drawing/2014/main" id="{3120153F-8FD6-95D3-5609-C01328ACA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909" y="5440478"/>
            <a:ext cx="1056132" cy="1056132"/>
          </a:xfrm>
          <a:prstGeom prst="rect">
            <a:avLst/>
          </a:prstGeom>
        </p:spPr>
      </p:pic>
      <p:pic>
        <p:nvPicPr>
          <p:cNvPr id="10" name="Picture 9" descr="Inline image">
            <a:extLst>
              <a:ext uri="{FF2B5EF4-FFF2-40B4-BE49-F238E27FC236}">
                <a16:creationId xmlns:a16="http://schemas.microsoft.com/office/drawing/2014/main" id="{A5DC0A29-2B91-4EC0-BA28-278FE41B0423}"/>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932876" y="3051463"/>
            <a:ext cx="1796758" cy="2302498"/>
          </a:xfrm>
          <a:prstGeom prst="rect">
            <a:avLst/>
          </a:prstGeom>
          <a:noFill/>
          <a:ln>
            <a:noFill/>
          </a:ln>
        </p:spPr>
      </p:pic>
      <p:pic>
        <p:nvPicPr>
          <p:cNvPr id="11" name="Picture 10" descr="Inline image">
            <a:extLst>
              <a:ext uri="{FF2B5EF4-FFF2-40B4-BE49-F238E27FC236}">
                <a16:creationId xmlns:a16="http://schemas.microsoft.com/office/drawing/2014/main" id="{53A924FB-1F79-97A2-0B24-CF637BBA1D46}"/>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979286" y="3051463"/>
            <a:ext cx="1796758" cy="2302498"/>
          </a:xfrm>
          <a:prstGeom prst="rect">
            <a:avLst/>
          </a:prstGeom>
          <a:noFill/>
          <a:ln>
            <a:noFill/>
          </a:ln>
        </p:spPr>
      </p:pic>
      <p:pic>
        <p:nvPicPr>
          <p:cNvPr id="12" name="Picture 11" descr="Inline image">
            <a:extLst>
              <a:ext uri="{FF2B5EF4-FFF2-40B4-BE49-F238E27FC236}">
                <a16:creationId xmlns:a16="http://schemas.microsoft.com/office/drawing/2014/main" id="{14E5CA91-EF6C-08B5-FFF7-B1968997FD55}"/>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4886466" y="2992424"/>
            <a:ext cx="1948873" cy="2361537"/>
          </a:xfrm>
          <a:prstGeom prst="rect">
            <a:avLst/>
          </a:prstGeom>
          <a:noFill/>
          <a:ln>
            <a:noFill/>
          </a:ln>
        </p:spPr>
      </p:pic>
      <p:pic>
        <p:nvPicPr>
          <p:cNvPr id="4098" name="Picture 2" descr="Inline image">
            <a:extLst>
              <a:ext uri="{FF2B5EF4-FFF2-40B4-BE49-F238E27FC236}">
                <a16:creationId xmlns:a16="http://schemas.microsoft.com/office/drawing/2014/main" id="{12C92AAA-7BDF-5ABE-C86F-7DE1D76DC8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2171" y="2992423"/>
            <a:ext cx="1858529" cy="236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323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6658527-C3EB-404A-4D49-88B75B298BB8}"/>
            </a:ext>
          </a:extLst>
        </p:cNvPr>
        <p:cNvGrpSpPr/>
        <p:nvPr/>
      </p:nvGrpSpPr>
      <p:grpSpPr>
        <a:xfrm>
          <a:off x="0" y="0"/>
          <a:ext cx="0" cy="0"/>
          <a:chOff x="0" y="0"/>
          <a:chExt cx="0" cy="0"/>
        </a:xfrm>
      </p:grpSpPr>
      <p:pic>
        <p:nvPicPr>
          <p:cNvPr id="4" name="Picture 3" descr="A blue and gold emblem with a train and text&#10;&#10;Description automatically generated">
            <a:extLst>
              <a:ext uri="{FF2B5EF4-FFF2-40B4-BE49-F238E27FC236}">
                <a16:creationId xmlns:a16="http://schemas.microsoft.com/office/drawing/2014/main" id="{856EF70C-50B5-6E16-388B-BFD0CE304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909" y="5440478"/>
            <a:ext cx="1056132" cy="1056132"/>
          </a:xfrm>
          <a:prstGeom prst="rect">
            <a:avLst/>
          </a:prstGeom>
        </p:spPr>
      </p:pic>
      <p:pic>
        <p:nvPicPr>
          <p:cNvPr id="2" name="Picture 1">
            <a:extLst>
              <a:ext uri="{FF2B5EF4-FFF2-40B4-BE49-F238E27FC236}">
                <a16:creationId xmlns:a16="http://schemas.microsoft.com/office/drawing/2014/main" id="{CF21816E-6803-7109-0C64-F90B95EE9E94}"/>
              </a:ext>
            </a:extLst>
          </p:cNvPr>
          <p:cNvPicPr>
            <a:picLocks noChangeAspect="1"/>
          </p:cNvPicPr>
          <p:nvPr/>
        </p:nvPicPr>
        <p:blipFill>
          <a:blip r:embed="rId4"/>
          <a:stretch>
            <a:fillRect/>
          </a:stretch>
        </p:blipFill>
        <p:spPr>
          <a:xfrm>
            <a:off x="2299032" y="2190005"/>
            <a:ext cx="4744414" cy="2915242"/>
          </a:xfrm>
          <a:prstGeom prst="rect">
            <a:avLst/>
          </a:prstGeom>
        </p:spPr>
      </p:pic>
    </p:spTree>
    <p:extLst>
      <p:ext uri="{BB962C8B-B14F-4D97-AF65-F5344CB8AC3E}">
        <p14:creationId xmlns:p14="http://schemas.microsoft.com/office/powerpoint/2010/main" val="4264525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A blue and gold emblem with a train and text&#10;&#10;Description automatically generated">
            <a:extLst>
              <a:ext uri="{FF2B5EF4-FFF2-40B4-BE49-F238E27FC236}">
                <a16:creationId xmlns:a16="http://schemas.microsoft.com/office/drawing/2014/main" id="{3120153F-8FD6-95D3-5609-C01328ACA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27" y="5562152"/>
            <a:ext cx="1056132" cy="1056132"/>
          </a:xfrm>
          <a:prstGeom prst="rect">
            <a:avLst/>
          </a:prstGeom>
        </p:spPr>
      </p:pic>
      <p:sp>
        <p:nvSpPr>
          <p:cNvPr id="6" name="TextBox 5">
            <a:extLst>
              <a:ext uri="{FF2B5EF4-FFF2-40B4-BE49-F238E27FC236}">
                <a16:creationId xmlns:a16="http://schemas.microsoft.com/office/drawing/2014/main" id="{FF2AB9F8-1CBD-A727-3938-E8BD965349EA}"/>
              </a:ext>
            </a:extLst>
          </p:cNvPr>
          <p:cNvSpPr txBox="1"/>
          <p:nvPr/>
        </p:nvSpPr>
        <p:spPr>
          <a:xfrm>
            <a:off x="2193593" y="1968739"/>
            <a:ext cx="6179356" cy="1818959"/>
          </a:xfrm>
          <a:prstGeom prst="rect">
            <a:avLst/>
          </a:prstGeom>
          <a:noFill/>
        </p:spPr>
        <p:txBody>
          <a:bodyPr wrap="square">
            <a:spAutoFit/>
          </a:bodyPr>
          <a:lstStyle/>
          <a:p>
            <a:pPr marL="235744" indent="-235744" algn="ctr" defTabSz="377190">
              <a:buFont typeface="Arial" panose="020B0604020202020204" pitchFamily="34" charset="0"/>
              <a:buChar char="•"/>
            </a:pPr>
            <a:endParaRPr lang="en-US" sz="1155" b="1" dirty="0">
              <a:solidFill>
                <a:srgbClr val="6F6F6F">
                  <a:lumMod val="75000"/>
                </a:srgbClr>
              </a:solidFill>
              <a:latin typeface="Open Sans" panose="020B0606030504020204" pitchFamily="34" charset="0"/>
            </a:endParaRPr>
          </a:p>
          <a:p>
            <a:pPr marL="235744" indent="-235744" algn="ctr" defTabSz="377190">
              <a:buFont typeface="Arial" panose="020B0604020202020204" pitchFamily="34" charset="0"/>
              <a:buChar char="•"/>
            </a:pPr>
            <a:endParaRPr lang="en-US" sz="1155" b="1" dirty="0">
              <a:solidFill>
                <a:srgbClr val="6F6F6F">
                  <a:lumMod val="75000"/>
                </a:srgbClr>
              </a:solidFill>
              <a:latin typeface="Open Sans" panose="020B0606030504020204" pitchFamily="34" charset="0"/>
            </a:endParaRPr>
          </a:p>
          <a:p>
            <a:pPr marL="235744" indent="-235744" algn="ctr" defTabSz="377190">
              <a:buFont typeface="Arial" panose="020B0604020202020204" pitchFamily="34" charset="0"/>
              <a:buChar char="•"/>
            </a:pPr>
            <a:endParaRPr lang="en-US" sz="1485" b="1" dirty="0">
              <a:solidFill>
                <a:srgbClr val="6F6F6F">
                  <a:lumMod val="75000"/>
                </a:srgbClr>
              </a:solidFill>
              <a:latin typeface="Open Sans" panose="020B0606030504020204" pitchFamily="34" charset="0"/>
            </a:endParaRPr>
          </a:p>
          <a:p>
            <a:pPr marL="235744" indent="-235744" algn="ctr" defTabSz="377190">
              <a:buFont typeface="Arial" panose="020B0604020202020204" pitchFamily="34" charset="0"/>
              <a:buChar char="•"/>
            </a:pPr>
            <a:endParaRPr lang="en-US" sz="1485" b="1" dirty="0">
              <a:solidFill>
                <a:srgbClr val="6F6F6F">
                  <a:lumMod val="75000"/>
                </a:srgbClr>
              </a:solidFill>
              <a:latin typeface="Open Sans" panose="020B0606030504020204" pitchFamily="34" charset="0"/>
            </a:endParaRPr>
          </a:p>
          <a:p>
            <a:pPr marL="235744" indent="-235744" algn="ctr" defTabSz="377190">
              <a:buFont typeface="Arial" panose="020B0604020202020204" pitchFamily="34" charset="0"/>
              <a:buChar char="•"/>
            </a:pPr>
            <a:endParaRPr lang="en-US" sz="1485" dirty="0">
              <a:solidFill>
                <a:srgbClr val="FFFFFF"/>
              </a:solidFill>
              <a:latin typeface="YouTube Noto"/>
            </a:endParaRPr>
          </a:p>
          <a:p>
            <a:pPr marL="235744" indent="-235744" algn="ctr" defTabSz="377190">
              <a:buFont typeface="Arial" panose="020B0604020202020204" pitchFamily="34" charset="0"/>
              <a:buChar char="•"/>
            </a:pPr>
            <a:endParaRPr lang="en-US" sz="1485" dirty="0">
              <a:solidFill>
                <a:srgbClr val="FFFFFF"/>
              </a:solidFill>
              <a:latin typeface="YouTube Noto"/>
            </a:endParaRPr>
          </a:p>
          <a:p>
            <a:pPr marL="235744" indent="-235744" algn="ctr" defTabSz="377190">
              <a:buFont typeface="Arial" panose="020B0604020202020204" pitchFamily="34" charset="0"/>
              <a:buChar char="•"/>
            </a:pPr>
            <a:endParaRPr lang="en-US" sz="1485" dirty="0">
              <a:solidFill>
                <a:srgbClr val="FFFFFF"/>
              </a:solidFill>
              <a:latin typeface="YouTube Noto"/>
            </a:endParaRPr>
          </a:p>
          <a:p>
            <a:pPr algn="ctr" defTabSz="377190"/>
            <a:r>
              <a:rPr lang="en-US" sz="1485" b="1" dirty="0">
                <a:solidFill>
                  <a:srgbClr val="6F6F6F">
                    <a:lumMod val="75000"/>
                  </a:srgbClr>
                </a:solidFill>
                <a:latin typeface="Open Sans" panose="020B0606030504020204" pitchFamily="34" charset="0"/>
                <a:hlinkClick r:id="rId3"/>
              </a:rPr>
              <a:t>https://youtu.be/syyJ8YpiwSk?si=r16UTMbvOqSikrsz</a:t>
            </a:r>
            <a:endParaRPr lang="en-US" sz="1485" b="1" dirty="0">
              <a:solidFill>
                <a:srgbClr val="6F6F6F">
                  <a:lumMod val="75000"/>
                </a:srgbClr>
              </a:solidFill>
              <a:latin typeface="Open Sans" panose="020B0606030504020204" pitchFamily="34" charset="0"/>
            </a:endParaRPr>
          </a:p>
        </p:txBody>
      </p:sp>
    </p:spTree>
    <p:extLst>
      <p:ext uri="{BB962C8B-B14F-4D97-AF65-F5344CB8AC3E}">
        <p14:creationId xmlns:p14="http://schemas.microsoft.com/office/powerpoint/2010/main" val="338282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7AE44C-D846-E9A8-5DFE-AA3550ACD2BC}"/>
              </a:ext>
            </a:extLst>
          </p:cNvPr>
          <p:cNvSpPr txBox="1"/>
          <p:nvPr/>
        </p:nvSpPr>
        <p:spPr>
          <a:xfrm>
            <a:off x="2880789" y="2800888"/>
            <a:ext cx="5708927" cy="2123658"/>
          </a:xfrm>
          <a:prstGeom prst="rect">
            <a:avLst/>
          </a:prstGeom>
          <a:noFill/>
        </p:spPr>
        <p:txBody>
          <a:bodyPr wrap="square">
            <a:spAutoFit/>
          </a:bodyPr>
          <a:lstStyle/>
          <a:p>
            <a:pPr defTabSz="377190"/>
            <a:r>
              <a:rPr lang="en-US" sz="2640" b="1" dirty="0">
                <a:solidFill>
                  <a:prstClr val="white"/>
                </a:solidFill>
                <a:latin typeface="72 Condensed" panose="020B0506030000000003" pitchFamily="34" charset="0"/>
                <a:cs typeface="72 Condensed" panose="020B0506030000000003" pitchFamily="34" charset="0"/>
              </a:rPr>
              <a:t>Office of Veterans and Military Affairs</a:t>
            </a:r>
            <a:br>
              <a:rPr lang="en-US" sz="2640" b="1" dirty="0">
                <a:solidFill>
                  <a:prstClr val="white"/>
                </a:solidFill>
                <a:latin typeface="72 Condensed" panose="020B0506030000000003" pitchFamily="34" charset="0"/>
                <a:cs typeface="72 Condensed" panose="020B0506030000000003" pitchFamily="34" charset="0"/>
              </a:rPr>
            </a:br>
            <a:r>
              <a:rPr lang="en-US" sz="2640" b="1" dirty="0">
                <a:solidFill>
                  <a:prstClr val="white"/>
                </a:solidFill>
                <a:latin typeface="72 Condensed" panose="020B0506030000000003" pitchFamily="34" charset="0"/>
                <a:cs typeface="72 Condensed" panose="020B0506030000000003" pitchFamily="34" charset="0"/>
              </a:rPr>
              <a:t>901 Bagby, Legacy Room Offices</a:t>
            </a:r>
            <a:br>
              <a:rPr lang="en-US" sz="2640" b="1" dirty="0">
                <a:solidFill>
                  <a:prstClr val="white"/>
                </a:solidFill>
                <a:latin typeface="72 Condensed" panose="020B0506030000000003" pitchFamily="34" charset="0"/>
                <a:cs typeface="72 Condensed" panose="020B0506030000000003" pitchFamily="34" charset="0"/>
              </a:rPr>
            </a:br>
            <a:r>
              <a:rPr lang="en-US" sz="2640" b="1" dirty="0">
                <a:solidFill>
                  <a:prstClr val="white"/>
                </a:solidFill>
                <a:latin typeface="72 Condensed" panose="020B0506030000000003" pitchFamily="34" charset="0"/>
                <a:cs typeface="72 Condensed" panose="020B0506030000000003" pitchFamily="34" charset="0"/>
              </a:rPr>
              <a:t>Houston, TX 77002</a:t>
            </a:r>
            <a:br>
              <a:rPr lang="en-US" sz="2640" b="1" dirty="0">
                <a:solidFill>
                  <a:prstClr val="white"/>
                </a:solidFill>
                <a:latin typeface="72 Condensed" panose="020B0506030000000003" pitchFamily="34" charset="0"/>
                <a:cs typeface="72 Condensed" panose="020B0506030000000003" pitchFamily="34" charset="0"/>
              </a:rPr>
            </a:br>
            <a:r>
              <a:rPr lang="en-US" sz="2640" b="1" dirty="0">
                <a:solidFill>
                  <a:prstClr val="white"/>
                </a:solidFill>
                <a:latin typeface="72 Condensed" panose="020B0506030000000003" pitchFamily="34" charset="0"/>
                <a:cs typeface="72 Condensed" panose="020B0506030000000003" pitchFamily="34" charset="0"/>
              </a:rPr>
              <a:t>PHONE: 832.393.0992 or 832.393.8147</a:t>
            </a:r>
            <a:br>
              <a:rPr lang="en-US" sz="2640" b="1" dirty="0">
                <a:solidFill>
                  <a:prstClr val="white"/>
                </a:solidFill>
                <a:latin typeface="72 Condensed" panose="020B0506030000000003" pitchFamily="34" charset="0"/>
                <a:cs typeface="72 Condensed" panose="020B0506030000000003" pitchFamily="34" charset="0"/>
              </a:rPr>
            </a:br>
            <a:r>
              <a:rPr lang="en-US" sz="2640" b="1" dirty="0">
                <a:solidFill>
                  <a:prstClr val="white"/>
                </a:solidFill>
                <a:latin typeface="72 Condensed" panose="020B0506030000000003" pitchFamily="34" charset="0"/>
                <a:cs typeface="72 Condensed" panose="020B0506030000000003" pitchFamily="34" charset="0"/>
              </a:rPr>
              <a:t>Email: </a:t>
            </a:r>
            <a:r>
              <a:rPr lang="en-US" sz="2640" b="1" dirty="0">
                <a:solidFill>
                  <a:prstClr val="white"/>
                </a:solidFill>
                <a:latin typeface="72 Condensed" panose="020B0506030000000003" pitchFamily="34" charset="0"/>
                <a:cs typeface="72 Condensed" panose="020B0506030000000003" pitchFamily="34" charset="0"/>
                <a:hlinkClick r:id="rId2">
                  <a:extLst>
                    <a:ext uri="{A12FA001-AC4F-418D-AE19-62706E023703}">
                      <ahyp:hlinkClr xmlns:ahyp="http://schemas.microsoft.com/office/drawing/2018/hyperlinkcolor" val="tx"/>
                    </a:ext>
                  </a:extLst>
                </a:hlinkClick>
              </a:rPr>
              <a:t>movma@houstontx.gov</a:t>
            </a:r>
            <a:endParaRPr lang="en-US" sz="2640" b="1" dirty="0">
              <a:solidFill>
                <a:prstClr val="white"/>
              </a:solidFill>
              <a:latin typeface="72 Condensed" panose="020B0506030000000003" pitchFamily="34" charset="0"/>
              <a:cs typeface="72 Condensed" panose="020B0506030000000003" pitchFamily="34" charset="0"/>
            </a:endParaRPr>
          </a:p>
        </p:txBody>
      </p:sp>
    </p:spTree>
    <p:extLst>
      <p:ext uri="{BB962C8B-B14F-4D97-AF65-F5344CB8AC3E}">
        <p14:creationId xmlns:p14="http://schemas.microsoft.com/office/powerpoint/2010/main" val="269492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8AEA7-375F-1FDA-A0D1-6968FDA27C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15139-2D17-5E90-E8F1-0960214AB70E}"/>
              </a:ext>
            </a:extLst>
          </p:cNvPr>
          <p:cNvSpPr>
            <a:spLocks noGrp="1"/>
          </p:cNvSpPr>
          <p:nvPr>
            <p:ph type="title"/>
          </p:nvPr>
        </p:nvSpPr>
        <p:spPr>
          <a:xfrm>
            <a:off x="1893715" y="1087844"/>
            <a:ext cx="6771182" cy="708139"/>
          </a:xfrm>
        </p:spPr>
        <p:txBody>
          <a:bodyPr/>
          <a:lstStyle/>
          <a:p>
            <a:r>
              <a:rPr lang="en-US" dirty="0">
                <a:solidFill>
                  <a:srgbClr val="000000"/>
                </a:solidFill>
                <a:latin typeface="Arial"/>
              </a:rPr>
              <a:t>Presentations</a:t>
            </a:r>
            <a:endParaRPr lang="en-US" dirty="0"/>
          </a:p>
        </p:txBody>
      </p:sp>
      <p:sp>
        <p:nvSpPr>
          <p:cNvPr id="6" name="Content Placeholder 5">
            <a:extLst>
              <a:ext uri="{FF2B5EF4-FFF2-40B4-BE49-F238E27FC236}">
                <a16:creationId xmlns:a16="http://schemas.microsoft.com/office/drawing/2014/main" id="{21D80C99-169E-D543-8D70-401FB2409667}"/>
              </a:ext>
            </a:extLst>
          </p:cNvPr>
          <p:cNvSpPr>
            <a:spLocks noGrp="1"/>
          </p:cNvSpPr>
          <p:nvPr>
            <p:ph idx="1"/>
          </p:nvPr>
        </p:nvSpPr>
        <p:spPr>
          <a:xfrm>
            <a:off x="691515" y="2377063"/>
            <a:ext cx="8675370" cy="4931516"/>
          </a:xfrm>
        </p:spPr>
        <p:txBody>
          <a:bodyPr vert="horz" lIns="91440" tIns="45720" rIns="91440" bIns="45720" rtlCol="0" anchor="t">
            <a:normAutofit/>
          </a:bodyPr>
          <a:lstStyle/>
          <a:p>
            <a:pPr marL="0" indent="0">
              <a:buNone/>
            </a:pPr>
            <a:r>
              <a:rPr lang="en-US" sz="3200" b="1" dirty="0">
                <a:cs typeface="Calibri"/>
              </a:rPr>
              <a:t>147</a:t>
            </a:r>
            <a:r>
              <a:rPr lang="en-US" sz="3200" b="1" baseline="30000" dirty="0">
                <a:cs typeface="Calibri"/>
              </a:rPr>
              <a:t>th</a:t>
            </a:r>
            <a:r>
              <a:rPr lang="en-US" sz="3200" b="1" dirty="0">
                <a:cs typeface="Calibri"/>
              </a:rPr>
              <a:t> Attack Wing; Joint Reserve Base Ellington Field</a:t>
            </a:r>
          </a:p>
          <a:p>
            <a:pPr marL="0" indent="0">
              <a:buNone/>
            </a:pPr>
            <a:r>
              <a:rPr lang="en-US" sz="3200" b="1" dirty="0">
                <a:cs typeface="Calibri"/>
              </a:rPr>
              <a:t>Maj Alyson White</a:t>
            </a:r>
            <a:endParaRPr lang="en-US" dirty="0">
              <a:cs typeface="Calibri"/>
            </a:endParaRPr>
          </a:p>
        </p:txBody>
      </p:sp>
    </p:spTree>
    <p:extLst>
      <p:ext uri="{BB962C8B-B14F-4D97-AF65-F5344CB8AC3E}">
        <p14:creationId xmlns:p14="http://schemas.microsoft.com/office/powerpoint/2010/main" val="340212670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F682D-CD7A-2E45-A9A4-BD8A29799D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21C20-A63C-EEDC-C02D-893B34262524}"/>
              </a:ext>
            </a:extLst>
          </p:cNvPr>
          <p:cNvSpPr>
            <a:spLocks noGrp="1"/>
          </p:cNvSpPr>
          <p:nvPr>
            <p:ph type="title"/>
          </p:nvPr>
        </p:nvSpPr>
        <p:spPr>
          <a:xfrm>
            <a:off x="1893715" y="1087844"/>
            <a:ext cx="6771182" cy="708139"/>
          </a:xfrm>
        </p:spPr>
        <p:txBody>
          <a:bodyPr/>
          <a:lstStyle/>
          <a:p>
            <a:r>
              <a:rPr lang="en-US" dirty="0">
                <a:solidFill>
                  <a:srgbClr val="000000"/>
                </a:solidFill>
                <a:latin typeface="Arial"/>
              </a:rPr>
              <a:t>Presentations</a:t>
            </a:r>
            <a:endParaRPr lang="en-US" dirty="0"/>
          </a:p>
        </p:txBody>
      </p:sp>
      <p:sp>
        <p:nvSpPr>
          <p:cNvPr id="6" name="Content Placeholder 5">
            <a:extLst>
              <a:ext uri="{FF2B5EF4-FFF2-40B4-BE49-F238E27FC236}">
                <a16:creationId xmlns:a16="http://schemas.microsoft.com/office/drawing/2014/main" id="{DB080955-BF8F-7F4E-D3D6-17B53EA6F8C3}"/>
              </a:ext>
            </a:extLst>
          </p:cNvPr>
          <p:cNvSpPr>
            <a:spLocks noGrp="1"/>
          </p:cNvSpPr>
          <p:nvPr>
            <p:ph idx="1"/>
          </p:nvPr>
        </p:nvSpPr>
        <p:spPr>
          <a:xfrm>
            <a:off x="691515" y="2377063"/>
            <a:ext cx="8675370" cy="4931516"/>
          </a:xfrm>
        </p:spPr>
        <p:txBody>
          <a:bodyPr vert="horz" lIns="91440" tIns="45720" rIns="91440" bIns="45720" rtlCol="0" anchor="t">
            <a:normAutofit/>
          </a:bodyPr>
          <a:lstStyle/>
          <a:p>
            <a:pPr marL="0" indent="0">
              <a:buNone/>
            </a:pPr>
            <a:r>
              <a:rPr lang="en-US" sz="3200" b="1" dirty="0">
                <a:cs typeface="Calibri"/>
              </a:rPr>
              <a:t>VA Veterans Readiness and Employment Office</a:t>
            </a:r>
          </a:p>
          <a:p>
            <a:pPr marL="0" indent="0">
              <a:buNone/>
            </a:pPr>
            <a:r>
              <a:rPr lang="en-US" sz="3200" b="1" dirty="0">
                <a:cs typeface="Calibri"/>
              </a:rPr>
              <a:t>Mr. Darwin Dawson</a:t>
            </a:r>
            <a:endParaRPr lang="en-US" dirty="0">
              <a:cs typeface="Calibri"/>
            </a:endParaRPr>
          </a:p>
        </p:txBody>
      </p:sp>
    </p:spTree>
    <p:extLst>
      <p:ext uri="{BB962C8B-B14F-4D97-AF65-F5344CB8AC3E}">
        <p14:creationId xmlns:p14="http://schemas.microsoft.com/office/powerpoint/2010/main" val="358480867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a:extLst>
              <a:ext uri="{FF2B5EF4-FFF2-40B4-BE49-F238E27FC236}">
                <a16:creationId xmlns:a16="http://schemas.microsoft.com/office/drawing/2014/main" id="{66CEC12F-F9DA-2934-EEC5-D0B4AD7ED51F}"/>
              </a:ext>
            </a:extLst>
          </p:cNvPr>
          <p:cNvSpPr txBox="1">
            <a:spLocks noChangeArrowheads="1"/>
          </p:cNvSpPr>
          <p:nvPr/>
        </p:nvSpPr>
        <p:spPr bwMode="auto">
          <a:xfrm>
            <a:off x="485458" y="666115"/>
            <a:ext cx="5562613"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defTabSz="502920" fontAlgn="base">
              <a:spcBef>
                <a:spcPct val="0"/>
              </a:spcBef>
              <a:spcAft>
                <a:spcPct val="0"/>
              </a:spcAft>
              <a:buNone/>
            </a:pPr>
            <a:r>
              <a:rPr lang="en-US" altLang="en-US" sz="2640" b="1">
                <a:solidFill>
                  <a:prstClr val="white"/>
                </a:solidFill>
              </a:rPr>
              <a:t>VETERAN READINESS &amp; EMPLOYMENT</a:t>
            </a:r>
          </a:p>
        </p:txBody>
      </p:sp>
      <p:pic>
        <p:nvPicPr>
          <p:cNvPr id="6147" name="Picture 1">
            <a:extLst>
              <a:ext uri="{FF2B5EF4-FFF2-40B4-BE49-F238E27FC236}">
                <a16:creationId xmlns:a16="http://schemas.microsoft.com/office/drawing/2014/main" id="{C7C1A4E2-49AC-0CF4-154C-568B861D7A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6665" y="617220"/>
            <a:ext cx="1543685" cy="111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2">
            <a:extLst>
              <a:ext uri="{FF2B5EF4-FFF2-40B4-BE49-F238E27FC236}">
                <a16:creationId xmlns:a16="http://schemas.microsoft.com/office/drawing/2014/main" id="{AFF61AD2-D15C-8C3C-7545-C18C326F2C61}"/>
              </a:ext>
            </a:extLst>
          </p:cNvPr>
          <p:cNvSpPr txBox="1">
            <a:spLocks noChangeArrowheads="1"/>
          </p:cNvSpPr>
          <p:nvPr/>
        </p:nvSpPr>
        <p:spPr bwMode="auto">
          <a:xfrm>
            <a:off x="2467452" y="1174274"/>
            <a:ext cx="2568332"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Georgia" panose="02040502050405020303" pitchFamily="18" charset="0"/>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Georgia" panose="02040502050405020303" pitchFamily="18" charset="0"/>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Georgia" panose="02040502050405020303" pitchFamily="18" charset="0"/>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Georgia" panose="02040502050405020303" pitchFamily="18" charset="0"/>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Georgia" panose="02040502050405020303" pitchFamily="18" charset="0"/>
                <a:cs typeface="Georgia" panose="02040502050405020303" pitchFamily="18" charset="0"/>
              </a:defRPr>
            </a:lvl9pPr>
          </a:lstStyle>
          <a:p>
            <a:pPr defTabSz="502920" fontAlgn="base">
              <a:spcBef>
                <a:spcPct val="0"/>
              </a:spcBef>
              <a:spcAft>
                <a:spcPct val="0"/>
              </a:spcAft>
              <a:buNone/>
            </a:pPr>
            <a:r>
              <a:rPr lang="en-US" altLang="en-US" sz="7920" b="1">
                <a:solidFill>
                  <a:prstClr val="white"/>
                </a:solidFill>
              </a:rPr>
              <a:t>VR&amp;E</a:t>
            </a: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1_Office Theme">
  <a:themeElements>
    <a:clrScheme name="Custom 5">
      <a:dk1>
        <a:sysClr val="windowText" lastClr="000000"/>
      </a:dk1>
      <a:lt1>
        <a:sysClr val="window" lastClr="FFFFFF"/>
      </a:lt1>
      <a:dk2>
        <a:srgbClr val="FFFFFE"/>
      </a:dk2>
      <a:lt2>
        <a:srgbClr val="FFFFFE"/>
      </a:lt2>
      <a:accent1>
        <a:srgbClr val="0083BE"/>
      </a:accent1>
      <a:accent2>
        <a:srgbClr val="78BE20"/>
      </a:accent2>
      <a:accent3>
        <a:srgbClr val="C4262E"/>
      </a:accent3>
      <a:accent4>
        <a:srgbClr val="FF7F32"/>
      </a:accent4>
      <a:accent5>
        <a:srgbClr val="F3CF45"/>
      </a:accent5>
      <a:accent6>
        <a:srgbClr val="FFFFF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6c5d02-b149-44e0-b149-25a379da0ea9">
      <Terms xmlns="http://schemas.microsoft.com/office/infopath/2007/PartnerControls"/>
    </lcf76f155ced4ddcb4097134ff3c332f>
    <TaxCatchAll xmlns="c6e50a48-4d17-4a86-9019-88c97046f0d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5638DDA0B53745AAF307EDC9C0989B" ma:contentTypeVersion="6" ma:contentTypeDescription="Create a new document." ma:contentTypeScope="" ma:versionID="b05ea0e3d733cef92eeae003ce77c5f3">
  <xsd:schema xmlns:xsd="http://www.w3.org/2001/XMLSchema" xmlns:xs="http://www.w3.org/2001/XMLSchema" xmlns:p="http://schemas.microsoft.com/office/2006/metadata/properties" xmlns:ns2="a75d859a-5b35-4147-87c9-96e0c96fe4da" xmlns:ns3="ca6c5d02-b149-44e0-b149-25a379da0ea9" xmlns:ns4="c6e50a48-4d17-4a86-9019-88c97046f0d2" targetNamespace="http://schemas.microsoft.com/office/2006/metadata/properties" ma:root="true" ma:fieldsID="decb2575421b65da3c9a0f4e2920fbba" ns2:_="" ns3:_="" ns4:_="">
    <xsd:import namespace="a75d859a-5b35-4147-87c9-96e0c96fe4da"/>
    <xsd:import namespace="ca6c5d02-b149-44e0-b149-25a379da0ea9"/>
    <xsd:import namespace="c6e50a48-4d17-4a86-9019-88c97046f0d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3:MediaLengthInSeconds" minOccurs="0"/>
                <xsd:element ref="ns3:lcf76f155ced4ddcb4097134ff3c332f" minOccurs="0"/>
                <xsd:element ref="ns4:TaxCatchAll"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5d859a-5b35-4147-87c9-96e0c96fe4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6c5d02-b149-44e0-b149-25a379da0ea9" elementFormDefault="qualified">
    <xsd:import namespace="http://schemas.microsoft.com/office/2006/documentManagement/types"/>
    <xsd:import namespace="http://schemas.microsoft.com/office/infopath/2007/PartnerControls"/>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6801b85-b784-4ee3-8666-f5ca57a040c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e50a48-4d17-4a86-9019-88c97046f0d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3b73c01-492f-4834-9093-d2230741d697}" ma:internalName="TaxCatchAll" ma:showField="CatchAllData" ma:web="c6e50a48-4d17-4a86-9019-88c97046f0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AAC676-7404-469B-A65C-855C1892C1E4}">
  <ds:schemaRefs>
    <ds:schemaRef ds:uri="http://schemas.microsoft.com/sharepoint/v3/contenttype/forms"/>
  </ds:schemaRefs>
</ds:datastoreItem>
</file>

<file path=customXml/itemProps2.xml><?xml version="1.0" encoding="utf-8"?>
<ds:datastoreItem xmlns:ds="http://schemas.openxmlformats.org/officeDocument/2006/customXml" ds:itemID="{84C492AC-BD22-450B-8308-B0AF547EC906}">
  <ds:schemaRefs>
    <ds:schemaRef ds:uri="http://www.w3.org/XML/1998/namespace"/>
    <ds:schemaRef ds:uri="http://purl.org/dc/elements/1.1/"/>
    <ds:schemaRef ds:uri="http://schemas.microsoft.com/office/2006/documentManagement/types"/>
    <ds:schemaRef ds:uri="http://purl.org/dc/terms/"/>
    <ds:schemaRef ds:uri="ca6c5d02-b149-44e0-b149-25a379da0ea9"/>
    <ds:schemaRef ds:uri="a75d859a-5b35-4147-87c9-96e0c96fe4da"/>
    <ds:schemaRef ds:uri="http://schemas.microsoft.com/office/infopath/2007/PartnerControls"/>
    <ds:schemaRef ds:uri="http://purl.org/dc/dcmitype/"/>
    <ds:schemaRef ds:uri="http://schemas.openxmlformats.org/package/2006/metadata/core-properties"/>
    <ds:schemaRef ds:uri="c6e50a48-4d17-4a86-9019-88c97046f0d2"/>
    <ds:schemaRef ds:uri="http://schemas.microsoft.com/office/2006/metadata/properties"/>
  </ds:schemaRefs>
</ds:datastoreItem>
</file>

<file path=customXml/itemProps3.xml><?xml version="1.0" encoding="utf-8"?>
<ds:datastoreItem xmlns:ds="http://schemas.openxmlformats.org/officeDocument/2006/customXml" ds:itemID="{A76854A6-164B-44AC-99B0-2206B146F6A5}">
  <ds:schemaRefs>
    <ds:schemaRef ds:uri="a75d859a-5b35-4147-87c9-96e0c96fe4da"/>
    <ds:schemaRef ds:uri="c6e50a48-4d17-4a86-9019-88c97046f0d2"/>
    <ds:schemaRef ds:uri="ca6c5d02-b149-44e0-b149-25a379da0e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556</TotalTime>
  <Words>604</Words>
  <Application>Microsoft Office PowerPoint</Application>
  <PresentationFormat>Custom</PresentationFormat>
  <Paragraphs>119</Paragraphs>
  <Slides>20</Slides>
  <Notes>12</Notes>
  <HiddenSlides>0</HiddenSlides>
  <MMClips>0</MMClips>
  <ScaleCrop>false</ScaleCrop>
  <HeadingPairs>
    <vt:vector size="8" baseType="variant">
      <vt:variant>
        <vt:lpstr>Fonts Used</vt:lpstr>
      </vt:variant>
      <vt:variant>
        <vt:i4>12</vt:i4>
      </vt:variant>
      <vt:variant>
        <vt:lpstr>Theme</vt:lpstr>
      </vt:variant>
      <vt:variant>
        <vt:i4>3</vt:i4>
      </vt:variant>
      <vt:variant>
        <vt:lpstr>Slide Titles</vt:lpstr>
      </vt:variant>
      <vt:variant>
        <vt:i4>20</vt:i4>
      </vt:variant>
      <vt:variant>
        <vt:lpstr>Custom Shows</vt:lpstr>
      </vt:variant>
      <vt:variant>
        <vt:i4>2</vt:i4>
      </vt:variant>
    </vt:vector>
  </HeadingPairs>
  <TitlesOfParts>
    <vt:vector size="37" baseType="lpstr">
      <vt:lpstr>72 Condensed</vt:lpstr>
      <vt:lpstr>Arabic Typesetting</vt:lpstr>
      <vt:lpstr>Arial</vt:lpstr>
      <vt:lpstr>Calibri</vt:lpstr>
      <vt:lpstr>Calibri Light</vt:lpstr>
      <vt:lpstr>Century Gothic</vt:lpstr>
      <vt:lpstr>Georgia</vt:lpstr>
      <vt:lpstr>Lucida Sans</vt:lpstr>
      <vt:lpstr>Myriad Pro</vt:lpstr>
      <vt:lpstr>Open Sans</vt:lpstr>
      <vt:lpstr>Tahoma</vt:lpstr>
      <vt:lpstr>YouTube Noto</vt:lpstr>
      <vt:lpstr>Office Theme</vt:lpstr>
      <vt:lpstr>Mesh</vt:lpstr>
      <vt:lpstr>1_Office Theme</vt:lpstr>
      <vt:lpstr>PowerPoint Presentation</vt:lpstr>
      <vt:lpstr>PowerPoint Presentation</vt:lpstr>
      <vt:lpstr>PowerPoint Presentation</vt:lpstr>
      <vt:lpstr>PowerPoint Presentation</vt:lpstr>
      <vt:lpstr>PowerPoint Presentation</vt:lpstr>
      <vt:lpstr>PowerPoint Presentation</vt:lpstr>
      <vt:lpstr>Presentations</vt:lpstr>
      <vt:lpstr>Presentations</vt:lpstr>
      <vt:lpstr>PowerPoint Presentation</vt:lpstr>
      <vt:lpstr>VR&amp;E Program Purpose</vt:lpstr>
      <vt:lpstr>VR&amp;E Eligibility and Entitlement</vt:lpstr>
      <vt:lpstr>Basic Benefit Information</vt:lpstr>
      <vt:lpstr>VR&amp;E Services</vt:lpstr>
      <vt:lpstr>Re-employment</vt:lpstr>
      <vt:lpstr>Rapid Access to Employment</vt:lpstr>
      <vt:lpstr>Self-Employment </vt:lpstr>
      <vt:lpstr>Employment Through Long-Term Services </vt:lpstr>
      <vt:lpstr>Independent Living</vt:lpstr>
      <vt:lpstr>Employment Services</vt:lpstr>
      <vt:lpstr>Special Employer Incentive</vt:lpstr>
      <vt:lpstr>General slide show</vt:lpstr>
      <vt:lpstr>Featured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Florence</dc:creator>
  <cp:lastModifiedBy>Settle, Robert</cp:lastModifiedBy>
  <cp:revision>8</cp:revision>
  <cp:lastPrinted>2022-01-19T14:05:53Z</cp:lastPrinted>
  <dcterms:created xsi:type="dcterms:W3CDTF">2017-06-01T15:03:54Z</dcterms:created>
  <dcterms:modified xsi:type="dcterms:W3CDTF">2025-09-24T15:43:46Z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69200</vt:r8>
  </property>
  <property fmtid="{D5CDD505-2E9C-101B-9397-08002B2CF9AE}" pid="3" name="ContentTypeId">
    <vt:lpwstr>0x0101004C5638DDA0B53745AAF307EDC9C0989B</vt:lpwstr>
  </property>
  <property fmtid="{D5CDD505-2E9C-101B-9397-08002B2CF9AE}" pid="4" name="MediaServiceImageTags">
    <vt:lpwstr/>
  </property>
</Properties>
</file>