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01" r:id="rId6"/>
  </p:sldMasterIdLst>
  <p:notesMasterIdLst>
    <p:notesMasterId r:id="rId23"/>
  </p:notesMasterIdLst>
  <p:sldIdLst>
    <p:sldId id="471" r:id="rId7"/>
    <p:sldId id="465" r:id="rId8"/>
    <p:sldId id="466" r:id="rId9"/>
    <p:sldId id="467" r:id="rId10"/>
    <p:sldId id="472" r:id="rId11"/>
    <p:sldId id="452" r:id="rId12"/>
    <p:sldId id="366" r:id="rId13"/>
    <p:sldId id="476" r:id="rId14"/>
    <p:sldId id="477" r:id="rId15"/>
    <p:sldId id="258" r:id="rId16"/>
    <p:sldId id="259" r:id="rId17"/>
    <p:sldId id="260" r:id="rId18"/>
    <p:sldId id="261" r:id="rId19"/>
    <p:sldId id="262" r:id="rId20"/>
    <p:sldId id="263" r:id="rId21"/>
    <p:sldId id="478" r:id="rId22"/>
  </p:sldIdLst>
  <p:sldSz cx="10058400" cy="7772400"/>
  <p:notesSz cx="7010400" cy="9296400"/>
  <p:custShowLst>
    <p:custShow name="General slide show" id="0">
      <p:sldLst/>
    </p:custShow>
    <p:custShow name="Featured Program" id="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377"/>
    <a:srgbClr val="D9D981"/>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860" y="7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ttle, Robert" userId="614a940e-d389-4115-89b8-2b1f9f99bedc" providerId="ADAL" clId="{9D350687-FC2D-4800-ADEC-9FBB927A6657}"/>
    <pc:docChg chg="delSld delMainMaster">
      <pc:chgData name="Settle, Robert" userId="614a940e-d389-4115-89b8-2b1f9f99bedc" providerId="ADAL" clId="{9D350687-FC2D-4800-ADEC-9FBB927A6657}" dt="2025-09-24T15:47:15.445" v="2" actId="47"/>
      <pc:docMkLst>
        <pc:docMk/>
      </pc:docMkLst>
      <pc:sldChg chg="del">
        <pc:chgData name="Settle, Robert" userId="614a940e-d389-4115-89b8-2b1f9f99bedc" providerId="ADAL" clId="{9D350687-FC2D-4800-ADEC-9FBB927A6657}" dt="2025-09-24T15:45:25.551" v="0" actId="47"/>
        <pc:sldMkLst>
          <pc:docMk/>
          <pc:sldMk cId="2543458727" sldId="256"/>
        </pc:sldMkLst>
      </pc:sldChg>
      <pc:sldChg chg="del">
        <pc:chgData name="Settle, Robert" userId="614a940e-d389-4115-89b8-2b1f9f99bedc" providerId="ADAL" clId="{9D350687-FC2D-4800-ADEC-9FBB927A6657}" dt="2025-09-24T15:45:25.551" v="0" actId="47"/>
        <pc:sldMkLst>
          <pc:docMk/>
          <pc:sldMk cId="269492759" sldId="257"/>
        </pc:sldMkLst>
      </pc:sldChg>
      <pc:sldChg chg="del">
        <pc:chgData name="Settle, Robert" userId="614a940e-d389-4115-89b8-2b1f9f99bedc" providerId="ADAL" clId="{9D350687-FC2D-4800-ADEC-9FBB927A6657}" dt="2025-09-24T15:45:25.551" v="0" actId="47"/>
        <pc:sldMkLst>
          <pc:docMk/>
          <pc:sldMk cId="3382821870" sldId="264"/>
        </pc:sldMkLst>
      </pc:sldChg>
      <pc:sldChg chg="del">
        <pc:chgData name="Settle, Robert" userId="614a940e-d389-4115-89b8-2b1f9f99bedc" providerId="ADAL" clId="{9D350687-FC2D-4800-ADEC-9FBB927A6657}" dt="2025-09-24T15:45:25.551" v="0" actId="47"/>
        <pc:sldMkLst>
          <pc:docMk/>
          <pc:sldMk cId="2881222403" sldId="265"/>
        </pc:sldMkLst>
      </pc:sldChg>
      <pc:sldChg chg="del">
        <pc:chgData name="Settle, Robert" userId="614a940e-d389-4115-89b8-2b1f9f99bedc" providerId="ADAL" clId="{9D350687-FC2D-4800-ADEC-9FBB927A6657}" dt="2025-09-24T15:45:25.551" v="0" actId="47"/>
        <pc:sldMkLst>
          <pc:docMk/>
          <pc:sldMk cId="2244324873" sldId="266"/>
        </pc:sldMkLst>
      </pc:sldChg>
      <pc:sldChg chg="del">
        <pc:chgData name="Settle, Robert" userId="614a940e-d389-4115-89b8-2b1f9f99bedc" providerId="ADAL" clId="{9D350687-FC2D-4800-ADEC-9FBB927A6657}" dt="2025-09-24T15:45:25.551" v="0" actId="47"/>
        <pc:sldMkLst>
          <pc:docMk/>
          <pc:sldMk cId="3027474706" sldId="267"/>
        </pc:sldMkLst>
      </pc:sldChg>
      <pc:sldChg chg="del">
        <pc:chgData name="Settle, Robert" userId="614a940e-d389-4115-89b8-2b1f9f99bedc" providerId="ADAL" clId="{9D350687-FC2D-4800-ADEC-9FBB927A6657}" dt="2025-09-24T15:45:25.551" v="0" actId="47"/>
        <pc:sldMkLst>
          <pc:docMk/>
          <pc:sldMk cId="1130594640" sldId="268"/>
        </pc:sldMkLst>
      </pc:sldChg>
      <pc:sldChg chg="del">
        <pc:chgData name="Settle, Robert" userId="614a940e-d389-4115-89b8-2b1f9f99bedc" providerId="ADAL" clId="{9D350687-FC2D-4800-ADEC-9FBB927A6657}" dt="2025-09-24T15:45:25.551" v="0" actId="47"/>
        <pc:sldMkLst>
          <pc:docMk/>
          <pc:sldMk cId="2937323172" sldId="269"/>
        </pc:sldMkLst>
      </pc:sldChg>
      <pc:sldChg chg="del">
        <pc:chgData name="Settle, Robert" userId="614a940e-d389-4115-89b8-2b1f9f99bedc" providerId="ADAL" clId="{9D350687-FC2D-4800-ADEC-9FBB927A6657}" dt="2025-09-24T15:45:25.551" v="0" actId="47"/>
        <pc:sldMkLst>
          <pc:docMk/>
          <pc:sldMk cId="2668833597" sldId="270"/>
        </pc:sldMkLst>
      </pc:sldChg>
      <pc:sldChg chg="del">
        <pc:chgData name="Settle, Robert" userId="614a940e-d389-4115-89b8-2b1f9f99bedc" providerId="ADAL" clId="{9D350687-FC2D-4800-ADEC-9FBB927A6657}" dt="2025-09-24T15:45:25.551" v="0" actId="47"/>
        <pc:sldMkLst>
          <pc:docMk/>
          <pc:sldMk cId="662591911" sldId="271"/>
        </pc:sldMkLst>
      </pc:sldChg>
      <pc:sldChg chg="del">
        <pc:chgData name="Settle, Robert" userId="614a940e-d389-4115-89b8-2b1f9f99bedc" providerId="ADAL" clId="{9D350687-FC2D-4800-ADEC-9FBB927A6657}" dt="2025-09-24T15:45:25.551" v="0" actId="47"/>
        <pc:sldMkLst>
          <pc:docMk/>
          <pc:sldMk cId="1443383894" sldId="272"/>
        </pc:sldMkLst>
      </pc:sldChg>
      <pc:sldChg chg="del">
        <pc:chgData name="Settle, Robert" userId="614a940e-d389-4115-89b8-2b1f9f99bedc" providerId="ADAL" clId="{9D350687-FC2D-4800-ADEC-9FBB927A6657}" dt="2025-09-24T15:45:25.551" v="0" actId="47"/>
        <pc:sldMkLst>
          <pc:docMk/>
          <pc:sldMk cId="3398237705" sldId="273"/>
        </pc:sldMkLst>
      </pc:sldChg>
      <pc:sldChg chg="del">
        <pc:chgData name="Settle, Robert" userId="614a940e-d389-4115-89b8-2b1f9f99bedc" providerId="ADAL" clId="{9D350687-FC2D-4800-ADEC-9FBB927A6657}" dt="2025-09-24T15:45:25.551" v="0" actId="47"/>
        <pc:sldMkLst>
          <pc:docMk/>
          <pc:sldMk cId="1878191148" sldId="274"/>
        </pc:sldMkLst>
      </pc:sldChg>
      <pc:sldChg chg="del">
        <pc:chgData name="Settle, Robert" userId="614a940e-d389-4115-89b8-2b1f9f99bedc" providerId="ADAL" clId="{9D350687-FC2D-4800-ADEC-9FBB927A6657}" dt="2025-09-24T15:45:25.551" v="0" actId="47"/>
        <pc:sldMkLst>
          <pc:docMk/>
          <pc:sldMk cId="983562415" sldId="275"/>
        </pc:sldMkLst>
      </pc:sldChg>
      <pc:sldChg chg="del">
        <pc:chgData name="Settle, Robert" userId="614a940e-d389-4115-89b8-2b1f9f99bedc" providerId="ADAL" clId="{9D350687-FC2D-4800-ADEC-9FBB927A6657}" dt="2025-09-24T15:45:25.551" v="0" actId="47"/>
        <pc:sldMkLst>
          <pc:docMk/>
          <pc:sldMk cId="1240627490" sldId="276"/>
        </pc:sldMkLst>
      </pc:sldChg>
      <pc:sldChg chg="del">
        <pc:chgData name="Settle, Robert" userId="614a940e-d389-4115-89b8-2b1f9f99bedc" providerId="ADAL" clId="{9D350687-FC2D-4800-ADEC-9FBB927A6657}" dt="2025-09-24T15:45:25.551" v="0" actId="47"/>
        <pc:sldMkLst>
          <pc:docMk/>
          <pc:sldMk cId="4264525821" sldId="277"/>
        </pc:sldMkLst>
      </pc:sldChg>
      <pc:sldChg chg="del">
        <pc:chgData name="Settle, Robert" userId="614a940e-d389-4115-89b8-2b1f9f99bedc" providerId="ADAL" clId="{9D350687-FC2D-4800-ADEC-9FBB927A6657}" dt="2025-09-24T15:45:25.551" v="0" actId="47"/>
        <pc:sldMkLst>
          <pc:docMk/>
          <pc:sldMk cId="3294265494" sldId="301"/>
        </pc:sldMkLst>
      </pc:sldChg>
      <pc:sldChg chg="del">
        <pc:chgData name="Settle, Robert" userId="614a940e-d389-4115-89b8-2b1f9f99bedc" providerId="ADAL" clId="{9D350687-FC2D-4800-ADEC-9FBB927A6657}" dt="2025-09-24T15:45:25.551" v="0" actId="47"/>
        <pc:sldMkLst>
          <pc:docMk/>
          <pc:sldMk cId="1622562371" sldId="354"/>
        </pc:sldMkLst>
      </pc:sldChg>
      <pc:sldChg chg="del">
        <pc:chgData name="Settle, Robert" userId="614a940e-d389-4115-89b8-2b1f9f99bedc" providerId="ADAL" clId="{9D350687-FC2D-4800-ADEC-9FBB927A6657}" dt="2025-09-24T15:45:25.551" v="0" actId="47"/>
        <pc:sldMkLst>
          <pc:docMk/>
          <pc:sldMk cId="3005976189" sldId="356"/>
        </pc:sldMkLst>
      </pc:sldChg>
      <pc:sldChg chg="del">
        <pc:chgData name="Settle, Robert" userId="614a940e-d389-4115-89b8-2b1f9f99bedc" providerId="ADAL" clId="{9D350687-FC2D-4800-ADEC-9FBB927A6657}" dt="2025-09-24T15:45:25.551" v="0" actId="47"/>
        <pc:sldMkLst>
          <pc:docMk/>
          <pc:sldMk cId="3980144320" sldId="357"/>
        </pc:sldMkLst>
      </pc:sldChg>
      <pc:sldChg chg="del">
        <pc:chgData name="Settle, Robert" userId="614a940e-d389-4115-89b8-2b1f9f99bedc" providerId="ADAL" clId="{9D350687-FC2D-4800-ADEC-9FBB927A6657}" dt="2025-09-24T15:45:25.551" v="0" actId="47"/>
        <pc:sldMkLst>
          <pc:docMk/>
          <pc:sldMk cId="1001352602" sldId="358"/>
        </pc:sldMkLst>
      </pc:sldChg>
      <pc:sldChg chg="del">
        <pc:chgData name="Settle, Robert" userId="614a940e-d389-4115-89b8-2b1f9f99bedc" providerId="ADAL" clId="{9D350687-FC2D-4800-ADEC-9FBB927A6657}" dt="2025-09-24T15:45:25.551" v="0" actId="47"/>
        <pc:sldMkLst>
          <pc:docMk/>
          <pc:sldMk cId="1856570102" sldId="359"/>
        </pc:sldMkLst>
      </pc:sldChg>
      <pc:sldChg chg="del">
        <pc:chgData name="Settle, Robert" userId="614a940e-d389-4115-89b8-2b1f9f99bedc" providerId="ADAL" clId="{9D350687-FC2D-4800-ADEC-9FBB927A6657}" dt="2025-09-24T15:45:25.551" v="0" actId="47"/>
        <pc:sldMkLst>
          <pc:docMk/>
          <pc:sldMk cId="956491844" sldId="360"/>
        </pc:sldMkLst>
      </pc:sldChg>
      <pc:sldChg chg="del">
        <pc:chgData name="Settle, Robert" userId="614a940e-d389-4115-89b8-2b1f9f99bedc" providerId="ADAL" clId="{9D350687-FC2D-4800-ADEC-9FBB927A6657}" dt="2025-09-24T15:46:33.763" v="1" actId="47"/>
        <pc:sldMkLst>
          <pc:docMk/>
          <pc:sldMk cId="338731400" sldId="361"/>
        </pc:sldMkLst>
      </pc:sldChg>
      <pc:sldChg chg="del">
        <pc:chgData name="Settle, Robert" userId="614a940e-d389-4115-89b8-2b1f9f99bedc" providerId="ADAL" clId="{9D350687-FC2D-4800-ADEC-9FBB927A6657}" dt="2025-09-24T15:45:25.551" v="0" actId="47"/>
        <pc:sldMkLst>
          <pc:docMk/>
          <pc:sldMk cId="1665168458" sldId="362"/>
        </pc:sldMkLst>
      </pc:sldChg>
      <pc:sldChg chg="del">
        <pc:chgData name="Settle, Robert" userId="614a940e-d389-4115-89b8-2b1f9f99bedc" providerId="ADAL" clId="{9D350687-FC2D-4800-ADEC-9FBB927A6657}" dt="2025-09-24T15:45:25.551" v="0" actId="47"/>
        <pc:sldMkLst>
          <pc:docMk/>
          <pc:sldMk cId="911253990" sldId="363"/>
        </pc:sldMkLst>
      </pc:sldChg>
      <pc:sldChg chg="del">
        <pc:chgData name="Settle, Robert" userId="614a940e-d389-4115-89b8-2b1f9f99bedc" providerId="ADAL" clId="{9D350687-FC2D-4800-ADEC-9FBB927A6657}" dt="2025-09-24T15:45:25.551" v="0" actId="47"/>
        <pc:sldMkLst>
          <pc:docMk/>
          <pc:sldMk cId="3402126709" sldId="364"/>
        </pc:sldMkLst>
      </pc:sldChg>
      <pc:sldChg chg="del">
        <pc:chgData name="Settle, Robert" userId="614a940e-d389-4115-89b8-2b1f9f99bedc" providerId="ADAL" clId="{9D350687-FC2D-4800-ADEC-9FBB927A6657}" dt="2025-09-24T15:45:25.551" v="0" actId="47"/>
        <pc:sldMkLst>
          <pc:docMk/>
          <pc:sldMk cId="3584808672" sldId="365"/>
        </pc:sldMkLst>
      </pc:sldChg>
      <pc:sldChg chg="del">
        <pc:chgData name="Settle, Robert" userId="614a940e-d389-4115-89b8-2b1f9f99bedc" providerId="ADAL" clId="{9D350687-FC2D-4800-ADEC-9FBB927A6657}" dt="2025-09-24T15:45:25.551" v="0" actId="47"/>
        <pc:sldMkLst>
          <pc:docMk/>
          <pc:sldMk cId="0" sldId="367"/>
        </pc:sldMkLst>
      </pc:sldChg>
      <pc:sldChg chg="del">
        <pc:chgData name="Settle, Robert" userId="614a940e-d389-4115-89b8-2b1f9f99bedc" providerId="ADAL" clId="{9D350687-FC2D-4800-ADEC-9FBB927A6657}" dt="2025-09-24T15:45:25.551" v="0" actId="47"/>
        <pc:sldMkLst>
          <pc:docMk/>
          <pc:sldMk cId="0" sldId="442"/>
        </pc:sldMkLst>
      </pc:sldChg>
      <pc:sldChg chg="del">
        <pc:chgData name="Settle, Robert" userId="614a940e-d389-4115-89b8-2b1f9f99bedc" providerId="ADAL" clId="{9D350687-FC2D-4800-ADEC-9FBB927A6657}" dt="2025-09-24T15:45:25.551" v="0" actId="47"/>
        <pc:sldMkLst>
          <pc:docMk/>
          <pc:sldMk cId="0" sldId="444"/>
        </pc:sldMkLst>
      </pc:sldChg>
      <pc:sldChg chg="del">
        <pc:chgData name="Settle, Robert" userId="614a940e-d389-4115-89b8-2b1f9f99bedc" providerId="ADAL" clId="{9D350687-FC2D-4800-ADEC-9FBB927A6657}" dt="2025-09-24T15:45:25.551" v="0" actId="47"/>
        <pc:sldMkLst>
          <pc:docMk/>
          <pc:sldMk cId="0" sldId="445"/>
        </pc:sldMkLst>
      </pc:sldChg>
      <pc:sldChg chg="del">
        <pc:chgData name="Settle, Robert" userId="614a940e-d389-4115-89b8-2b1f9f99bedc" providerId="ADAL" clId="{9D350687-FC2D-4800-ADEC-9FBB927A6657}" dt="2025-09-24T15:45:25.551" v="0" actId="47"/>
        <pc:sldMkLst>
          <pc:docMk/>
          <pc:sldMk cId="0" sldId="446"/>
        </pc:sldMkLst>
      </pc:sldChg>
      <pc:sldChg chg="del">
        <pc:chgData name="Settle, Robert" userId="614a940e-d389-4115-89b8-2b1f9f99bedc" providerId="ADAL" clId="{9D350687-FC2D-4800-ADEC-9FBB927A6657}" dt="2025-09-24T15:45:25.551" v="0" actId="47"/>
        <pc:sldMkLst>
          <pc:docMk/>
          <pc:sldMk cId="0" sldId="447"/>
        </pc:sldMkLst>
      </pc:sldChg>
      <pc:sldChg chg="del">
        <pc:chgData name="Settle, Robert" userId="614a940e-d389-4115-89b8-2b1f9f99bedc" providerId="ADAL" clId="{9D350687-FC2D-4800-ADEC-9FBB927A6657}" dt="2025-09-24T15:45:25.551" v="0" actId="47"/>
        <pc:sldMkLst>
          <pc:docMk/>
          <pc:sldMk cId="0" sldId="448"/>
        </pc:sldMkLst>
      </pc:sldChg>
      <pc:sldChg chg="del">
        <pc:chgData name="Settle, Robert" userId="614a940e-d389-4115-89b8-2b1f9f99bedc" providerId="ADAL" clId="{9D350687-FC2D-4800-ADEC-9FBB927A6657}" dt="2025-09-24T15:45:25.551" v="0" actId="47"/>
        <pc:sldMkLst>
          <pc:docMk/>
          <pc:sldMk cId="0" sldId="449"/>
        </pc:sldMkLst>
      </pc:sldChg>
      <pc:sldChg chg="del">
        <pc:chgData name="Settle, Robert" userId="614a940e-d389-4115-89b8-2b1f9f99bedc" providerId="ADAL" clId="{9D350687-FC2D-4800-ADEC-9FBB927A6657}" dt="2025-09-24T15:45:25.551" v="0" actId="47"/>
        <pc:sldMkLst>
          <pc:docMk/>
          <pc:sldMk cId="0" sldId="450"/>
        </pc:sldMkLst>
      </pc:sldChg>
      <pc:sldChg chg="del">
        <pc:chgData name="Settle, Robert" userId="614a940e-d389-4115-89b8-2b1f9f99bedc" providerId="ADAL" clId="{9D350687-FC2D-4800-ADEC-9FBB927A6657}" dt="2025-09-24T15:45:25.551" v="0" actId="47"/>
        <pc:sldMkLst>
          <pc:docMk/>
          <pc:sldMk cId="0" sldId="451"/>
        </pc:sldMkLst>
      </pc:sldChg>
      <pc:sldChg chg="del">
        <pc:chgData name="Settle, Robert" userId="614a940e-d389-4115-89b8-2b1f9f99bedc" providerId="ADAL" clId="{9D350687-FC2D-4800-ADEC-9FBB927A6657}" dt="2025-09-24T15:45:25.551" v="0" actId="47"/>
        <pc:sldMkLst>
          <pc:docMk/>
          <pc:sldMk cId="0" sldId="454"/>
        </pc:sldMkLst>
      </pc:sldChg>
      <pc:sldChg chg="del">
        <pc:chgData name="Settle, Robert" userId="614a940e-d389-4115-89b8-2b1f9f99bedc" providerId="ADAL" clId="{9D350687-FC2D-4800-ADEC-9FBB927A6657}" dt="2025-09-24T15:45:25.551" v="0" actId="47"/>
        <pc:sldMkLst>
          <pc:docMk/>
          <pc:sldMk cId="0" sldId="468"/>
        </pc:sldMkLst>
      </pc:sldChg>
      <pc:sldChg chg="del">
        <pc:chgData name="Settle, Robert" userId="614a940e-d389-4115-89b8-2b1f9f99bedc" providerId="ADAL" clId="{9D350687-FC2D-4800-ADEC-9FBB927A6657}" dt="2025-09-24T15:45:25.551" v="0" actId="47"/>
        <pc:sldMkLst>
          <pc:docMk/>
          <pc:sldMk cId="4200710552" sldId="473"/>
        </pc:sldMkLst>
      </pc:sldChg>
      <pc:sldChg chg="del">
        <pc:chgData name="Settle, Robert" userId="614a940e-d389-4115-89b8-2b1f9f99bedc" providerId="ADAL" clId="{9D350687-FC2D-4800-ADEC-9FBB927A6657}" dt="2025-09-24T15:46:33.763" v="1" actId="47"/>
        <pc:sldMkLst>
          <pc:docMk/>
          <pc:sldMk cId="4154097225" sldId="474"/>
        </pc:sldMkLst>
      </pc:sldChg>
      <pc:sldChg chg="del">
        <pc:chgData name="Settle, Robert" userId="614a940e-d389-4115-89b8-2b1f9f99bedc" providerId="ADAL" clId="{9D350687-FC2D-4800-ADEC-9FBB927A6657}" dt="2025-09-24T15:46:33.763" v="1" actId="47"/>
        <pc:sldMkLst>
          <pc:docMk/>
          <pc:sldMk cId="4283756700" sldId="475"/>
        </pc:sldMkLst>
      </pc:sldChg>
      <pc:sldChg chg="del">
        <pc:chgData name="Settle, Robert" userId="614a940e-d389-4115-89b8-2b1f9f99bedc" providerId="ADAL" clId="{9D350687-FC2D-4800-ADEC-9FBB927A6657}" dt="2025-09-24T15:47:15.445" v="2" actId="47"/>
        <pc:sldMkLst>
          <pc:docMk/>
          <pc:sldMk cId="0" sldId="479"/>
        </pc:sldMkLst>
      </pc:sldChg>
      <pc:sldChg chg="del">
        <pc:chgData name="Settle, Robert" userId="614a940e-d389-4115-89b8-2b1f9f99bedc" providerId="ADAL" clId="{9D350687-FC2D-4800-ADEC-9FBB927A6657}" dt="2025-09-24T15:47:15.445" v="2" actId="47"/>
        <pc:sldMkLst>
          <pc:docMk/>
          <pc:sldMk cId="0" sldId="480"/>
        </pc:sldMkLst>
      </pc:sldChg>
      <pc:sldChg chg="del">
        <pc:chgData name="Settle, Robert" userId="614a940e-d389-4115-89b8-2b1f9f99bedc" providerId="ADAL" clId="{9D350687-FC2D-4800-ADEC-9FBB927A6657}" dt="2025-09-24T15:47:15.445" v="2" actId="47"/>
        <pc:sldMkLst>
          <pc:docMk/>
          <pc:sldMk cId="0" sldId="481"/>
        </pc:sldMkLst>
      </pc:sldChg>
      <pc:sldChg chg="del">
        <pc:chgData name="Settle, Robert" userId="614a940e-d389-4115-89b8-2b1f9f99bedc" providerId="ADAL" clId="{9D350687-FC2D-4800-ADEC-9FBB927A6657}" dt="2025-09-24T15:46:33.763" v="1" actId="47"/>
        <pc:sldMkLst>
          <pc:docMk/>
          <pc:sldMk cId="0" sldId="482"/>
        </pc:sldMkLst>
      </pc:sldChg>
      <pc:sldChg chg="del">
        <pc:chgData name="Settle, Robert" userId="614a940e-d389-4115-89b8-2b1f9f99bedc" providerId="ADAL" clId="{9D350687-FC2D-4800-ADEC-9FBB927A6657}" dt="2025-09-24T15:46:33.763" v="1" actId="47"/>
        <pc:sldMkLst>
          <pc:docMk/>
          <pc:sldMk cId="0" sldId="483"/>
        </pc:sldMkLst>
      </pc:sldChg>
      <pc:sldMasterChg chg="del delSldLayout">
        <pc:chgData name="Settle, Robert" userId="614a940e-d389-4115-89b8-2b1f9f99bedc" providerId="ADAL" clId="{9D350687-FC2D-4800-ADEC-9FBB927A6657}" dt="2025-09-24T15:45:25.551" v="0" actId="47"/>
        <pc:sldMasterMkLst>
          <pc:docMk/>
          <pc:sldMasterMk cId="3932439802" sldId="2147483672"/>
        </pc:sldMasterMkLst>
        <pc:sldLayoutChg chg="del">
          <pc:chgData name="Settle, Robert" userId="614a940e-d389-4115-89b8-2b1f9f99bedc" providerId="ADAL" clId="{9D350687-FC2D-4800-ADEC-9FBB927A6657}" dt="2025-09-24T15:45:25.551" v="0" actId="47"/>
          <pc:sldLayoutMkLst>
            <pc:docMk/>
            <pc:sldMasterMk cId="3932439802" sldId="2147483672"/>
            <pc:sldLayoutMk cId="3924316339" sldId="2147483673"/>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2240895478" sldId="2147483674"/>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82983056" sldId="2147483675"/>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493341645" sldId="2147483676"/>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103336623" sldId="2147483677"/>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4043560064" sldId="2147483678"/>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580903950" sldId="2147483679"/>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363162327" sldId="2147483680"/>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2000288468" sldId="2147483681"/>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1672589728" sldId="2147483682"/>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4233895372" sldId="2147483683"/>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2018545234" sldId="2147483684"/>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2647673287" sldId="2147483685"/>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128305186" sldId="2147483686"/>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3972362017" sldId="2147483687"/>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2642339574" sldId="2147483688"/>
          </pc:sldLayoutMkLst>
        </pc:sldLayoutChg>
        <pc:sldLayoutChg chg="del">
          <pc:chgData name="Settle, Robert" userId="614a940e-d389-4115-89b8-2b1f9f99bedc" providerId="ADAL" clId="{9D350687-FC2D-4800-ADEC-9FBB927A6657}" dt="2025-09-24T15:45:25.551" v="0" actId="47"/>
          <pc:sldLayoutMkLst>
            <pc:docMk/>
            <pc:sldMasterMk cId="3932439802" sldId="2147483672"/>
            <pc:sldLayoutMk cId="2999643257" sldId="21474836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3B94DC7-4FC1-45F7-A461-967904D6CCCE}" type="datetimeFigureOut">
              <a:rPr lang="en-US" smtClean="0"/>
              <a:t>9/24/2025</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C85F9CA-9834-4C7C-A828-AA34321BC51F}" type="slidenum">
              <a:rPr lang="en-US" smtClean="0"/>
              <a:t>‹#›</a:t>
            </a:fld>
            <a:endParaRPr lang="en-US"/>
          </a:p>
        </p:txBody>
      </p:sp>
    </p:spTree>
    <p:extLst>
      <p:ext uri="{BB962C8B-B14F-4D97-AF65-F5344CB8AC3E}">
        <p14:creationId xmlns:p14="http://schemas.microsoft.com/office/powerpoint/2010/main" val="325274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6FEFB97-273A-FB25-B1BA-273EFD4051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EDBACC2-6123-4C8B-BB2C-12A338FD3FBF}"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29699" name="Rectangle 2">
            <a:extLst>
              <a:ext uri="{FF2B5EF4-FFF2-40B4-BE49-F238E27FC236}">
                <a16:creationId xmlns:a16="http://schemas.microsoft.com/office/drawing/2014/main" id="{B88676E4-F06F-8222-D5E3-3869FB95F106}"/>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6C5C6E8A-E97D-53D2-0C45-91A32A00EB58}"/>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86147768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37d86147768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“NextOp exists to connect highly skilled enlisted leaders with civilian careers. Since 2015, we’ve placed over 4,000 veterans into meaningful roles, with most hired in just over a month at salaries around $70,000.”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7d86147768_0_76: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37d86147768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7d86147768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37d86147768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a:solidFill>
                  <a:schemeClr val="dk1"/>
                </a:solidFill>
              </a:rPr>
              <a:t>Proven leadership &amp; teamwork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Mission-driven work ethic</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Technical + soft skills across industries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Adaptable &amp; safety-minded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Speaker notes:</a:t>
            </a:r>
            <a:br>
              <a:rPr lang="en" b="1">
                <a:solidFill>
                  <a:schemeClr val="dk1"/>
                </a:solidFill>
              </a:rPr>
            </a:br>
            <a:r>
              <a:rPr lang="en">
                <a:solidFill>
                  <a:schemeClr val="dk1"/>
                </a:solidFill>
              </a:rPr>
              <a:t> “Military Veterans don’t just bring skills, they bring leadership under pressure, accountability, and adaptability. These qualities are exactly what construction, engineering, and logistics companies value most.”</a:t>
            </a: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7d86147768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7d8614776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7d86147768_0_29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7d86147768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“These numbers are real placements since 2015. The veterans we serve are already filling project manager, engineer, welder, heavy equipment operator, and logistics roles — the same jobs your firms depend on. Their economic impact in Texas industries alone is in the tens of millions.”</a:t>
            </a:r>
            <a:endParaRPr/>
          </a:p>
          <a:p>
            <a:pPr marL="0" lvl="0" indent="0" algn="l" rtl="0">
              <a:lnSpc>
                <a:spcPct val="115000"/>
              </a:lnSpc>
              <a:spcBef>
                <a:spcPts val="1200"/>
              </a:spcBef>
              <a:spcAft>
                <a:spcPts val="0"/>
              </a:spcAft>
              <a:buClr>
                <a:schemeClr val="dk1"/>
              </a:buClr>
              <a:buSzPts val="1100"/>
              <a:buFont typeface="Arial"/>
              <a:buNone/>
            </a:pPr>
            <a:r>
              <a:rPr lang="en"/>
              <a:t>“Here are some of the roles veterans step into right away. These aren’t abstract skills — they’re practical, job-ready capabilities you already need.”</a:t>
            </a:r>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41AB6A9-28E3-5D4C-5796-3231A64AB9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FACD67B-9D4F-40D2-8AE3-90C897F274D8}"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31747" name="Rectangle 2">
            <a:extLst>
              <a:ext uri="{FF2B5EF4-FFF2-40B4-BE49-F238E27FC236}">
                <a16:creationId xmlns:a16="http://schemas.microsoft.com/office/drawing/2014/main" id="{D6D1FDF4-0BFC-25FF-1EBD-C523AF4EFDCE}"/>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9AA7994E-5B4F-9C44-7A48-AA0A1B704A1B}"/>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B129338-5E3C-4A93-6E74-6032C53030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2FB26B-B39E-455D-8887-027AC0CF9A7E}"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33795" name="Rectangle 2">
            <a:extLst>
              <a:ext uri="{FF2B5EF4-FFF2-40B4-BE49-F238E27FC236}">
                <a16:creationId xmlns:a16="http://schemas.microsoft.com/office/drawing/2014/main" id="{1C5B1394-CF6D-17B3-3C58-19A68D703CED}"/>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F3EF12C4-4DD1-C1B5-2FDF-6B6891A0A01C}"/>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A7D5E12-59DC-8ED9-4472-E1FE12A0CF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BADEFAE-E525-4E72-8283-155F4A9D0642}"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35843" name="Rectangle 2">
            <a:extLst>
              <a:ext uri="{FF2B5EF4-FFF2-40B4-BE49-F238E27FC236}">
                <a16:creationId xmlns:a16="http://schemas.microsoft.com/office/drawing/2014/main" id="{4C1D49CC-96BA-CF20-B97C-A654222FC074}"/>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D7FFD46C-5AEB-CFF3-BC83-631309EE7192}"/>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C95D33D-F4CF-7457-A405-96C1AC95CC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09B6CA9-9A02-4C25-A7B5-930FEA469DEB}"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37891" name="Rectangle 2">
            <a:extLst>
              <a:ext uri="{FF2B5EF4-FFF2-40B4-BE49-F238E27FC236}">
                <a16:creationId xmlns:a16="http://schemas.microsoft.com/office/drawing/2014/main" id="{0D3DA248-AF92-491D-D7F0-FE52F4355F37}"/>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a:extLst>
              <a:ext uri="{FF2B5EF4-FFF2-40B4-BE49-F238E27FC236}">
                <a16:creationId xmlns:a16="http://schemas.microsoft.com/office/drawing/2014/main" id="{40EDB717-C01D-4D33-F4E5-DE73B9FE53A6}"/>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7d86147768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37d86147768_0_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 Welcome Slide: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 Notes: </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2. Resume 101:</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Title Slide</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3. What resume tips or suggestions have you come across?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Ask the question: “What resume tips or suggestions have you come across?”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"Share: Today’s focus will be on basic resume building and targeting toward a job in software engineering/development. These are basic guidelines! Your resumes can look different so long as they target the job you’re going after."</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4. Introduction to Resume Basics: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Notes: "Objectives: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Introduction to Resume Basics - Understand the key principles of resume building.</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First Impressions &amp; Readability - Learn how to make your resume stand out in 5-7 seconds.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Targeting &amp; Customization - Tailor your resume for specific job roles and industries.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Applicant Tracking Systems (ATS) - Optimize your resume to pass ATS screening.</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Resume Structure - Master the use of action verbs, quantified achievements, and relevant experience.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Avoiding Common Mistakes - Identify and fix common resume pitfalls."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5. True or False? (Interactive Slide):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Notes: "Interact! Use the thumbs up or thumbs down reactions in Zoom. Thumbs up is True, Surprise Face is Maybe, Thumbs down is False."</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6. Easy Apply has made job search easier for job seekers and recruiters (True or False?):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Notes: False - "You have something ready to go but it does not allow you to target your resume. Easy apply makes it quicker but you often miss the opportunity to speak directly to the role."</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7. What is an Applicant Tracking System?</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Notes: Show of Hands, who knows what an applicant tracking system is?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"ATS = Application Tracking Software: ATS scans your resume and questionnaire answers vs job requirements then feeds relevant info back to recruiting team. This is typically one of the first hurdles during your application process."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8. About ATS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Parses resumes into predefined sections (e.g., Contact Information, Work Experience, Education). Reads left to right. WARNING! May miss info if the format is complex.</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Scores resumes based on relevance to the job description, often using keywords.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Filters resumes based on criteria set by the recruiter (e.g., years of experience, specific skills).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Stores and organizes resumes in a searchable database for recruiters to review later.</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Flags resumes that meet or exceed keyword thresholds.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Matches candidates to job openings based on skills, experience, and qualifications.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9. Recruiters typically only spend 1-2 minutes looking AT resumes (True or False?):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NEXT SLIDE</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10. False: Recruiters typically spend only 5 to 7 seconds looking at a resume. </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First Impressions Matter. Make it count! </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Recruiters typically read in an F format. They'll focus on your most recent experience (read the job title, bullets), skim through your previous job titles &amp; companies. </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Keep your resume between 475-600 words to hit the sweet spot.</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Customize each resume to the specific job title and description.</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11.  Resume Structure: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Notes: HR professionals, hiring managers, and recruiters often hold varied opinions on which resume format they prefer. Some might favor a classic chronological layout, while others might appreciate a modern, visually engaging style. These preferences can be subjective and influenced by current trends in hiring practices. Ultimately, if you use a generic template that’s easy to read, it works best for most audiences. What matters most is the information you share.</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12. Core Elements of Effective Resume Content</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Notes: Let’s briefly touch on the Core Elements of Effective Resume Content</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Contact Information</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Summary /Objective</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Work Experience</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Education</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Skills/Certifications</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Additional Sections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13. Contact Information &amp; Summary:</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Notes: </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b="1">
                <a:solidFill>
                  <a:schemeClr val="dk1"/>
                </a:solidFill>
                <a:latin typeface="Lato"/>
                <a:ea typeface="Lato"/>
                <a:cs typeface="Lato"/>
                <a:sym typeface="Lato"/>
              </a:rPr>
              <a:t>Contact Information</a:t>
            </a:r>
            <a:r>
              <a:rPr lang="en" sz="1200">
                <a:solidFill>
                  <a:schemeClr val="dk1"/>
                </a:solidFill>
                <a:latin typeface="Lato"/>
                <a:ea typeface="Lato"/>
                <a:cs typeface="Lato"/>
                <a:sym typeface="Lato"/>
              </a:rPr>
              <a:t>: Clearly state your name, phone number, and professional email address. Include your LinkedIn profile or professional website if relevant. There is no need to include your street address. No one needs to visit you during the job search process. Your zip code can also provide information about the part of town you live in. The city and state is enough. </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b="1">
                <a:solidFill>
                  <a:schemeClr val="dk1"/>
                </a:solidFill>
                <a:latin typeface="Lato"/>
                <a:ea typeface="Lato"/>
                <a:cs typeface="Lato"/>
                <a:sym typeface="Lato"/>
              </a:rPr>
              <a:t>Professional Summary or Objective</a:t>
            </a:r>
            <a:r>
              <a:rPr lang="en" sz="1200">
                <a:solidFill>
                  <a:schemeClr val="dk1"/>
                </a:solidFill>
                <a:latin typeface="Lato"/>
                <a:ea typeface="Lato"/>
                <a:cs typeface="Lato"/>
                <a:sym typeface="Lato"/>
              </a:rPr>
              <a:t>: A brief section at the top of your resume that summarizes your qualifications or states your career objectives, tailored to. Your professional summary is the first thing recruiters see, so keep it concise. In 2-3 sentences, explain how your experience and skills can help the company solve a problem. Highlight your years of experience, key accomplishments, and expertise. Your experience should reflect your soft skills, so no need to list them separately. Stay brief and focused on the role you are applying for</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14. I Should Put Everything I Ever Did in a Resume (True or False?):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Notes: "No. Focus on relevant experiences and achievements."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15. Work Experience: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Notes: "Highlight key achievements that demonstrate your leadership, communication, and other essential soft skills. Use the formula: ACTION VERB + TASK + IMPACT to create strong statements."</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Work Experience: List your relevant job experiences in reverse chronological order. For each position, include your job title, the company's name, location, and the dates of employment. Under each role, bullet out your key responsibilities and achievements, quantifying results with numbers when possible.</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List your most important and relevant accomplishments and responsibilities using accomplishment-driven bullet points. </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Make sure your bullets demonstrate your soft skills e.g. leadership, communication, responsibility, time management, mentoring, teaching, supervising, etc.</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Use the formula ACTION VERB + TASK + RESULT to format the bullets</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Quantify your bullet points using numbers, percentages and dollar amounts. Note, not every bullet point needs to be a quantifiable responsibility. </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Put your strongest selling point first; You won’t have enough room to list everything, so only list the accomplishments that relate to the position you’re applying for.</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Focus on accomplishments and results, not just job duties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16. Resumes Should Be Exactly 1 Page (True or False?):</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Notes: Two-page resumes are 2.9 times more likely to be chosen for candidates applying to managerial roles.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You want to target your resume to show only the most relevant experience possible. We need to stay focused on our audience. </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Everything you have done in your military career can go on your master resume -some that will definitely translate over to other industries. </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On a tailored resume you will want to translate your military acronyms and jargon into something that a civilian will understand. </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17. Education &amp; Skills: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Notes: "Education: Provide details of your educational background listing the most recent or highest degree first."</a:t>
            </a:r>
            <a:endParaRPr sz="1200">
              <a:solidFill>
                <a:schemeClr val="dk1"/>
              </a:solidFill>
              <a:latin typeface="Lato"/>
              <a:ea typeface="Lato"/>
              <a:cs typeface="Lato"/>
              <a:sym typeface="Lato"/>
            </a:endParaRPr>
          </a:p>
          <a:p>
            <a:pPr marL="914400" lvl="1" indent="-298450" algn="l" rtl="0">
              <a:lnSpc>
                <a:spcPct val="100000"/>
              </a:lnSpc>
              <a:spcBef>
                <a:spcPts val="0"/>
              </a:spcBef>
              <a:spcAft>
                <a:spcPts val="0"/>
              </a:spcAft>
              <a:buClr>
                <a:schemeClr val="dk1"/>
              </a:buClr>
              <a:buSzPts val="1100"/>
              <a:buChar char="○"/>
            </a:pPr>
            <a:r>
              <a:rPr lang="en" b="1">
                <a:solidFill>
                  <a:schemeClr val="dk1"/>
                </a:solidFill>
              </a:rPr>
              <a:t>Education:</a:t>
            </a:r>
            <a:r>
              <a:rPr lang="en">
                <a:solidFill>
                  <a:schemeClr val="dk1"/>
                </a:solidFill>
              </a:rPr>
              <a:t> Provide details of your educational background, listing the most recent or highest degree first. Include the name of the institution, its location, and your degree.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If you’ve completed your degree, do not list your high school diploma. If you are pursuing a degree you would add your expected graduation date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If you didn't complete the degree program, list the college and location and major you studied instead of the degree. (Ex. Studied Biology) </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b="1">
                <a:solidFill>
                  <a:schemeClr val="dk1"/>
                </a:solidFill>
              </a:rPr>
              <a:t>Skills:</a:t>
            </a:r>
            <a:r>
              <a:rPr lang="en">
                <a:solidFill>
                  <a:schemeClr val="dk1"/>
                </a:solidFill>
              </a:rPr>
              <a:t> Highlight relevant skills, both hard and soft, that are specific to the job you're applying for. Include any certifications, languages, or technical skills.</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b="1">
                <a:solidFill>
                  <a:schemeClr val="dk1"/>
                </a:solidFill>
              </a:rPr>
              <a:t>Additional Sections:</a:t>
            </a:r>
            <a:r>
              <a:rPr lang="en">
                <a:solidFill>
                  <a:schemeClr val="dk1"/>
                </a:solidFill>
              </a:rPr>
              <a:t> Depending on your industry, you might also include sections for publications, conferences, courses, volunteer work, or professional affiliations.</a:t>
            </a: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18. Why Use Chat GPT?</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 Notes: "Save time with AI-generated suggestions, tailor resumes to specific jobs and industries, and get help with structure, formatting, and phrasing."</a:t>
            </a:r>
            <a:endParaRPr sz="1200">
              <a:solidFill>
                <a:schemeClr val="dk1"/>
              </a:solidFill>
              <a:latin typeface="Lato"/>
              <a:ea typeface="Lato"/>
              <a:cs typeface="Lato"/>
              <a:sym typeface="Lato"/>
            </a:endParaRPr>
          </a:p>
          <a:p>
            <a:pPr marL="914400" lvl="1" indent="-304800" algn="l" rtl="0">
              <a:lnSpc>
                <a:spcPct val="100000"/>
              </a:lnSpc>
              <a:spcBef>
                <a:spcPts val="0"/>
              </a:spcBef>
              <a:spcAft>
                <a:spcPts val="0"/>
              </a:spcAft>
              <a:buClr>
                <a:schemeClr val="dk1"/>
              </a:buClr>
              <a:buSzPts val="1200"/>
              <a:buFont typeface="Lato"/>
              <a:buChar char="○"/>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19. Key Takeaways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Resumes should be easy to read and organized for quick scanning.</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First Impressions Matter: Recruiters spend 5-7 seconds on initial review.</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Target each resume to the specific job/industry.</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Honest representation of experience is crucial—avoid jargon.</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Applicant Tracking Systems (ATS): Optimize for keywords, avoid complex formats.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Structure is key: Action verbs, quantifiable results, and tailored job descriptions.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Avoid overloading: Focus on relevant accomplishments.</a:t>
            </a:r>
            <a:endParaRPr sz="1200">
              <a:solidFill>
                <a:schemeClr val="dk1"/>
              </a:solidFill>
              <a:latin typeface="Lato"/>
              <a:ea typeface="Lato"/>
              <a:cs typeface="Lato"/>
              <a:sym typeface="Lato"/>
            </a:endParaRPr>
          </a:p>
          <a:p>
            <a:pPr marL="457200" lvl="0" indent="-304800" algn="l" rtl="0">
              <a:lnSpc>
                <a:spcPct val="10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Two-page resumes are okay for managerial roles or experienced professionals.</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7d861477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37d8614776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“Good afternoon, and thank you for welcoming me. I’m Lawren Johnson, a retired Army veteran and Employment Coordinator with NextOp. I’m here to show you how veterans can be a solution to workforce gaps in SAME industries.”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7d86147768_0_1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37d86147768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“Good afternoon, and thank you for welcoming me. I’m Lawren Johnson, a retired Army veteran and Employment Coordinator with NextOp. I’m here to show you how veterans can be a solution to workforce gaps in SAME industries.”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7d8614776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37d86147768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026455"/>
            <a:ext cx="8549640" cy="1951503"/>
          </a:xfrm>
        </p:spPr>
        <p:txBody>
          <a:bodyPr anchor="t">
            <a:noAutofit/>
          </a:bodyPr>
          <a:lstStyle>
            <a:lvl1pPr algn="ctr">
              <a:lnSpc>
                <a:spcPct val="100000"/>
              </a:lnSpc>
              <a:defRPr sz="8800" kern="600" baseline="0">
                <a:latin typeface="Arabic Typesetting" panose="03020402040406030203" pitchFamily="66" charset="-78"/>
                <a:cs typeface="Arabic Typesetting" panose="03020402040406030203" pitchFamily="66" charset="-78"/>
              </a:defRPr>
            </a:lvl1pPr>
          </a:lstStyle>
          <a:p>
            <a:endParaRPr lang="en-US"/>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10" name="Rectangle 9">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0D863B1-45F1-4458-8028-D81EB8795D45}"/>
              </a:ext>
            </a:extLst>
          </p:cNvPr>
          <p:cNvGrpSpPr/>
          <p:nvPr userDrawn="1"/>
        </p:nvGrpSpPr>
        <p:grpSpPr>
          <a:xfrm>
            <a:off x="2568515" y="4451028"/>
            <a:ext cx="4888872" cy="2399169"/>
            <a:chOff x="427038" y="457201"/>
            <a:chExt cx="1890712" cy="919162"/>
          </a:xfrm>
        </p:grpSpPr>
        <p:sp>
          <p:nvSpPr>
            <p:cNvPr id="14"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449513"/>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3571382655"/>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2382714509"/>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2" descr="Header_02.png">
            <a:extLst>
              <a:ext uri="{FF2B5EF4-FFF2-40B4-BE49-F238E27FC236}">
                <a16:creationId xmlns:a16="http://schemas.microsoft.com/office/drawing/2014/main" id="{EE4C3189-BCF1-B4B7-3B67-00081A48DC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460" y="255482"/>
            <a:ext cx="9555480"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_02.png">
            <a:extLst>
              <a:ext uri="{FF2B5EF4-FFF2-40B4-BE49-F238E27FC236}">
                <a16:creationId xmlns:a16="http://schemas.microsoft.com/office/drawing/2014/main" id="{A64A59F4-1028-C793-6043-EEE6A75D99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7968" y="2495445"/>
            <a:ext cx="9562465" cy="41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ircles_02.tif">
            <a:extLst>
              <a:ext uri="{FF2B5EF4-FFF2-40B4-BE49-F238E27FC236}">
                <a16:creationId xmlns:a16="http://schemas.microsoft.com/office/drawing/2014/main" id="{42F48B7A-BD20-EC90-3079-67E412FB24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72777" y="1961092"/>
            <a:ext cx="2275363"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VA seal lockup.png">
            <a:extLst>
              <a:ext uri="{FF2B5EF4-FFF2-40B4-BE49-F238E27FC236}">
                <a16:creationId xmlns:a16="http://schemas.microsoft.com/office/drawing/2014/main" id="{F98FB2DA-8D35-4662-D7F5-488D4A69B9C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5083" y="6871018"/>
            <a:ext cx="1959293" cy="60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539609C0-091C-F39C-5A34-7BF73991E9BA}"/>
              </a:ext>
            </a:extLst>
          </p:cNvPr>
          <p:cNvSpPr txBox="1"/>
          <p:nvPr userDrawn="1"/>
        </p:nvSpPr>
        <p:spPr>
          <a:xfrm>
            <a:off x="405131" y="7065329"/>
            <a:ext cx="4741069" cy="329321"/>
          </a:xfrm>
          <a:prstGeom prst="rect">
            <a:avLst/>
          </a:prstGeom>
          <a:noFill/>
        </p:spPr>
        <p:txBody>
          <a:bodyPr>
            <a:spAutoFit/>
          </a:bodyPr>
          <a:lstStyle/>
          <a:p>
            <a:pPr eaLnBrk="1" fontAlgn="auto" hangingPunct="1">
              <a:spcBef>
                <a:spcPts val="0"/>
              </a:spcBef>
              <a:spcAft>
                <a:spcPts val="0"/>
              </a:spcAft>
              <a:defRPr/>
            </a:pPr>
            <a:r>
              <a:rPr lang="en-US" sz="1540" spc="110" dirty="0">
                <a:solidFill>
                  <a:schemeClr val="bg1">
                    <a:lumMod val="65000"/>
                  </a:schemeClr>
                </a:solidFill>
                <a:latin typeface="Myriad Pro"/>
              </a:rPr>
              <a:t>VETERANS BENEFITS ADMINISTRATION</a:t>
            </a:r>
          </a:p>
        </p:txBody>
      </p:sp>
    </p:spTree>
    <p:extLst>
      <p:ext uri="{BB962C8B-B14F-4D97-AF65-F5344CB8AC3E}">
        <p14:creationId xmlns:p14="http://schemas.microsoft.com/office/powerpoint/2010/main" val="213123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2920" y="2193737"/>
            <a:ext cx="9052560" cy="4749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71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1352" y="4994487"/>
            <a:ext cx="8549640" cy="1543685"/>
          </a:xfrm>
        </p:spPr>
        <p:txBody>
          <a:bodyPr anchor="t">
            <a:normAutofit/>
          </a:bodyPr>
          <a:lstStyle>
            <a:lvl1pPr algn="l">
              <a:defRPr sz="3520" b="1" cap="all"/>
            </a:lvl1pPr>
          </a:lstStyle>
          <a:p>
            <a:r>
              <a:rPr lang="en-US" dirty="0"/>
              <a:t>Click to edit Master title style</a:t>
            </a:r>
          </a:p>
        </p:txBody>
      </p:sp>
      <p:sp>
        <p:nvSpPr>
          <p:cNvPr id="3" name="Text Placeholder 2"/>
          <p:cNvSpPr>
            <a:spLocks noGrp="1"/>
          </p:cNvSpPr>
          <p:nvPr>
            <p:ph type="body" idx="1"/>
          </p:nvPr>
        </p:nvSpPr>
        <p:spPr>
          <a:xfrm>
            <a:off x="591352" y="3294275"/>
            <a:ext cx="8549640" cy="1700212"/>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4045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2179765"/>
            <a:ext cx="4442460" cy="4763220"/>
          </a:xfrm>
        </p:spPr>
        <p:txBody>
          <a:bodyPr>
            <a:normAutofit/>
          </a:bodyPr>
          <a:lstStyle>
            <a:lvl1pPr>
              <a:defRPr sz="1760"/>
            </a:lvl1pPr>
            <a:lvl2pPr>
              <a:defRPr sz="1760"/>
            </a:lvl2pPr>
            <a:lvl3pPr>
              <a:defRPr sz="1760"/>
            </a:lvl3pPr>
            <a:lvl4pPr>
              <a:defRPr sz="1760"/>
            </a:lvl4pPr>
            <a:lvl5pPr>
              <a:defRPr sz="1760"/>
            </a:lvl5pPr>
            <a:lvl6pPr>
              <a:defRPr sz="1980"/>
            </a:lvl6pPr>
            <a:lvl7pPr>
              <a:defRPr sz="1980"/>
            </a:lvl7pPr>
            <a:lvl8pPr>
              <a:defRPr sz="1980"/>
            </a:lvl8pPr>
            <a:lvl9pPr>
              <a:defRPr sz="19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3020" y="2179765"/>
            <a:ext cx="4442460" cy="4763220"/>
          </a:xfrm>
        </p:spPr>
        <p:txBody>
          <a:bodyPr>
            <a:normAutofit/>
          </a:bodyPr>
          <a:lstStyle>
            <a:lvl1pPr>
              <a:defRPr sz="1760"/>
            </a:lvl1pPr>
            <a:lvl2pPr>
              <a:defRPr sz="1760"/>
            </a:lvl2pPr>
            <a:lvl3pPr>
              <a:defRPr sz="1760"/>
            </a:lvl3pPr>
            <a:lvl4pPr>
              <a:defRPr sz="1760"/>
            </a:lvl4pPr>
            <a:lvl5pPr>
              <a:defRPr sz="1760"/>
            </a:lvl5pPr>
            <a:lvl6pPr>
              <a:defRPr sz="1980"/>
            </a:lvl6pPr>
            <a:lvl7pPr>
              <a:defRPr sz="1980"/>
            </a:lvl7pPr>
            <a:lvl8pPr>
              <a:defRPr sz="1980"/>
            </a:lvl8pPr>
            <a:lvl9pPr>
              <a:defRPr sz="19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6245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963360"/>
            <a:ext cx="4444207" cy="725064"/>
          </a:xfrm>
        </p:spPr>
        <p:txBody>
          <a:bodyPr anchor="b">
            <a:normAutofit/>
          </a:bodyPr>
          <a:lstStyle>
            <a:lvl1pPr marL="0" indent="0">
              <a:buNone/>
              <a:defRPr sz="198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502920" y="2688424"/>
            <a:ext cx="4444207" cy="4200192"/>
          </a:xfrm>
        </p:spPr>
        <p:txBody>
          <a:bodyPr>
            <a:normAutofit/>
          </a:bodyPr>
          <a:lstStyle>
            <a:lvl1pPr>
              <a:defRPr sz="1760"/>
            </a:lvl1pPr>
            <a:lvl2pPr>
              <a:defRPr sz="1760"/>
            </a:lvl2pPr>
            <a:lvl3pPr>
              <a:defRPr sz="1760"/>
            </a:lvl3pPr>
            <a:lvl4pPr>
              <a:defRPr sz="1980"/>
            </a:lvl4pPr>
            <a:lvl5pPr>
              <a:defRPr sz="1980"/>
            </a:lvl5pPr>
            <a:lvl6pPr>
              <a:defRPr sz="1760"/>
            </a:lvl6pPr>
            <a:lvl7pPr>
              <a:defRPr sz="1760"/>
            </a:lvl7pPr>
            <a:lvl8pPr>
              <a:defRPr sz="1760"/>
            </a:lvl8pPr>
            <a:lvl9pPr>
              <a:defRPr sz="176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5109528" y="1963360"/>
            <a:ext cx="4445953" cy="725064"/>
          </a:xfrm>
        </p:spPr>
        <p:txBody>
          <a:bodyPr anchor="b">
            <a:normAutofit/>
          </a:bodyPr>
          <a:lstStyle>
            <a:lvl1pPr marL="0" indent="0">
              <a:buNone/>
              <a:defRPr sz="198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6" name="Content Placeholder 5"/>
          <p:cNvSpPr>
            <a:spLocks noGrp="1"/>
          </p:cNvSpPr>
          <p:nvPr>
            <p:ph sz="quarter" idx="4"/>
          </p:nvPr>
        </p:nvSpPr>
        <p:spPr>
          <a:xfrm>
            <a:off x="5109528" y="2688424"/>
            <a:ext cx="4445953" cy="4200192"/>
          </a:xfrm>
        </p:spPr>
        <p:txBody>
          <a:bodyPr>
            <a:normAutofit/>
          </a:bodyPr>
          <a:lstStyle>
            <a:lvl1pPr>
              <a:defRPr sz="1760"/>
            </a:lvl1pPr>
            <a:lvl2pPr>
              <a:defRPr sz="1760"/>
            </a:lvl2pPr>
            <a:lvl3pPr>
              <a:defRPr sz="1760"/>
            </a:lvl3pPr>
            <a:lvl4pPr>
              <a:defRPr sz="1760"/>
            </a:lvl4pPr>
            <a:lvl5pPr>
              <a:defRPr sz="1760"/>
            </a:lvl5pPr>
            <a:lvl6pPr>
              <a:defRPr sz="1760"/>
            </a:lvl6pPr>
            <a:lvl7pPr>
              <a:defRPr sz="1760"/>
            </a:lvl7pPr>
            <a:lvl8pPr>
              <a:defRPr sz="1760"/>
            </a:lvl8pPr>
            <a:lvl9pPr>
              <a:defRPr sz="176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80359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5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40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2555" y="2263601"/>
            <a:ext cx="5622925" cy="4679383"/>
          </a:xfrm>
        </p:spPr>
        <p:txBody>
          <a:bodyPr>
            <a:normAutofit/>
          </a:bodyPr>
          <a:lstStyle>
            <a:lvl1pPr>
              <a:defRPr sz="1980"/>
            </a:lvl1pPr>
            <a:lvl2pPr>
              <a:defRPr sz="1980"/>
            </a:lvl2pPr>
            <a:lvl3pPr>
              <a:defRPr sz="1980"/>
            </a:lvl3pPr>
            <a:lvl4pPr>
              <a:defRPr sz="1760"/>
            </a:lvl4pPr>
            <a:lvl5pPr>
              <a:defRPr sz="176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502921" y="2263602"/>
            <a:ext cx="3309144" cy="4679381"/>
          </a:xfrm>
          <a:solidFill>
            <a:srgbClr val="FFFFFF"/>
          </a:solidFill>
          <a:ln>
            <a:solidFill>
              <a:srgbClr val="BFBFBF"/>
            </a:solidFill>
          </a:ln>
        </p:spPr>
        <p:txBody>
          <a:bodyPr>
            <a:normAutofit/>
          </a:bodyPr>
          <a:lstStyle>
            <a:lvl1pPr marL="0" indent="0">
              <a:buNone/>
              <a:defRPr sz="198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dirty="0"/>
              <a:t>Click to edit Master text styles</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53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7766" y="1162784"/>
            <a:ext cx="6771182" cy="708139"/>
          </a:xfrm>
        </p:spPr>
        <p:txBody>
          <a:bodyPr>
            <a:noAutofit/>
          </a:bodyPr>
          <a:lstStyle>
            <a:lvl1pPr algn="ctr">
              <a:defRPr sz="4000"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10" name="Rectangle 9">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0D863B1-45F1-4458-8028-D81EB8795D45}"/>
              </a:ext>
            </a:extLst>
          </p:cNvPr>
          <p:cNvGrpSpPr/>
          <p:nvPr userDrawn="1"/>
        </p:nvGrpSpPr>
        <p:grpSpPr>
          <a:xfrm>
            <a:off x="561316" y="457903"/>
            <a:ext cx="2465998" cy="1156166"/>
            <a:chOff x="427038" y="457201"/>
            <a:chExt cx="1890712" cy="919162"/>
          </a:xfrm>
        </p:grpSpPr>
        <p:sp>
          <p:nvSpPr>
            <p:cNvPr id="14"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7116058"/>
      </p:ext>
    </p:extLst>
  </p:cSld>
  <p:clrMapOvr>
    <a:masterClrMapping/>
  </p:clrMapOvr>
  <p:transition spd="slow" advClick="0"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71517" y="2710735"/>
            <a:ext cx="6035040" cy="3087244"/>
          </a:xfrm>
        </p:spPr>
        <p:txBody>
          <a:bodyPr rtlCol="0">
            <a:normAutofit/>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dirty="0"/>
          </a:p>
        </p:txBody>
      </p:sp>
      <p:sp>
        <p:nvSpPr>
          <p:cNvPr id="4" name="Text Placeholder 3"/>
          <p:cNvSpPr>
            <a:spLocks noGrp="1"/>
          </p:cNvSpPr>
          <p:nvPr>
            <p:ph type="body" sz="half" idx="2"/>
          </p:nvPr>
        </p:nvSpPr>
        <p:spPr>
          <a:xfrm>
            <a:off x="1971517" y="6440282"/>
            <a:ext cx="6035040" cy="6953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dirty="0"/>
              <a:t>Click to edit Master text styles</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993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5435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5"/>
            <a:ext cx="9372660" cy="3101707"/>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720"/>
            </a:lvl1pPr>
            <a:lvl2pPr lvl="1" algn="ctr">
              <a:spcBef>
                <a:spcPts val="0"/>
              </a:spcBef>
              <a:spcAft>
                <a:spcPts val="0"/>
              </a:spcAft>
              <a:buSzPts val="5200"/>
              <a:buNone/>
              <a:defRPr sz="5720"/>
            </a:lvl2pPr>
            <a:lvl3pPr lvl="2" algn="ctr">
              <a:spcBef>
                <a:spcPts val="0"/>
              </a:spcBef>
              <a:spcAft>
                <a:spcPts val="0"/>
              </a:spcAft>
              <a:buSzPts val="5200"/>
              <a:buNone/>
              <a:defRPr sz="5720"/>
            </a:lvl3pPr>
            <a:lvl4pPr lvl="3" algn="ctr">
              <a:spcBef>
                <a:spcPts val="0"/>
              </a:spcBef>
              <a:spcAft>
                <a:spcPts val="0"/>
              </a:spcAft>
              <a:buSzPts val="5200"/>
              <a:buNone/>
              <a:defRPr sz="5720"/>
            </a:lvl4pPr>
            <a:lvl5pPr lvl="4" algn="ctr">
              <a:spcBef>
                <a:spcPts val="0"/>
              </a:spcBef>
              <a:spcAft>
                <a:spcPts val="0"/>
              </a:spcAft>
              <a:buSzPts val="5200"/>
              <a:buNone/>
              <a:defRPr sz="5720"/>
            </a:lvl5pPr>
            <a:lvl6pPr lvl="5" algn="ctr">
              <a:spcBef>
                <a:spcPts val="0"/>
              </a:spcBef>
              <a:spcAft>
                <a:spcPts val="0"/>
              </a:spcAft>
              <a:buSzPts val="5200"/>
              <a:buNone/>
              <a:defRPr sz="5720"/>
            </a:lvl6pPr>
            <a:lvl7pPr lvl="6" algn="ctr">
              <a:spcBef>
                <a:spcPts val="0"/>
              </a:spcBef>
              <a:spcAft>
                <a:spcPts val="0"/>
              </a:spcAft>
              <a:buSzPts val="5200"/>
              <a:buNone/>
              <a:defRPr sz="5720"/>
            </a:lvl7pPr>
            <a:lvl8pPr lvl="7" algn="ctr">
              <a:spcBef>
                <a:spcPts val="0"/>
              </a:spcBef>
              <a:spcAft>
                <a:spcPts val="0"/>
              </a:spcAft>
              <a:buSzPts val="5200"/>
              <a:buNone/>
              <a:defRPr sz="5720"/>
            </a:lvl8pPr>
            <a:lvl9pPr lvl="8" algn="ctr">
              <a:spcBef>
                <a:spcPts val="0"/>
              </a:spcBef>
              <a:spcAft>
                <a:spcPts val="0"/>
              </a:spcAft>
              <a:buSzPts val="5200"/>
              <a:buNone/>
              <a:defRPr sz="5720"/>
            </a:lvl9pPr>
          </a:lstStyle>
          <a:p>
            <a:endParaRPr/>
          </a:p>
        </p:txBody>
      </p:sp>
      <p:sp>
        <p:nvSpPr>
          <p:cNvPr id="11" name="Google Shape;11;p2"/>
          <p:cNvSpPr txBox="1">
            <a:spLocks noGrp="1"/>
          </p:cNvSpPr>
          <p:nvPr>
            <p:ph type="subTitle" idx="1"/>
          </p:nvPr>
        </p:nvSpPr>
        <p:spPr>
          <a:xfrm>
            <a:off x="342870" y="4282678"/>
            <a:ext cx="9372660" cy="1197707"/>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080"/>
            </a:lvl1pPr>
            <a:lvl2pPr lvl="1" algn="ctr">
              <a:lnSpc>
                <a:spcPct val="100000"/>
              </a:lnSpc>
              <a:spcBef>
                <a:spcPts val="0"/>
              </a:spcBef>
              <a:spcAft>
                <a:spcPts val="0"/>
              </a:spcAft>
              <a:buSzPts val="2800"/>
              <a:buNone/>
              <a:defRPr sz="3080"/>
            </a:lvl2pPr>
            <a:lvl3pPr lvl="2" algn="ctr">
              <a:lnSpc>
                <a:spcPct val="100000"/>
              </a:lnSpc>
              <a:spcBef>
                <a:spcPts val="0"/>
              </a:spcBef>
              <a:spcAft>
                <a:spcPts val="0"/>
              </a:spcAft>
              <a:buSzPts val="2800"/>
              <a:buNone/>
              <a:defRPr sz="3080"/>
            </a:lvl3pPr>
            <a:lvl4pPr lvl="3" algn="ctr">
              <a:lnSpc>
                <a:spcPct val="100000"/>
              </a:lnSpc>
              <a:spcBef>
                <a:spcPts val="0"/>
              </a:spcBef>
              <a:spcAft>
                <a:spcPts val="0"/>
              </a:spcAft>
              <a:buSzPts val="2800"/>
              <a:buNone/>
              <a:defRPr sz="3080"/>
            </a:lvl4pPr>
            <a:lvl5pPr lvl="4" algn="ctr">
              <a:lnSpc>
                <a:spcPct val="100000"/>
              </a:lnSpc>
              <a:spcBef>
                <a:spcPts val="0"/>
              </a:spcBef>
              <a:spcAft>
                <a:spcPts val="0"/>
              </a:spcAft>
              <a:buSzPts val="2800"/>
              <a:buNone/>
              <a:defRPr sz="3080"/>
            </a:lvl5pPr>
            <a:lvl6pPr lvl="5" algn="ctr">
              <a:lnSpc>
                <a:spcPct val="100000"/>
              </a:lnSpc>
              <a:spcBef>
                <a:spcPts val="0"/>
              </a:spcBef>
              <a:spcAft>
                <a:spcPts val="0"/>
              </a:spcAft>
              <a:buSzPts val="2800"/>
              <a:buNone/>
              <a:defRPr sz="3080"/>
            </a:lvl6pPr>
            <a:lvl7pPr lvl="6" algn="ctr">
              <a:lnSpc>
                <a:spcPct val="100000"/>
              </a:lnSpc>
              <a:spcBef>
                <a:spcPts val="0"/>
              </a:spcBef>
              <a:spcAft>
                <a:spcPts val="0"/>
              </a:spcAft>
              <a:buSzPts val="2800"/>
              <a:buNone/>
              <a:defRPr sz="3080"/>
            </a:lvl7pPr>
            <a:lvl8pPr lvl="7" algn="ctr">
              <a:lnSpc>
                <a:spcPct val="100000"/>
              </a:lnSpc>
              <a:spcBef>
                <a:spcPts val="0"/>
              </a:spcBef>
              <a:spcAft>
                <a:spcPts val="0"/>
              </a:spcAft>
              <a:buSzPts val="2800"/>
              <a:buNone/>
              <a:defRPr sz="3080"/>
            </a:lvl8pPr>
            <a:lvl9pPr lvl="8" algn="ctr">
              <a:lnSpc>
                <a:spcPct val="100000"/>
              </a:lnSpc>
              <a:spcBef>
                <a:spcPts val="0"/>
              </a:spcBef>
              <a:spcAft>
                <a:spcPts val="0"/>
              </a:spcAft>
              <a:buSzPts val="2800"/>
              <a:buNone/>
              <a:defRPr sz="3080"/>
            </a:lvl9pPr>
          </a:lstStyle>
          <a:p>
            <a:endParaRPr/>
          </a:p>
        </p:txBody>
      </p:sp>
      <p:sp>
        <p:nvSpPr>
          <p:cNvPr id="12" name="Google Shape;12;p2"/>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6466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4"/>
            <a:ext cx="9372660" cy="1272053"/>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960"/>
            </a:lvl1pPr>
            <a:lvl2pPr lvl="1" algn="ctr">
              <a:spcBef>
                <a:spcPts val="0"/>
              </a:spcBef>
              <a:spcAft>
                <a:spcPts val="0"/>
              </a:spcAft>
              <a:buSzPts val="3600"/>
              <a:buNone/>
              <a:defRPr sz="3960"/>
            </a:lvl2pPr>
            <a:lvl3pPr lvl="2" algn="ctr">
              <a:spcBef>
                <a:spcPts val="0"/>
              </a:spcBef>
              <a:spcAft>
                <a:spcPts val="0"/>
              </a:spcAft>
              <a:buSzPts val="3600"/>
              <a:buNone/>
              <a:defRPr sz="3960"/>
            </a:lvl3pPr>
            <a:lvl4pPr lvl="3" algn="ctr">
              <a:spcBef>
                <a:spcPts val="0"/>
              </a:spcBef>
              <a:spcAft>
                <a:spcPts val="0"/>
              </a:spcAft>
              <a:buSzPts val="3600"/>
              <a:buNone/>
              <a:defRPr sz="3960"/>
            </a:lvl4pPr>
            <a:lvl5pPr lvl="4" algn="ctr">
              <a:spcBef>
                <a:spcPts val="0"/>
              </a:spcBef>
              <a:spcAft>
                <a:spcPts val="0"/>
              </a:spcAft>
              <a:buSzPts val="3600"/>
              <a:buNone/>
              <a:defRPr sz="3960"/>
            </a:lvl5pPr>
            <a:lvl6pPr lvl="5" algn="ctr">
              <a:spcBef>
                <a:spcPts val="0"/>
              </a:spcBef>
              <a:spcAft>
                <a:spcPts val="0"/>
              </a:spcAft>
              <a:buSzPts val="3600"/>
              <a:buNone/>
              <a:defRPr sz="3960"/>
            </a:lvl6pPr>
            <a:lvl7pPr lvl="6" algn="ctr">
              <a:spcBef>
                <a:spcPts val="0"/>
              </a:spcBef>
              <a:spcAft>
                <a:spcPts val="0"/>
              </a:spcAft>
              <a:buSzPts val="3600"/>
              <a:buNone/>
              <a:defRPr sz="3960"/>
            </a:lvl7pPr>
            <a:lvl8pPr lvl="7" algn="ctr">
              <a:spcBef>
                <a:spcPts val="0"/>
              </a:spcBef>
              <a:spcAft>
                <a:spcPts val="0"/>
              </a:spcAft>
              <a:buSzPts val="3600"/>
              <a:buNone/>
              <a:defRPr sz="3960"/>
            </a:lvl8pPr>
            <a:lvl9pPr lvl="8" algn="ctr">
              <a:spcBef>
                <a:spcPts val="0"/>
              </a:spcBef>
              <a:spcAft>
                <a:spcPts val="0"/>
              </a:spcAft>
              <a:buSzPts val="3600"/>
              <a:buNone/>
              <a:defRPr sz="3960"/>
            </a:lvl9pPr>
          </a:lstStyle>
          <a:p>
            <a:endParaRPr/>
          </a:p>
        </p:txBody>
      </p:sp>
      <p:sp>
        <p:nvSpPr>
          <p:cNvPr id="15" name="Google Shape;15;p3"/>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777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60" cy="86541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42870" y="1741518"/>
            <a:ext cx="9372660" cy="5162560"/>
          </a:xfrm>
          <a:prstGeom prst="rect">
            <a:avLst/>
          </a:prstGeom>
        </p:spPr>
        <p:txBody>
          <a:bodyPr spcFirstLastPara="1" wrap="square" lIns="91425" tIns="91425" rIns="91425" bIns="91425" anchor="t" anchorCtr="0">
            <a:normAutofit/>
          </a:bodyPr>
          <a:lstStyle>
            <a:lvl1pPr marL="502920" lvl="0" indent="-377190">
              <a:spcBef>
                <a:spcPts val="0"/>
              </a:spcBef>
              <a:spcAft>
                <a:spcPts val="0"/>
              </a:spcAft>
              <a:buSzPts val="1800"/>
              <a:buChar char="●"/>
              <a:defRPr/>
            </a:lvl1pPr>
            <a:lvl2pPr marL="1005840" lvl="1" indent="-349250">
              <a:spcBef>
                <a:spcPts val="0"/>
              </a:spcBef>
              <a:spcAft>
                <a:spcPts val="0"/>
              </a:spcAft>
              <a:buSzPts val="1400"/>
              <a:buChar char="○"/>
              <a:defRPr/>
            </a:lvl2pPr>
            <a:lvl3pPr marL="1508760" lvl="2" indent="-349250">
              <a:spcBef>
                <a:spcPts val="0"/>
              </a:spcBef>
              <a:spcAft>
                <a:spcPts val="0"/>
              </a:spcAft>
              <a:buSzPts val="1400"/>
              <a:buChar char="■"/>
              <a:defRPr/>
            </a:lvl3pPr>
            <a:lvl4pPr marL="2011680" lvl="3" indent="-349250">
              <a:spcBef>
                <a:spcPts val="0"/>
              </a:spcBef>
              <a:spcAft>
                <a:spcPts val="0"/>
              </a:spcAft>
              <a:buSzPts val="1400"/>
              <a:buChar char="●"/>
              <a:defRPr/>
            </a:lvl4pPr>
            <a:lvl5pPr marL="2514600" lvl="4" indent="-349250">
              <a:spcBef>
                <a:spcPts val="0"/>
              </a:spcBef>
              <a:spcAft>
                <a:spcPts val="0"/>
              </a:spcAft>
              <a:buSzPts val="1400"/>
              <a:buChar char="○"/>
              <a:defRPr/>
            </a:lvl5pPr>
            <a:lvl6pPr marL="3017520" lvl="5" indent="-349250">
              <a:spcBef>
                <a:spcPts val="0"/>
              </a:spcBef>
              <a:spcAft>
                <a:spcPts val="0"/>
              </a:spcAft>
              <a:buSzPts val="1400"/>
              <a:buChar char="■"/>
              <a:defRPr/>
            </a:lvl6pPr>
            <a:lvl7pPr marL="3520440" lvl="6" indent="-349250">
              <a:spcBef>
                <a:spcPts val="0"/>
              </a:spcBef>
              <a:spcAft>
                <a:spcPts val="0"/>
              </a:spcAft>
              <a:buSzPts val="1400"/>
              <a:buChar char="●"/>
              <a:defRPr/>
            </a:lvl7pPr>
            <a:lvl8pPr marL="4023360" lvl="7" indent="-349250">
              <a:spcBef>
                <a:spcPts val="0"/>
              </a:spcBef>
              <a:spcAft>
                <a:spcPts val="0"/>
              </a:spcAft>
              <a:buSzPts val="1400"/>
              <a:buChar char="○"/>
              <a:defRPr/>
            </a:lvl8pPr>
            <a:lvl9pPr marL="4526280" lvl="8" indent="-34925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8027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60" cy="86541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42870" y="1741518"/>
            <a:ext cx="4399890" cy="5162560"/>
          </a:xfrm>
          <a:prstGeom prst="rect">
            <a:avLst/>
          </a:prstGeom>
        </p:spPr>
        <p:txBody>
          <a:bodyPr spcFirstLastPara="1" wrap="square" lIns="91425" tIns="91425" rIns="91425" bIns="91425" anchor="t" anchorCtr="0">
            <a:normAutofit/>
          </a:bodyPr>
          <a:lstStyle>
            <a:lvl1pPr marL="502920" lvl="0" indent="-349250">
              <a:spcBef>
                <a:spcPts val="0"/>
              </a:spcBef>
              <a:spcAft>
                <a:spcPts val="0"/>
              </a:spcAft>
              <a:buSzPts val="1400"/>
              <a:buChar char="●"/>
              <a:defRPr sz="1540"/>
            </a:lvl1pPr>
            <a:lvl2pPr marL="1005840" lvl="1" indent="-335280">
              <a:spcBef>
                <a:spcPts val="0"/>
              </a:spcBef>
              <a:spcAft>
                <a:spcPts val="0"/>
              </a:spcAft>
              <a:buSzPts val="1200"/>
              <a:buChar char="○"/>
              <a:defRPr sz="1320"/>
            </a:lvl2pPr>
            <a:lvl3pPr marL="1508760" lvl="2" indent="-335280">
              <a:spcBef>
                <a:spcPts val="0"/>
              </a:spcBef>
              <a:spcAft>
                <a:spcPts val="0"/>
              </a:spcAft>
              <a:buSzPts val="1200"/>
              <a:buChar char="■"/>
              <a:defRPr sz="1320"/>
            </a:lvl3pPr>
            <a:lvl4pPr marL="2011680" lvl="3" indent="-335280">
              <a:spcBef>
                <a:spcPts val="0"/>
              </a:spcBef>
              <a:spcAft>
                <a:spcPts val="0"/>
              </a:spcAft>
              <a:buSzPts val="1200"/>
              <a:buChar char="●"/>
              <a:defRPr sz="1320"/>
            </a:lvl4pPr>
            <a:lvl5pPr marL="2514600" lvl="4" indent="-335280">
              <a:spcBef>
                <a:spcPts val="0"/>
              </a:spcBef>
              <a:spcAft>
                <a:spcPts val="0"/>
              </a:spcAft>
              <a:buSzPts val="1200"/>
              <a:buChar char="○"/>
              <a:defRPr sz="1320"/>
            </a:lvl5pPr>
            <a:lvl6pPr marL="3017520" lvl="5" indent="-335280">
              <a:spcBef>
                <a:spcPts val="0"/>
              </a:spcBef>
              <a:spcAft>
                <a:spcPts val="0"/>
              </a:spcAft>
              <a:buSzPts val="1200"/>
              <a:buChar char="■"/>
              <a:defRPr sz="1320"/>
            </a:lvl6pPr>
            <a:lvl7pPr marL="3520440" lvl="6" indent="-335280">
              <a:spcBef>
                <a:spcPts val="0"/>
              </a:spcBef>
              <a:spcAft>
                <a:spcPts val="0"/>
              </a:spcAft>
              <a:buSzPts val="1200"/>
              <a:buChar char="●"/>
              <a:defRPr sz="1320"/>
            </a:lvl7pPr>
            <a:lvl8pPr marL="4023360" lvl="7" indent="-335280">
              <a:spcBef>
                <a:spcPts val="0"/>
              </a:spcBef>
              <a:spcAft>
                <a:spcPts val="0"/>
              </a:spcAft>
              <a:buSzPts val="1200"/>
              <a:buChar char="○"/>
              <a:defRPr sz="1320"/>
            </a:lvl8pPr>
            <a:lvl9pPr marL="4526280" lvl="8" indent="-335280">
              <a:spcBef>
                <a:spcPts val="0"/>
              </a:spcBef>
              <a:spcAft>
                <a:spcPts val="0"/>
              </a:spcAft>
              <a:buSzPts val="1200"/>
              <a:buChar char="■"/>
              <a:defRPr sz="1320"/>
            </a:lvl9pPr>
          </a:lstStyle>
          <a:p>
            <a:endParaRPr/>
          </a:p>
        </p:txBody>
      </p:sp>
      <p:sp>
        <p:nvSpPr>
          <p:cNvPr id="23" name="Google Shape;23;p5"/>
          <p:cNvSpPr txBox="1">
            <a:spLocks noGrp="1"/>
          </p:cNvSpPr>
          <p:nvPr>
            <p:ph type="body" idx="2"/>
          </p:nvPr>
        </p:nvSpPr>
        <p:spPr>
          <a:xfrm>
            <a:off x="5315640" y="1741518"/>
            <a:ext cx="4399890" cy="5162560"/>
          </a:xfrm>
          <a:prstGeom prst="rect">
            <a:avLst/>
          </a:prstGeom>
        </p:spPr>
        <p:txBody>
          <a:bodyPr spcFirstLastPara="1" wrap="square" lIns="91425" tIns="91425" rIns="91425" bIns="91425" anchor="t" anchorCtr="0">
            <a:normAutofit/>
          </a:bodyPr>
          <a:lstStyle>
            <a:lvl1pPr marL="502920" lvl="0" indent="-349250">
              <a:spcBef>
                <a:spcPts val="0"/>
              </a:spcBef>
              <a:spcAft>
                <a:spcPts val="0"/>
              </a:spcAft>
              <a:buSzPts val="1400"/>
              <a:buChar char="●"/>
              <a:defRPr sz="1540"/>
            </a:lvl1pPr>
            <a:lvl2pPr marL="1005840" lvl="1" indent="-335280">
              <a:spcBef>
                <a:spcPts val="0"/>
              </a:spcBef>
              <a:spcAft>
                <a:spcPts val="0"/>
              </a:spcAft>
              <a:buSzPts val="1200"/>
              <a:buChar char="○"/>
              <a:defRPr sz="1320"/>
            </a:lvl2pPr>
            <a:lvl3pPr marL="1508760" lvl="2" indent="-335280">
              <a:spcBef>
                <a:spcPts val="0"/>
              </a:spcBef>
              <a:spcAft>
                <a:spcPts val="0"/>
              </a:spcAft>
              <a:buSzPts val="1200"/>
              <a:buChar char="■"/>
              <a:defRPr sz="1320"/>
            </a:lvl3pPr>
            <a:lvl4pPr marL="2011680" lvl="3" indent="-335280">
              <a:spcBef>
                <a:spcPts val="0"/>
              </a:spcBef>
              <a:spcAft>
                <a:spcPts val="0"/>
              </a:spcAft>
              <a:buSzPts val="1200"/>
              <a:buChar char="●"/>
              <a:defRPr sz="1320"/>
            </a:lvl4pPr>
            <a:lvl5pPr marL="2514600" lvl="4" indent="-335280">
              <a:spcBef>
                <a:spcPts val="0"/>
              </a:spcBef>
              <a:spcAft>
                <a:spcPts val="0"/>
              </a:spcAft>
              <a:buSzPts val="1200"/>
              <a:buChar char="○"/>
              <a:defRPr sz="1320"/>
            </a:lvl5pPr>
            <a:lvl6pPr marL="3017520" lvl="5" indent="-335280">
              <a:spcBef>
                <a:spcPts val="0"/>
              </a:spcBef>
              <a:spcAft>
                <a:spcPts val="0"/>
              </a:spcAft>
              <a:buSzPts val="1200"/>
              <a:buChar char="■"/>
              <a:defRPr sz="1320"/>
            </a:lvl6pPr>
            <a:lvl7pPr marL="3520440" lvl="6" indent="-335280">
              <a:spcBef>
                <a:spcPts val="0"/>
              </a:spcBef>
              <a:spcAft>
                <a:spcPts val="0"/>
              </a:spcAft>
              <a:buSzPts val="1200"/>
              <a:buChar char="●"/>
              <a:defRPr sz="1320"/>
            </a:lvl7pPr>
            <a:lvl8pPr marL="4023360" lvl="7" indent="-335280">
              <a:spcBef>
                <a:spcPts val="0"/>
              </a:spcBef>
              <a:spcAft>
                <a:spcPts val="0"/>
              </a:spcAft>
              <a:buSzPts val="1200"/>
              <a:buChar char="○"/>
              <a:defRPr sz="1320"/>
            </a:lvl8pPr>
            <a:lvl9pPr marL="4526280" lvl="8" indent="-335280">
              <a:spcBef>
                <a:spcPts val="0"/>
              </a:spcBef>
              <a:spcAft>
                <a:spcPts val="0"/>
              </a:spcAft>
              <a:buSzPts val="1200"/>
              <a:buChar char="■"/>
              <a:defRPr sz="1320"/>
            </a:lvl9pPr>
          </a:lstStyle>
          <a:p>
            <a:endParaRPr/>
          </a:p>
        </p:txBody>
      </p:sp>
      <p:sp>
        <p:nvSpPr>
          <p:cNvPr id="24" name="Google Shape;24;p5"/>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408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60" cy="86541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3009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947"/>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640"/>
            </a:lvl1pPr>
            <a:lvl2pPr lvl="1">
              <a:spcBef>
                <a:spcPts val="0"/>
              </a:spcBef>
              <a:spcAft>
                <a:spcPts val="0"/>
              </a:spcAft>
              <a:buSzPts val="2400"/>
              <a:buNone/>
              <a:defRPr sz="2640"/>
            </a:lvl2pPr>
            <a:lvl3pPr lvl="2">
              <a:spcBef>
                <a:spcPts val="0"/>
              </a:spcBef>
              <a:spcAft>
                <a:spcPts val="0"/>
              </a:spcAft>
              <a:buSzPts val="2400"/>
              <a:buNone/>
              <a:defRPr sz="2640"/>
            </a:lvl3pPr>
            <a:lvl4pPr lvl="3">
              <a:spcBef>
                <a:spcPts val="0"/>
              </a:spcBef>
              <a:spcAft>
                <a:spcPts val="0"/>
              </a:spcAft>
              <a:buSzPts val="2400"/>
              <a:buNone/>
              <a:defRPr sz="2640"/>
            </a:lvl4pPr>
            <a:lvl5pPr lvl="4">
              <a:spcBef>
                <a:spcPts val="0"/>
              </a:spcBef>
              <a:spcAft>
                <a:spcPts val="0"/>
              </a:spcAft>
              <a:buSzPts val="2400"/>
              <a:buNone/>
              <a:defRPr sz="2640"/>
            </a:lvl5pPr>
            <a:lvl6pPr lvl="5">
              <a:spcBef>
                <a:spcPts val="0"/>
              </a:spcBef>
              <a:spcAft>
                <a:spcPts val="0"/>
              </a:spcAft>
              <a:buSzPts val="2400"/>
              <a:buNone/>
              <a:defRPr sz="2640"/>
            </a:lvl6pPr>
            <a:lvl7pPr lvl="6">
              <a:spcBef>
                <a:spcPts val="0"/>
              </a:spcBef>
              <a:spcAft>
                <a:spcPts val="0"/>
              </a:spcAft>
              <a:buSzPts val="2400"/>
              <a:buNone/>
              <a:defRPr sz="2640"/>
            </a:lvl7pPr>
            <a:lvl8pPr lvl="7">
              <a:spcBef>
                <a:spcPts val="0"/>
              </a:spcBef>
              <a:spcAft>
                <a:spcPts val="0"/>
              </a:spcAft>
              <a:buSzPts val="2400"/>
              <a:buNone/>
              <a:defRPr sz="2640"/>
            </a:lvl8pPr>
            <a:lvl9pPr lvl="8">
              <a:spcBef>
                <a:spcPts val="0"/>
              </a:spcBef>
              <a:spcAft>
                <a:spcPts val="0"/>
              </a:spcAft>
              <a:buSzPts val="2400"/>
              <a:buNone/>
              <a:defRPr sz="2640"/>
            </a:lvl9pPr>
          </a:lstStyle>
          <a:p>
            <a:endParaRPr/>
          </a:p>
        </p:txBody>
      </p:sp>
      <p:sp>
        <p:nvSpPr>
          <p:cNvPr id="30" name="Google Shape;30;p7"/>
          <p:cNvSpPr txBox="1">
            <a:spLocks noGrp="1"/>
          </p:cNvSpPr>
          <p:nvPr>
            <p:ph type="body" idx="1"/>
          </p:nvPr>
        </p:nvSpPr>
        <p:spPr>
          <a:xfrm>
            <a:off x="342870" y="2099840"/>
            <a:ext cx="3088800" cy="4804427"/>
          </a:xfrm>
          <a:prstGeom prst="rect">
            <a:avLst/>
          </a:prstGeom>
        </p:spPr>
        <p:txBody>
          <a:bodyPr spcFirstLastPara="1" wrap="square" lIns="91425" tIns="91425" rIns="91425" bIns="91425" anchor="t" anchorCtr="0">
            <a:normAutofit/>
          </a:bodyPr>
          <a:lstStyle>
            <a:lvl1pPr marL="502920" lvl="0" indent="-335280">
              <a:spcBef>
                <a:spcPts val="0"/>
              </a:spcBef>
              <a:spcAft>
                <a:spcPts val="0"/>
              </a:spcAft>
              <a:buSzPts val="1200"/>
              <a:buChar char="●"/>
              <a:defRPr sz="1320"/>
            </a:lvl1pPr>
            <a:lvl2pPr marL="1005840" lvl="1" indent="-335280">
              <a:spcBef>
                <a:spcPts val="0"/>
              </a:spcBef>
              <a:spcAft>
                <a:spcPts val="0"/>
              </a:spcAft>
              <a:buSzPts val="1200"/>
              <a:buChar char="○"/>
              <a:defRPr sz="1320"/>
            </a:lvl2pPr>
            <a:lvl3pPr marL="1508760" lvl="2" indent="-335280">
              <a:spcBef>
                <a:spcPts val="0"/>
              </a:spcBef>
              <a:spcAft>
                <a:spcPts val="0"/>
              </a:spcAft>
              <a:buSzPts val="1200"/>
              <a:buChar char="■"/>
              <a:defRPr sz="1320"/>
            </a:lvl3pPr>
            <a:lvl4pPr marL="2011680" lvl="3" indent="-335280">
              <a:spcBef>
                <a:spcPts val="0"/>
              </a:spcBef>
              <a:spcAft>
                <a:spcPts val="0"/>
              </a:spcAft>
              <a:buSzPts val="1200"/>
              <a:buChar char="●"/>
              <a:defRPr sz="1320"/>
            </a:lvl4pPr>
            <a:lvl5pPr marL="2514600" lvl="4" indent="-335280">
              <a:spcBef>
                <a:spcPts val="0"/>
              </a:spcBef>
              <a:spcAft>
                <a:spcPts val="0"/>
              </a:spcAft>
              <a:buSzPts val="1200"/>
              <a:buChar char="○"/>
              <a:defRPr sz="1320"/>
            </a:lvl5pPr>
            <a:lvl6pPr marL="3017520" lvl="5" indent="-335280">
              <a:spcBef>
                <a:spcPts val="0"/>
              </a:spcBef>
              <a:spcAft>
                <a:spcPts val="0"/>
              </a:spcAft>
              <a:buSzPts val="1200"/>
              <a:buChar char="■"/>
              <a:defRPr sz="1320"/>
            </a:lvl6pPr>
            <a:lvl7pPr marL="3520440" lvl="6" indent="-335280">
              <a:spcBef>
                <a:spcPts val="0"/>
              </a:spcBef>
              <a:spcAft>
                <a:spcPts val="0"/>
              </a:spcAft>
              <a:buSzPts val="1200"/>
              <a:buChar char="●"/>
              <a:defRPr sz="1320"/>
            </a:lvl7pPr>
            <a:lvl8pPr marL="4023360" lvl="7" indent="-335280">
              <a:spcBef>
                <a:spcPts val="0"/>
              </a:spcBef>
              <a:spcAft>
                <a:spcPts val="0"/>
              </a:spcAft>
              <a:buSzPts val="1200"/>
              <a:buChar char="○"/>
              <a:defRPr sz="1320"/>
            </a:lvl8pPr>
            <a:lvl9pPr marL="4526280" lvl="8" indent="-335280">
              <a:spcBef>
                <a:spcPts val="0"/>
              </a:spcBef>
              <a:spcAft>
                <a:spcPts val="0"/>
              </a:spcAft>
              <a:buSzPts val="1200"/>
              <a:buChar char="■"/>
              <a:defRPr sz="1320"/>
            </a:lvl9pPr>
          </a:lstStyle>
          <a:p>
            <a:endParaRPr/>
          </a:p>
        </p:txBody>
      </p:sp>
      <p:sp>
        <p:nvSpPr>
          <p:cNvPr id="31" name="Google Shape;31;p7"/>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872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580" cy="6181653"/>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5280"/>
            </a:lvl1pPr>
            <a:lvl2pPr lvl="1">
              <a:spcBef>
                <a:spcPts val="0"/>
              </a:spcBef>
              <a:spcAft>
                <a:spcPts val="0"/>
              </a:spcAft>
              <a:buSzPts val="4800"/>
              <a:buNone/>
              <a:defRPr sz="5280"/>
            </a:lvl2pPr>
            <a:lvl3pPr lvl="2">
              <a:spcBef>
                <a:spcPts val="0"/>
              </a:spcBef>
              <a:spcAft>
                <a:spcPts val="0"/>
              </a:spcAft>
              <a:buSzPts val="4800"/>
              <a:buNone/>
              <a:defRPr sz="5280"/>
            </a:lvl3pPr>
            <a:lvl4pPr lvl="3">
              <a:spcBef>
                <a:spcPts val="0"/>
              </a:spcBef>
              <a:spcAft>
                <a:spcPts val="0"/>
              </a:spcAft>
              <a:buSzPts val="4800"/>
              <a:buNone/>
              <a:defRPr sz="5280"/>
            </a:lvl4pPr>
            <a:lvl5pPr lvl="4">
              <a:spcBef>
                <a:spcPts val="0"/>
              </a:spcBef>
              <a:spcAft>
                <a:spcPts val="0"/>
              </a:spcAft>
              <a:buSzPts val="4800"/>
              <a:buNone/>
              <a:defRPr sz="5280"/>
            </a:lvl5pPr>
            <a:lvl6pPr lvl="5">
              <a:spcBef>
                <a:spcPts val="0"/>
              </a:spcBef>
              <a:spcAft>
                <a:spcPts val="0"/>
              </a:spcAft>
              <a:buSzPts val="4800"/>
              <a:buNone/>
              <a:defRPr sz="5280"/>
            </a:lvl6pPr>
            <a:lvl7pPr lvl="6">
              <a:spcBef>
                <a:spcPts val="0"/>
              </a:spcBef>
              <a:spcAft>
                <a:spcPts val="0"/>
              </a:spcAft>
              <a:buSzPts val="4800"/>
              <a:buNone/>
              <a:defRPr sz="5280"/>
            </a:lvl7pPr>
            <a:lvl8pPr lvl="7">
              <a:spcBef>
                <a:spcPts val="0"/>
              </a:spcBef>
              <a:spcAft>
                <a:spcPts val="0"/>
              </a:spcAft>
              <a:buSzPts val="4800"/>
              <a:buNone/>
              <a:defRPr sz="5280"/>
            </a:lvl8pPr>
            <a:lvl9pPr lvl="8">
              <a:spcBef>
                <a:spcPts val="0"/>
              </a:spcBef>
              <a:spcAft>
                <a:spcPts val="0"/>
              </a:spcAft>
              <a:buSzPts val="4800"/>
              <a:buNone/>
              <a:defRPr sz="5280"/>
            </a:lvl9pPr>
          </a:lstStyle>
          <a:p>
            <a:endParaRPr/>
          </a:p>
        </p:txBody>
      </p:sp>
      <p:sp>
        <p:nvSpPr>
          <p:cNvPr id="34" name="Google Shape;34;p8"/>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417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1980"/>
          </a:p>
        </p:txBody>
      </p:sp>
      <p:sp>
        <p:nvSpPr>
          <p:cNvPr id="37" name="Google Shape;37;p9"/>
          <p:cNvSpPr txBox="1">
            <a:spLocks noGrp="1"/>
          </p:cNvSpPr>
          <p:nvPr>
            <p:ph type="title"/>
          </p:nvPr>
        </p:nvSpPr>
        <p:spPr>
          <a:xfrm>
            <a:off x="292050" y="1863464"/>
            <a:ext cx="4449720" cy="223992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620"/>
            </a:lvl1pPr>
            <a:lvl2pPr lvl="1" algn="ctr">
              <a:spcBef>
                <a:spcPts val="0"/>
              </a:spcBef>
              <a:spcAft>
                <a:spcPts val="0"/>
              </a:spcAft>
              <a:buSzPts val="4200"/>
              <a:buNone/>
              <a:defRPr sz="4620"/>
            </a:lvl2pPr>
            <a:lvl3pPr lvl="2" algn="ctr">
              <a:spcBef>
                <a:spcPts val="0"/>
              </a:spcBef>
              <a:spcAft>
                <a:spcPts val="0"/>
              </a:spcAft>
              <a:buSzPts val="4200"/>
              <a:buNone/>
              <a:defRPr sz="4620"/>
            </a:lvl3pPr>
            <a:lvl4pPr lvl="3" algn="ctr">
              <a:spcBef>
                <a:spcPts val="0"/>
              </a:spcBef>
              <a:spcAft>
                <a:spcPts val="0"/>
              </a:spcAft>
              <a:buSzPts val="4200"/>
              <a:buNone/>
              <a:defRPr sz="4620"/>
            </a:lvl4pPr>
            <a:lvl5pPr lvl="4" algn="ctr">
              <a:spcBef>
                <a:spcPts val="0"/>
              </a:spcBef>
              <a:spcAft>
                <a:spcPts val="0"/>
              </a:spcAft>
              <a:buSzPts val="4200"/>
              <a:buNone/>
              <a:defRPr sz="4620"/>
            </a:lvl5pPr>
            <a:lvl6pPr lvl="5" algn="ctr">
              <a:spcBef>
                <a:spcPts val="0"/>
              </a:spcBef>
              <a:spcAft>
                <a:spcPts val="0"/>
              </a:spcAft>
              <a:buSzPts val="4200"/>
              <a:buNone/>
              <a:defRPr sz="4620"/>
            </a:lvl6pPr>
            <a:lvl7pPr lvl="6" algn="ctr">
              <a:spcBef>
                <a:spcPts val="0"/>
              </a:spcBef>
              <a:spcAft>
                <a:spcPts val="0"/>
              </a:spcAft>
              <a:buSzPts val="4200"/>
              <a:buNone/>
              <a:defRPr sz="4620"/>
            </a:lvl7pPr>
            <a:lvl8pPr lvl="7" algn="ctr">
              <a:spcBef>
                <a:spcPts val="0"/>
              </a:spcBef>
              <a:spcAft>
                <a:spcPts val="0"/>
              </a:spcAft>
              <a:buSzPts val="4200"/>
              <a:buNone/>
              <a:defRPr sz="4620"/>
            </a:lvl8pPr>
            <a:lvl9pPr lvl="8" algn="ctr">
              <a:spcBef>
                <a:spcPts val="0"/>
              </a:spcBef>
              <a:spcAft>
                <a:spcPts val="0"/>
              </a:spcAft>
              <a:buSzPts val="4200"/>
              <a:buNone/>
              <a:defRPr sz="4620"/>
            </a:lvl9pPr>
          </a:lstStyle>
          <a:p>
            <a:endParaRPr/>
          </a:p>
        </p:txBody>
      </p:sp>
      <p:sp>
        <p:nvSpPr>
          <p:cNvPr id="38" name="Google Shape;38;p9"/>
          <p:cNvSpPr txBox="1">
            <a:spLocks noGrp="1"/>
          </p:cNvSpPr>
          <p:nvPr>
            <p:ph type="subTitle" idx="1"/>
          </p:nvPr>
        </p:nvSpPr>
        <p:spPr>
          <a:xfrm>
            <a:off x="292050" y="4235758"/>
            <a:ext cx="4449720" cy="186637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310"/>
            </a:lvl1pPr>
            <a:lvl2pPr lvl="1" algn="ctr">
              <a:lnSpc>
                <a:spcPct val="100000"/>
              </a:lnSpc>
              <a:spcBef>
                <a:spcPts val="0"/>
              </a:spcBef>
              <a:spcAft>
                <a:spcPts val="0"/>
              </a:spcAft>
              <a:buSzPts val="2100"/>
              <a:buNone/>
              <a:defRPr sz="2310"/>
            </a:lvl2pPr>
            <a:lvl3pPr lvl="2" algn="ctr">
              <a:lnSpc>
                <a:spcPct val="100000"/>
              </a:lnSpc>
              <a:spcBef>
                <a:spcPts val="0"/>
              </a:spcBef>
              <a:spcAft>
                <a:spcPts val="0"/>
              </a:spcAft>
              <a:buSzPts val="2100"/>
              <a:buNone/>
              <a:defRPr sz="2310"/>
            </a:lvl3pPr>
            <a:lvl4pPr lvl="3" algn="ctr">
              <a:lnSpc>
                <a:spcPct val="100000"/>
              </a:lnSpc>
              <a:spcBef>
                <a:spcPts val="0"/>
              </a:spcBef>
              <a:spcAft>
                <a:spcPts val="0"/>
              </a:spcAft>
              <a:buSzPts val="2100"/>
              <a:buNone/>
              <a:defRPr sz="2310"/>
            </a:lvl4pPr>
            <a:lvl5pPr lvl="4" algn="ctr">
              <a:lnSpc>
                <a:spcPct val="100000"/>
              </a:lnSpc>
              <a:spcBef>
                <a:spcPts val="0"/>
              </a:spcBef>
              <a:spcAft>
                <a:spcPts val="0"/>
              </a:spcAft>
              <a:buSzPts val="2100"/>
              <a:buNone/>
              <a:defRPr sz="2310"/>
            </a:lvl5pPr>
            <a:lvl6pPr lvl="5" algn="ctr">
              <a:lnSpc>
                <a:spcPct val="100000"/>
              </a:lnSpc>
              <a:spcBef>
                <a:spcPts val="0"/>
              </a:spcBef>
              <a:spcAft>
                <a:spcPts val="0"/>
              </a:spcAft>
              <a:buSzPts val="2100"/>
              <a:buNone/>
              <a:defRPr sz="2310"/>
            </a:lvl6pPr>
            <a:lvl7pPr lvl="6" algn="ctr">
              <a:lnSpc>
                <a:spcPct val="100000"/>
              </a:lnSpc>
              <a:spcBef>
                <a:spcPts val="0"/>
              </a:spcBef>
              <a:spcAft>
                <a:spcPts val="0"/>
              </a:spcAft>
              <a:buSzPts val="2100"/>
              <a:buNone/>
              <a:defRPr sz="2310"/>
            </a:lvl7pPr>
            <a:lvl8pPr lvl="7" algn="ctr">
              <a:lnSpc>
                <a:spcPct val="100000"/>
              </a:lnSpc>
              <a:spcBef>
                <a:spcPts val="0"/>
              </a:spcBef>
              <a:spcAft>
                <a:spcPts val="0"/>
              </a:spcAft>
              <a:buSzPts val="2100"/>
              <a:buNone/>
              <a:defRPr sz="2310"/>
            </a:lvl8pPr>
            <a:lvl9pPr lvl="8" algn="ctr">
              <a:lnSpc>
                <a:spcPct val="100000"/>
              </a:lnSpc>
              <a:spcBef>
                <a:spcPts val="0"/>
              </a:spcBef>
              <a:spcAft>
                <a:spcPts val="0"/>
              </a:spcAft>
              <a:buSzPts val="2100"/>
              <a:buNone/>
              <a:defRPr sz="2310"/>
            </a:lvl9pPr>
          </a:lstStyle>
          <a:p>
            <a:endParaRPr/>
          </a:p>
        </p:txBody>
      </p:sp>
      <p:sp>
        <p:nvSpPr>
          <p:cNvPr id="39" name="Google Shape;39;p9"/>
          <p:cNvSpPr txBox="1">
            <a:spLocks noGrp="1"/>
          </p:cNvSpPr>
          <p:nvPr>
            <p:ph type="body" idx="2"/>
          </p:nvPr>
        </p:nvSpPr>
        <p:spPr>
          <a:xfrm>
            <a:off x="5433450" y="1094158"/>
            <a:ext cx="4220700" cy="5583707"/>
          </a:xfrm>
          <a:prstGeom prst="rect">
            <a:avLst/>
          </a:prstGeom>
        </p:spPr>
        <p:txBody>
          <a:bodyPr spcFirstLastPara="1" wrap="square" lIns="91425" tIns="91425" rIns="91425" bIns="91425" anchor="ctr" anchorCtr="0">
            <a:normAutofit/>
          </a:bodyPr>
          <a:lstStyle>
            <a:lvl1pPr marL="502920" lvl="0" indent="-377190">
              <a:spcBef>
                <a:spcPts val="0"/>
              </a:spcBef>
              <a:spcAft>
                <a:spcPts val="0"/>
              </a:spcAft>
              <a:buSzPts val="1800"/>
              <a:buChar char="●"/>
              <a:defRPr/>
            </a:lvl1pPr>
            <a:lvl2pPr marL="1005840" lvl="1" indent="-349250">
              <a:spcBef>
                <a:spcPts val="0"/>
              </a:spcBef>
              <a:spcAft>
                <a:spcPts val="0"/>
              </a:spcAft>
              <a:buSzPts val="1400"/>
              <a:buChar char="○"/>
              <a:defRPr/>
            </a:lvl2pPr>
            <a:lvl3pPr marL="1508760" lvl="2" indent="-349250">
              <a:spcBef>
                <a:spcPts val="0"/>
              </a:spcBef>
              <a:spcAft>
                <a:spcPts val="0"/>
              </a:spcAft>
              <a:buSzPts val="1400"/>
              <a:buChar char="■"/>
              <a:defRPr/>
            </a:lvl3pPr>
            <a:lvl4pPr marL="2011680" lvl="3" indent="-349250">
              <a:spcBef>
                <a:spcPts val="0"/>
              </a:spcBef>
              <a:spcAft>
                <a:spcPts val="0"/>
              </a:spcAft>
              <a:buSzPts val="1400"/>
              <a:buChar char="●"/>
              <a:defRPr/>
            </a:lvl4pPr>
            <a:lvl5pPr marL="2514600" lvl="4" indent="-349250">
              <a:spcBef>
                <a:spcPts val="0"/>
              </a:spcBef>
              <a:spcAft>
                <a:spcPts val="0"/>
              </a:spcAft>
              <a:buSzPts val="1400"/>
              <a:buChar char="○"/>
              <a:defRPr/>
            </a:lvl5pPr>
            <a:lvl6pPr marL="3017520" lvl="5" indent="-349250">
              <a:spcBef>
                <a:spcPts val="0"/>
              </a:spcBef>
              <a:spcAft>
                <a:spcPts val="0"/>
              </a:spcAft>
              <a:buSzPts val="1400"/>
              <a:buChar char="■"/>
              <a:defRPr/>
            </a:lvl6pPr>
            <a:lvl7pPr marL="3520440" lvl="6" indent="-349250">
              <a:spcBef>
                <a:spcPts val="0"/>
              </a:spcBef>
              <a:spcAft>
                <a:spcPts val="0"/>
              </a:spcAft>
              <a:buSzPts val="1400"/>
              <a:buChar char="●"/>
              <a:defRPr/>
            </a:lvl7pPr>
            <a:lvl8pPr marL="4023360" lvl="7" indent="-349250">
              <a:spcBef>
                <a:spcPts val="0"/>
              </a:spcBef>
              <a:spcAft>
                <a:spcPts val="0"/>
              </a:spcAft>
              <a:buSzPts val="1400"/>
              <a:buChar char="○"/>
              <a:defRPr/>
            </a:lvl8pPr>
            <a:lvl9pPr marL="4526280" lvl="8" indent="-34925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165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normAutofit/>
          </a:bodyPr>
          <a:lstStyle>
            <a:lvl1pPr algn="ctr">
              <a:defRPr sz="8000">
                <a:latin typeface="Arabic Typesetting" panose="03020402040406030203" pitchFamily="66" charset="-78"/>
                <a:cs typeface="Arabic Typesetting" panose="03020402040406030203" pitchFamily="66" charset="-78"/>
              </a:defRPr>
            </a:lvl1pPr>
          </a:lstStyle>
          <a:p>
            <a:r>
              <a:rPr lang="en-US"/>
              <a:t>Click to edit Master title style</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9" name="Rectangle 8">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0D863B1-45F1-4458-8028-D81EB8795D45}"/>
              </a:ext>
            </a:extLst>
          </p:cNvPr>
          <p:cNvGrpSpPr/>
          <p:nvPr userDrawn="1"/>
        </p:nvGrpSpPr>
        <p:grpSpPr>
          <a:xfrm>
            <a:off x="3339505" y="5287224"/>
            <a:ext cx="3335189" cy="1562973"/>
            <a:chOff x="427038" y="457201"/>
            <a:chExt cx="1890712" cy="919162"/>
          </a:xfrm>
        </p:grpSpPr>
        <p:sp>
          <p:nvSpPr>
            <p:cNvPr id="13"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17522667"/>
      </p:ext>
    </p:extLst>
  </p:cSld>
  <p:clrMapOvr>
    <a:masterClrMapping/>
  </p:clrMapOvr>
  <p:transition spd="slow" advClick="0" advTm="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680" cy="914373"/>
          </a:xfrm>
          <a:prstGeom prst="rect">
            <a:avLst/>
          </a:prstGeom>
        </p:spPr>
        <p:txBody>
          <a:bodyPr spcFirstLastPara="1" wrap="square" lIns="91425" tIns="91425" rIns="91425" bIns="91425" anchor="ctr" anchorCtr="0">
            <a:normAutofit/>
          </a:bodyPr>
          <a:lstStyle>
            <a:lvl1pPr marL="502920" lvl="0" indent="-25146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7248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60" cy="2967067"/>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3200"/>
            </a:lvl1pPr>
            <a:lvl2pPr lvl="1" algn="ctr">
              <a:spcBef>
                <a:spcPts val="0"/>
              </a:spcBef>
              <a:spcAft>
                <a:spcPts val="0"/>
              </a:spcAft>
              <a:buSzPts val="12000"/>
              <a:buNone/>
              <a:defRPr sz="13200"/>
            </a:lvl2pPr>
            <a:lvl3pPr lvl="2" algn="ctr">
              <a:spcBef>
                <a:spcPts val="0"/>
              </a:spcBef>
              <a:spcAft>
                <a:spcPts val="0"/>
              </a:spcAft>
              <a:buSzPts val="12000"/>
              <a:buNone/>
              <a:defRPr sz="13200"/>
            </a:lvl3pPr>
            <a:lvl4pPr lvl="3" algn="ctr">
              <a:spcBef>
                <a:spcPts val="0"/>
              </a:spcBef>
              <a:spcAft>
                <a:spcPts val="0"/>
              </a:spcAft>
              <a:buSzPts val="12000"/>
              <a:buNone/>
              <a:defRPr sz="13200"/>
            </a:lvl4pPr>
            <a:lvl5pPr lvl="4" algn="ctr">
              <a:spcBef>
                <a:spcPts val="0"/>
              </a:spcBef>
              <a:spcAft>
                <a:spcPts val="0"/>
              </a:spcAft>
              <a:buSzPts val="12000"/>
              <a:buNone/>
              <a:defRPr sz="13200"/>
            </a:lvl5pPr>
            <a:lvl6pPr lvl="5" algn="ctr">
              <a:spcBef>
                <a:spcPts val="0"/>
              </a:spcBef>
              <a:spcAft>
                <a:spcPts val="0"/>
              </a:spcAft>
              <a:buSzPts val="12000"/>
              <a:buNone/>
              <a:defRPr sz="13200"/>
            </a:lvl6pPr>
            <a:lvl7pPr lvl="6" algn="ctr">
              <a:spcBef>
                <a:spcPts val="0"/>
              </a:spcBef>
              <a:spcAft>
                <a:spcPts val="0"/>
              </a:spcAft>
              <a:buSzPts val="12000"/>
              <a:buNone/>
              <a:defRPr sz="13200"/>
            </a:lvl7pPr>
            <a:lvl8pPr lvl="7" algn="ctr">
              <a:spcBef>
                <a:spcPts val="0"/>
              </a:spcBef>
              <a:spcAft>
                <a:spcPts val="0"/>
              </a:spcAft>
              <a:buSzPts val="12000"/>
              <a:buNone/>
              <a:defRPr sz="13200"/>
            </a:lvl8pPr>
            <a:lvl9pPr lvl="8" algn="ctr">
              <a:spcBef>
                <a:spcPts val="0"/>
              </a:spcBef>
              <a:spcAft>
                <a:spcPts val="0"/>
              </a:spcAft>
              <a:buSzPts val="12000"/>
              <a:buNone/>
              <a:defRPr sz="13200"/>
            </a:lvl9pPr>
          </a:lstStyle>
          <a:p>
            <a:r>
              <a:t>xx%</a:t>
            </a:r>
          </a:p>
        </p:txBody>
      </p:sp>
      <p:sp>
        <p:nvSpPr>
          <p:cNvPr id="46" name="Google Shape;46;p11"/>
          <p:cNvSpPr txBox="1">
            <a:spLocks noGrp="1"/>
          </p:cNvSpPr>
          <p:nvPr>
            <p:ph type="body" idx="1"/>
          </p:nvPr>
        </p:nvSpPr>
        <p:spPr>
          <a:xfrm>
            <a:off x="342870" y="4763362"/>
            <a:ext cx="9372660" cy="1965653"/>
          </a:xfrm>
          <a:prstGeom prst="rect">
            <a:avLst/>
          </a:prstGeom>
        </p:spPr>
        <p:txBody>
          <a:bodyPr spcFirstLastPara="1" wrap="square" lIns="91425" tIns="91425" rIns="91425" bIns="91425" anchor="t" anchorCtr="0">
            <a:normAutofit/>
          </a:bodyPr>
          <a:lstStyle>
            <a:lvl1pPr marL="502920" lvl="0" indent="-377190" algn="ctr">
              <a:spcBef>
                <a:spcPts val="0"/>
              </a:spcBef>
              <a:spcAft>
                <a:spcPts val="0"/>
              </a:spcAft>
              <a:buSzPts val="1800"/>
              <a:buChar char="●"/>
              <a:defRPr/>
            </a:lvl1pPr>
            <a:lvl2pPr marL="1005840" lvl="1" indent="-349250" algn="ctr">
              <a:spcBef>
                <a:spcPts val="0"/>
              </a:spcBef>
              <a:spcAft>
                <a:spcPts val="0"/>
              </a:spcAft>
              <a:buSzPts val="1400"/>
              <a:buChar char="○"/>
              <a:defRPr/>
            </a:lvl2pPr>
            <a:lvl3pPr marL="1508760" lvl="2" indent="-349250" algn="ctr">
              <a:spcBef>
                <a:spcPts val="0"/>
              </a:spcBef>
              <a:spcAft>
                <a:spcPts val="0"/>
              </a:spcAft>
              <a:buSzPts val="1400"/>
              <a:buChar char="■"/>
              <a:defRPr/>
            </a:lvl3pPr>
            <a:lvl4pPr marL="2011680" lvl="3" indent="-349250" algn="ctr">
              <a:spcBef>
                <a:spcPts val="0"/>
              </a:spcBef>
              <a:spcAft>
                <a:spcPts val="0"/>
              </a:spcAft>
              <a:buSzPts val="1400"/>
              <a:buChar char="●"/>
              <a:defRPr/>
            </a:lvl4pPr>
            <a:lvl5pPr marL="2514600" lvl="4" indent="-349250" algn="ctr">
              <a:spcBef>
                <a:spcPts val="0"/>
              </a:spcBef>
              <a:spcAft>
                <a:spcPts val="0"/>
              </a:spcAft>
              <a:buSzPts val="1400"/>
              <a:buChar char="○"/>
              <a:defRPr/>
            </a:lvl5pPr>
            <a:lvl6pPr marL="3017520" lvl="5" indent="-349250" algn="ctr">
              <a:spcBef>
                <a:spcPts val="0"/>
              </a:spcBef>
              <a:spcAft>
                <a:spcPts val="0"/>
              </a:spcAft>
              <a:buSzPts val="1400"/>
              <a:buChar char="■"/>
              <a:defRPr/>
            </a:lvl6pPr>
            <a:lvl7pPr marL="3520440" lvl="6" indent="-349250" algn="ctr">
              <a:spcBef>
                <a:spcPts val="0"/>
              </a:spcBef>
              <a:spcAft>
                <a:spcPts val="0"/>
              </a:spcAft>
              <a:buSzPts val="1400"/>
              <a:buChar char="●"/>
              <a:defRPr/>
            </a:lvl7pPr>
            <a:lvl8pPr marL="4023360" lvl="7" indent="-349250" algn="ctr">
              <a:spcBef>
                <a:spcPts val="0"/>
              </a:spcBef>
              <a:spcAft>
                <a:spcPts val="0"/>
              </a:spcAft>
              <a:buSzPts val="1400"/>
              <a:buChar char="○"/>
              <a:defRPr/>
            </a:lvl8pPr>
            <a:lvl9pPr marL="4526280" lvl="8" indent="-34925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0009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6046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9410462" y="7236233"/>
            <a:ext cx="469260" cy="485067"/>
          </a:xfrm>
          <a:prstGeom prst="rect">
            <a:avLst/>
          </a:prstGeom>
          <a:noFill/>
          <a:ln>
            <a:noFill/>
          </a:ln>
        </p:spPr>
        <p:txBody>
          <a:bodyPr spcFirstLastPara="1" wrap="square" lIns="91425" tIns="91425" rIns="91425" bIns="91425" anchor="ctr" anchorCtr="0">
            <a:normAutofit lnSpcReduction="10000"/>
          </a:bodyPr>
          <a:lstStyle>
            <a:lvl1pPr marL="0" marR="0" lvl="0"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52" name="Google Shape;52;p13"/>
          <p:cNvSpPr txBox="1">
            <a:spLocks noGrp="1"/>
          </p:cNvSpPr>
          <p:nvPr>
            <p:ph type="title"/>
          </p:nvPr>
        </p:nvSpPr>
        <p:spPr>
          <a:xfrm>
            <a:off x="1887793" y="2826931"/>
            <a:ext cx="4199580" cy="1861387"/>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003B4C"/>
              </a:buClr>
              <a:buSzPts val="3600"/>
              <a:buFont typeface="Arial"/>
              <a:buNone/>
              <a:defRPr sz="3960" b="1">
                <a:solidFill>
                  <a:srgbClr val="003B4C"/>
                </a:solidFill>
              </a:defRPr>
            </a:lvl1pPr>
            <a:lvl2pPr lvl="1" algn="l">
              <a:lnSpc>
                <a:spcPct val="100000"/>
              </a:lnSpc>
              <a:spcBef>
                <a:spcPts val="0"/>
              </a:spcBef>
              <a:spcAft>
                <a:spcPts val="0"/>
              </a:spcAft>
              <a:buSzPts val="3600"/>
              <a:buFont typeface="Arial"/>
              <a:buNone/>
              <a:defRPr sz="3960">
                <a:latin typeface="Arial"/>
                <a:ea typeface="Arial"/>
                <a:cs typeface="Arial"/>
                <a:sym typeface="Arial"/>
              </a:defRPr>
            </a:lvl2pPr>
            <a:lvl3pPr lvl="2" algn="l">
              <a:lnSpc>
                <a:spcPct val="100000"/>
              </a:lnSpc>
              <a:spcBef>
                <a:spcPts val="0"/>
              </a:spcBef>
              <a:spcAft>
                <a:spcPts val="0"/>
              </a:spcAft>
              <a:buSzPts val="3600"/>
              <a:buFont typeface="Arial"/>
              <a:buNone/>
              <a:defRPr sz="3960">
                <a:latin typeface="Arial"/>
                <a:ea typeface="Arial"/>
                <a:cs typeface="Arial"/>
                <a:sym typeface="Arial"/>
              </a:defRPr>
            </a:lvl3pPr>
            <a:lvl4pPr lvl="3" algn="l">
              <a:lnSpc>
                <a:spcPct val="100000"/>
              </a:lnSpc>
              <a:spcBef>
                <a:spcPts val="0"/>
              </a:spcBef>
              <a:spcAft>
                <a:spcPts val="0"/>
              </a:spcAft>
              <a:buSzPts val="3600"/>
              <a:buFont typeface="Arial"/>
              <a:buNone/>
              <a:defRPr sz="3960">
                <a:latin typeface="Arial"/>
                <a:ea typeface="Arial"/>
                <a:cs typeface="Arial"/>
                <a:sym typeface="Arial"/>
              </a:defRPr>
            </a:lvl4pPr>
            <a:lvl5pPr lvl="4" algn="l">
              <a:lnSpc>
                <a:spcPct val="100000"/>
              </a:lnSpc>
              <a:spcBef>
                <a:spcPts val="0"/>
              </a:spcBef>
              <a:spcAft>
                <a:spcPts val="0"/>
              </a:spcAft>
              <a:buSzPts val="3600"/>
              <a:buFont typeface="Arial"/>
              <a:buNone/>
              <a:defRPr sz="3960">
                <a:latin typeface="Arial"/>
                <a:ea typeface="Arial"/>
                <a:cs typeface="Arial"/>
                <a:sym typeface="Arial"/>
              </a:defRPr>
            </a:lvl5pPr>
            <a:lvl6pPr lvl="5" algn="l">
              <a:lnSpc>
                <a:spcPct val="100000"/>
              </a:lnSpc>
              <a:spcBef>
                <a:spcPts val="0"/>
              </a:spcBef>
              <a:spcAft>
                <a:spcPts val="0"/>
              </a:spcAft>
              <a:buSzPts val="3600"/>
              <a:buFont typeface="Arial"/>
              <a:buNone/>
              <a:defRPr sz="3960">
                <a:latin typeface="Arial"/>
                <a:ea typeface="Arial"/>
                <a:cs typeface="Arial"/>
                <a:sym typeface="Arial"/>
              </a:defRPr>
            </a:lvl6pPr>
            <a:lvl7pPr lvl="6" algn="l">
              <a:lnSpc>
                <a:spcPct val="100000"/>
              </a:lnSpc>
              <a:spcBef>
                <a:spcPts val="0"/>
              </a:spcBef>
              <a:spcAft>
                <a:spcPts val="0"/>
              </a:spcAft>
              <a:buSzPts val="3600"/>
              <a:buFont typeface="Arial"/>
              <a:buNone/>
              <a:defRPr sz="3960">
                <a:latin typeface="Arial"/>
                <a:ea typeface="Arial"/>
                <a:cs typeface="Arial"/>
                <a:sym typeface="Arial"/>
              </a:defRPr>
            </a:lvl7pPr>
            <a:lvl8pPr lvl="7" algn="l">
              <a:lnSpc>
                <a:spcPct val="100000"/>
              </a:lnSpc>
              <a:spcBef>
                <a:spcPts val="0"/>
              </a:spcBef>
              <a:spcAft>
                <a:spcPts val="0"/>
              </a:spcAft>
              <a:buSzPts val="3600"/>
              <a:buFont typeface="Arial"/>
              <a:buNone/>
              <a:defRPr sz="3960">
                <a:latin typeface="Arial"/>
                <a:ea typeface="Arial"/>
                <a:cs typeface="Arial"/>
                <a:sym typeface="Arial"/>
              </a:defRPr>
            </a:lvl8pPr>
            <a:lvl9pPr lvl="8" algn="l">
              <a:lnSpc>
                <a:spcPct val="100000"/>
              </a:lnSpc>
              <a:spcBef>
                <a:spcPts val="0"/>
              </a:spcBef>
              <a:spcAft>
                <a:spcPts val="0"/>
              </a:spcAft>
              <a:buSzPts val="3600"/>
              <a:buFont typeface="Arial"/>
              <a:buNone/>
              <a:defRPr sz="3960">
                <a:latin typeface="Arial"/>
                <a:ea typeface="Arial"/>
                <a:cs typeface="Arial"/>
                <a:sym typeface="Arial"/>
              </a:defRPr>
            </a:lvl9pPr>
          </a:lstStyle>
          <a:p>
            <a:endParaRPr/>
          </a:p>
        </p:txBody>
      </p:sp>
      <p:sp>
        <p:nvSpPr>
          <p:cNvPr id="53" name="Google Shape;53;p13"/>
          <p:cNvSpPr txBox="1">
            <a:spLocks noGrp="1"/>
          </p:cNvSpPr>
          <p:nvPr>
            <p:ph type="title" idx="2"/>
          </p:nvPr>
        </p:nvSpPr>
        <p:spPr>
          <a:xfrm>
            <a:off x="1887793" y="4870784"/>
            <a:ext cx="4199580" cy="81872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000000"/>
              </a:buClr>
              <a:buSzPts val="1800"/>
              <a:buFont typeface="Arial"/>
              <a:buNone/>
              <a:defRPr sz="1980">
                <a:solidFill>
                  <a:srgbClr val="000000"/>
                </a:solidFill>
                <a:latin typeface="Arial"/>
                <a:ea typeface="Arial"/>
                <a:cs typeface="Arial"/>
                <a:sym typeface="Arial"/>
              </a:defRPr>
            </a:lvl1pPr>
            <a:lvl2pPr lvl="1" algn="l">
              <a:lnSpc>
                <a:spcPct val="100000"/>
              </a:lnSpc>
              <a:spcBef>
                <a:spcPts val="0"/>
              </a:spcBef>
              <a:spcAft>
                <a:spcPts val="0"/>
              </a:spcAft>
              <a:buSzPts val="1800"/>
              <a:buFont typeface="Arial"/>
              <a:buNone/>
              <a:defRPr sz="1980">
                <a:latin typeface="Arial"/>
                <a:ea typeface="Arial"/>
                <a:cs typeface="Arial"/>
                <a:sym typeface="Arial"/>
              </a:defRPr>
            </a:lvl2pPr>
            <a:lvl3pPr lvl="2" algn="l">
              <a:lnSpc>
                <a:spcPct val="100000"/>
              </a:lnSpc>
              <a:spcBef>
                <a:spcPts val="0"/>
              </a:spcBef>
              <a:spcAft>
                <a:spcPts val="0"/>
              </a:spcAft>
              <a:buSzPts val="1800"/>
              <a:buFont typeface="Arial"/>
              <a:buNone/>
              <a:defRPr sz="1980">
                <a:latin typeface="Arial"/>
                <a:ea typeface="Arial"/>
                <a:cs typeface="Arial"/>
                <a:sym typeface="Arial"/>
              </a:defRPr>
            </a:lvl3pPr>
            <a:lvl4pPr lvl="3" algn="l">
              <a:lnSpc>
                <a:spcPct val="100000"/>
              </a:lnSpc>
              <a:spcBef>
                <a:spcPts val="0"/>
              </a:spcBef>
              <a:spcAft>
                <a:spcPts val="0"/>
              </a:spcAft>
              <a:buSzPts val="1800"/>
              <a:buFont typeface="Arial"/>
              <a:buNone/>
              <a:defRPr sz="1980">
                <a:latin typeface="Arial"/>
                <a:ea typeface="Arial"/>
                <a:cs typeface="Arial"/>
                <a:sym typeface="Arial"/>
              </a:defRPr>
            </a:lvl4pPr>
            <a:lvl5pPr lvl="4" algn="l">
              <a:lnSpc>
                <a:spcPct val="100000"/>
              </a:lnSpc>
              <a:spcBef>
                <a:spcPts val="0"/>
              </a:spcBef>
              <a:spcAft>
                <a:spcPts val="0"/>
              </a:spcAft>
              <a:buSzPts val="1800"/>
              <a:buFont typeface="Arial"/>
              <a:buNone/>
              <a:defRPr sz="1980">
                <a:latin typeface="Arial"/>
                <a:ea typeface="Arial"/>
                <a:cs typeface="Arial"/>
                <a:sym typeface="Arial"/>
              </a:defRPr>
            </a:lvl5pPr>
            <a:lvl6pPr lvl="5" algn="l">
              <a:lnSpc>
                <a:spcPct val="100000"/>
              </a:lnSpc>
              <a:spcBef>
                <a:spcPts val="0"/>
              </a:spcBef>
              <a:spcAft>
                <a:spcPts val="0"/>
              </a:spcAft>
              <a:buSzPts val="1800"/>
              <a:buFont typeface="Arial"/>
              <a:buNone/>
              <a:defRPr sz="1980">
                <a:latin typeface="Arial"/>
                <a:ea typeface="Arial"/>
                <a:cs typeface="Arial"/>
                <a:sym typeface="Arial"/>
              </a:defRPr>
            </a:lvl6pPr>
            <a:lvl7pPr lvl="6" algn="l">
              <a:lnSpc>
                <a:spcPct val="100000"/>
              </a:lnSpc>
              <a:spcBef>
                <a:spcPts val="0"/>
              </a:spcBef>
              <a:spcAft>
                <a:spcPts val="0"/>
              </a:spcAft>
              <a:buSzPts val="1800"/>
              <a:buFont typeface="Arial"/>
              <a:buNone/>
              <a:defRPr sz="1980">
                <a:latin typeface="Arial"/>
                <a:ea typeface="Arial"/>
                <a:cs typeface="Arial"/>
                <a:sym typeface="Arial"/>
              </a:defRPr>
            </a:lvl7pPr>
            <a:lvl8pPr lvl="7" algn="l">
              <a:lnSpc>
                <a:spcPct val="100000"/>
              </a:lnSpc>
              <a:spcBef>
                <a:spcPts val="0"/>
              </a:spcBef>
              <a:spcAft>
                <a:spcPts val="0"/>
              </a:spcAft>
              <a:buSzPts val="1800"/>
              <a:buFont typeface="Arial"/>
              <a:buNone/>
              <a:defRPr sz="1980">
                <a:latin typeface="Arial"/>
                <a:ea typeface="Arial"/>
                <a:cs typeface="Arial"/>
                <a:sym typeface="Arial"/>
              </a:defRPr>
            </a:lvl8pPr>
            <a:lvl9pPr lvl="8" algn="l">
              <a:lnSpc>
                <a:spcPct val="100000"/>
              </a:lnSpc>
              <a:spcBef>
                <a:spcPts val="0"/>
              </a:spcBef>
              <a:spcAft>
                <a:spcPts val="0"/>
              </a:spcAft>
              <a:buSzPts val="1800"/>
              <a:buFont typeface="Arial"/>
              <a:buNone/>
              <a:defRPr sz="1980">
                <a:latin typeface="Arial"/>
                <a:ea typeface="Arial"/>
                <a:cs typeface="Arial"/>
                <a:sym typeface="Arial"/>
              </a:defRPr>
            </a:lvl9pPr>
          </a:lstStyle>
          <a:p>
            <a:endParaRPr/>
          </a:p>
        </p:txBody>
      </p:sp>
      <p:sp>
        <p:nvSpPr>
          <p:cNvPr id="54" name="Google Shape;54;p13"/>
          <p:cNvSpPr txBox="1">
            <a:spLocks noGrp="1"/>
          </p:cNvSpPr>
          <p:nvPr>
            <p:ph type="title" idx="3"/>
          </p:nvPr>
        </p:nvSpPr>
        <p:spPr>
          <a:xfrm>
            <a:off x="1887793" y="5689522"/>
            <a:ext cx="2167110" cy="47872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848484"/>
              </a:buClr>
              <a:buSzPts val="1200"/>
              <a:buFont typeface="Arial"/>
              <a:buNone/>
              <a:defRPr sz="1320">
                <a:solidFill>
                  <a:srgbClr val="848484"/>
                </a:solidFill>
                <a:latin typeface="Arial"/>
                <a:ea typeface="Arial"/>
                <a:cs typeface="Arial"/>
                <a:sym typeface="Arial"/>
              </a:defRPr>
            </a:lvl1pPr>
            <a:lvl2pPr lvl="1" algn="l">
              <a:lnSpc>
                <a:spcPct val="100000"/>
              </a:lnSpc>
              <a:spcBef>
                <a:spcPts val="0"/>
              </a:spcBef>
              <a:spcAft>
                <a:spcPts val="0"/>
              </a:spcAft>
              <a:buSzPts val="1200"/>
              <a:buFont typeface="Arial"/>
              <a:buNone/>
              <a:defRPr sz="1320">
                <a:latin typeface="Arial"/>
                <a:ea typeface="Arial"/>
                <a:cs typeface="Arial"/>
                <a:sym typeface="Arial"/>
              </a:defRPr>
            </a:lvl2pPr>
            <a:lvl3pPr lvl="2" algn="l">
              <a:lnSpc>
                <a:spcPct val="100000"/>
              </a:lnSpc>
              <a:spcBef>
                <a:spcPts val="0"/>
              </a:spcBef>
              <a:spcAft>
                <a:spcPts val="0"/>
              </a:spcAft>
              <a:buSzPts val="1200"/>
              <a:buFont typeface="Arial"/>
              <a:buNone/>
              <a:defRPr sz="1320">
                <a:latin typeface="Arial"/>
                <a:ea typeface="Arial"/>
                <a:cs typeface="Arial"/>
                <a:sym typeface="Arial"/>
              </a:defRPr>
            </a:lvl3pPr>
            <a:lvl4pPr lvl="3" algn="l">
              <a:lnSpc>
                <a:spcPct val="100000"/>
              </a:lnSpc>
              <a:spcBef>
                <a:spcPts val="0"/>
              </a:spcBef>
              <a:spcAft>
                <a:spcPts val="0"/>
              </a:spcAft>
              <a:buSzPts val="1200"/>
              <a:buFont typeface="Arial"/>
              <a:buNone/>
              <a:defRPr sz="1320">
                <a:latin typeface="Arial"/>
                <a:ea typeface="Arial"/>
                <a:cs typeface="Arial"/>
                <a:sym typeface="Arial"/>
              </a:defRPr>
            </a:lvl4pPr>
            <a:lvl5pPr lvl="4" algn="l">
              <a:lnSpc>
                <a:spcPct val="100000"/>
              </a:lnSpc>
              <a:spcBef>
                <a:spcPts val="0"/>
              </a:spcBef>
              <a:spcAft>
                <a:spcPts val="0"/>
              </a:spcAft>
              <a:buSzPts val="1200"/>
              <a:buFont typeface="Arial"/>
              <a:buNone/>
              <a:defRPr sz="1320">
                <a:latin typeface="Arial"/>
                <a:ea typeface="Arial"/>
                <a:cs typeface="Arial"/>
                <a:sym typeface="Arial"/>
              </a:defRPr>
            </a:lvl5pPr>
            <a:lvl6pPr lvl="5" algn="l">
              <a:lnSpc>
                <a:spcPct val="100000"/>
              </a:lnSpc>
              <a:spcBef>
                <a:spcPts val="0"/>
              </a:spcBef>
              <a:spcAft>
                <a:spcPts val="0"/>
              </a:spcAft>
              <a:buSzPts val="1200"/>
              <a:buFont typeface="Arial"/>
              <a:buNone/>
              <a:defRPr sz="1320">
                <a:latin typeface="Arial"/>
                <a:ea typeface="Arial"/>
                <a:cs typeface="Arial"/>
                <a:sym typeface="Arial"/>
              </a:defRPr>
            </a:lvl6pPr>
            <a:lvl7pPr lvl="6" algn="l">
              <a:lnSpc>
                <a:spcPct val="100000"/>
              </a:lnSpc>
              <a:spcBef>
                <a:spcPts val="0"/>
              </a:spcBef>
              <a:spcAft>
                <a:spcPts val="0"/>
              </a:spcAft>
              <a:buSzPts val="1200"/>
              <a:buFont typeface="Arial"/>
              <a:buNone/>
              <a:defRPr sz="1320">
                <a:latin typeface="Arial"/>
                <a:ea typeface="Arial"/>
                <a:cs typeface="Arial"/>
                <a:sym typeface="Arial"/>
              </a:defRPr>
            </a:lvl7pPr>
            <a:lvl8pPr lvl="7" algn="l">
              <a:lnSpc>
                <a:spcPct val="100000"/>
              </a:lnSpc>
              <a:spcBef>
                <a:spcPts val="0"/>
              </a:spcBef>
              <a:spcAft>
                <a:spcPts val="0"/>
              </a:spcAft>
              <a:buSzPts val="1200"/>
              <a:buFont typeface="Arial"/>
              <a:buNone/>
              <a:defRPr sz="1320">
                <a:latin typeface="Arial"/>
                <a:ea typeface="Arial"/>
                <a:cs typeface="Arial"/>
                <a:sym typeface="Arial"/>
              </a:defRPr>
            </a:lvl8pPr>
            <a:lvl9pPr lvl="8" algn="l">
              <a:lnSpc>
                <a:spcPct val="100000"/>
              </a:lnSpc>
              <a:spcBef>
                <a:spcPts val="0"/>
              </a:spcBef>
              <a:spcAft>
                <a:spcPts val="0"/>
              </a:spcAft>
              <a:buSzPts val="1200"/>
              <a:buFont typeface="Arial"/>
              <a:buNone/>
              <a:defRPr sz="1320">
                <a:latin typeface="Arial"/>
                <a:ea typeface="Arial"/>
                <a:cs typeface="Arial"/>
                <a:sym typeface="Arial"/>
              </a:defRPr>
            </a:lvl9pPr>
          </a:lstStyle>
          <a:p>
            <a:endParaRPr/>
          </a:p>
        </p:txBody>
      </p:sp>
    </p:spTree>
    <p:extLst>
      <p:ext uri="{BB962C8B-B14F-4D97-AF65-F5344CB8AC3E}">
        <p14:creationId xmlns:p14="http://schemas.microsoft.com/office/powerpoint/2010/main" val="61535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252244-78C9-4590-AC2E-88C9F87C8538}"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3983463663"/>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252244-78C9-4590-AC2E-88C9F87C8538}"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863720201"/>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252244-78C9-4590-AC2E-88C9F87C8538}"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9B112C-2228-4C72-A8C5-86895BE40DDD}" type="slidenum">
              <a:rPr lang="en-US" smtClean="0"/>
              <a:t>‹#›</a:t>
            </a:fld>
            <a:endParaRPr lang="en-US"/>
          </a:p>
        </p:txBody>
      </p:sp>
      <p:sp>
        <p:nvSpPr>
          <p:cNvPr id="6" name="Title 1"/>
          <p:cNvSpPr txBox="1">
            <a:spLocks/>
          </p:cNvSpPr>
          <p:nvPr userDrawn="1"/>
        </p:nvSpPr>
        <p:spPr>
          <a:xfrm>
            <a:off x="3177766" y="1162784"/>
            <a:ext cx="6771182" cy="708139"/>
          </a:xfrm>
          <a:prstGeom prst="rect">
            <a:avLst/>
          </a:prstGeom>
        </p:spPr>
        <p:txBody>
          <a:bodyPr vert="horz" lIns="91440" tIns="45720" rIns="91440" bIns="45720" rtlCol="0" anchor="ctr">
            <a:noAutofit/>
          </a:bodyPr>
          <a:lstStyle>
            <a:lvl1pPr algn="ctr" defTabSz="100584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Click to edit Master title style</a:t>
            </a:r>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10" name="Rectangle 9">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0D863B1-45F1-4458-8028-D81EB8795D45}"/>
              </a:ext>
            </a:extLst>
          </p:cNvPr>
          <p:cNvGrpSpPr/>
          <p:nvPr userDrawn="1"/>
        </p:nvGrpSpPr>
        <p:grpSpPr>
          <a:xfrm>
            <a:off x="561316" y="457903"/>
            <a:ext cx="2465998" cy="1156166"/>
            <a:chOff x="427038" y="457201"/>
            <a:chExt cx="1890712" cy="919162"/>
          </a:xfrm>
        </p:grpSpPr>
        <p:sp>
          <p:nvSpPr>
            <p:cNvPr id="14"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98677252"/>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98799"/>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A252244-78C9-4590-AC2E-88C9F87C8538}"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3509381201"/>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A252244-78C9-4590-AC2E-88C9F87C8538}"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1555835593"/>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4A252244-78C9-4590-AC2E-88C9F87C8538}" type="datetimeFigureOut">
              <a:rPr lang="en-US" smtClean="0"/>
              <a:t>9/24/2025</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A99B112C-2228-4C72-A8C5-86895BE40DDD}" type="slidenum">
              <a:rPr lang="en-US" smtClean="0"/>
              <a:t>‹#›</a:t>
            </a:fld>
            <a:endParaRPr lang="en-US"/>
          </a:p>
        </p:txBody>
      </p:sp>
    </p:spTree>
    <p:extLst>
      <p:ext uri="{BB962C8B-B14F-4D97-AF65-F5344CB8AC3E}">
        <p14:creationId xmlns:p14="http://schemas.microsoft.com/office/powerpoint/2010/main" val="2770409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5000">
    <p:fade/>
  </p:transition>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owerPoint_Page_4.jpg">
            <a:extLst>
              <a:ext uri="{FF2B5EF4-FFF2-40B4-BE49-F238E27FC236}">
                <a16:creationId xmlns:a16="http://schemas.microsoft.com/office/drawing/2014/main" id="{C12731F1-42A1-671C-996A-48D8B22F592F}"/>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5CAD8809-AB5B-A921-5D86-61DE0DE0D472}"/>
              </a:ext>
            </a:extLst>
          </p:cNvPr>
          <p:cNvSpPr>
            <a:spLocks noGrp="1"/>
          </p:cNvSpPr>
          <p:nvPr>
            <p:ph type="title"/>
          </p:nvPr>
        </p:nvSpPr>
        <p:spPr bwMode="auto">
          <a:xfrm>
            <a:off x="502920" y="311256"/>
            <a:ext cx="9052560" cy="11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918A91A-DA15-F9B7-0397-B5018E2D3C02}"/>
              </a:ext>
            </a:extLst>
          </p:cNvPr>
          <p:cNvSpPr>
            <a:spLocks noGrp="1"/>
          </p:cNvSpPr>
          <p:nvPr>
            <p:ph type="body" idx="1"/>
          </p:nvPr>
        </p:nvSpPr>
        <p:spPr bwMode="auto">
          <a:xfrm>
            <a:off x="502920" y="2096030"/>
            <a:ext cx="9052560" cy="484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9" name="TextBox 8">
            <a:extLst>
              <a:ext uri="{FF2B5EF4-FFF2-40B4-BE49-F238E27FC236}">
                <a16:creationId xmlns:a16="http://schemas.microsoft.com/office/drawing/2014/main" id="{971B04C3-AB70-BE7A-92CC-61B15B8C8F30}"/>
              </a:ext>
            </a:extLst>
          </p:cNvPr>
          <p:cNvSpPr txBox="1">
            <a:spLocks noChangeArrowheads="1"/>
          </p:cNvSpPr>
          <p:nvPr userDrawn="1"/>
        </p:nvSpPr>
        <p:spPr bwMode="auto">
          <a:xfrm>
            <a:off x="181610" y="7337002"/>
            <a:ext cx="4742815" cy="295466"/>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320" dirty="0">
                <a:solidFill>
                  <a:srgbClr val="A6A6A6"/>
                </a:solidFill>
                <a:latin typeface="Myriad Pro"/>
              </a:rPr>
              <a:t>VETERANS BENEFITS ADMINISTRATION</a:t>
            </a:r>
          </a:p>
        </p:txBody>
      </p:sp>
      <p:sp>
        <p:nvSpPr>
          <p:cNvPr id="1030" name="Text Box 8">
            <a:extLst>
              <a:ext uri="{FF2B5EF4-FFF2-40B4-BE49-F238E27FC236}">
                <a16:creationId xmlns:a16="http://schemas.microsoft.com/office/drawing/2014/main" id="{DBA2AC5E-BA1B-B14A-0401-C057E288D47D}"/>
              </a:ext>
            </a:extLst>
          </p:cNvPr>
          <p:cNvSpPr txBox="1">
            <a:spLocks noChangeArrowheads="1"/>
          </p:cNvSpPr>
          <p:nvPr userDrawn="1"/>
        </p:nvSpPr>
        <p:spPr bwMode="auto">
          <a:xfrm>
            <a:off x="9094470" y="7362190"/>
            <a:ext cx="558800" cy="295466"/>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fld id="{9A69E54A-AE1F-4810-BCB2-80A436DD9AEF}" type="slidenum">
              <a:rPr lang="en-US" altLang="en-US" sz="1320" smtClean="0">
                <a:solidFill>
                  <a:srgbClr val="A6A6A6"/>
                </a:solidFill>
                <a:latin typeface="Myriad Pro"/>
              </a:rPr>
              <a:pPr algn="r" eaLnBrk="1" hangingPunct="1">
                <a:spcBef>
                  <a:spcPct val="50000"/>
                </a:spcBef>
                <a:defRPr/>
              </a:pPr>
              <a:t>‹#›</a:t>
            </a:fld>
            <a:endParaRPr lang="en-US" altLang="en-US" sz="1320">
              <a:solidFill>
                <a:srgbClr val="A6A6A6"/>
              </a:solidFill>
              <a:latin typeface="Myriad Pro"/>
            </a:endParaRPr>
          </a:p>
        </p:txBody>
      </p:sp>
    </p:spTree>
    <p:extLst>
      <p:ext uri="{BB962C8B-B14F-4D97-AF65-F5344CB8AC3E}">
        <p14:creationId xmlns:p14="http://schemas.microsoft.com/office/powerpoint/2010/main" val="4563549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hdr="0" ftr="0" dt="0"/>
  <p:txStyles>
    <p:titleStyle>
      <a:lvl1pPr algn="l" defTabSz="502920" rtl="0" eaLnBrk="0" fontAlgn="base" hangingPunct="0">
        <a:spcBef>
          <a:spcPct val="0"/>
        </a:spcBef>
        <a:spcAft>
          <a:spcPct val="0"/>
        </a:spcAft>
        <a:defRPr sz="2640" kern="1200">
          <a:solidFill>
            <a:schemeClr val="bg1"/>
          </a:solidFill>
          <a:latin typeface="Georgia"/>
          <a:ea typeface="Georgia" pitchFamily="18" charset="0"/>
          <a:cs typeface="Georgia"/>
        </a:defRPr>
      </a:lvl1pPr>
      <a:lvl2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2pPr>
      <a:lvl3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3pPr>
      <a:lvl4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4pPr>
      <a:lvl5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5pPr>
      <a:lvl6pPr marL="502920" algn="l" defTabSz="502920" rtl="0" fontAlgn="base">
        <a:spcBef>
          <a:spcPct val="0"/>
        </a:spcBef>
        <a:spcAft>
          <a:spcPct val="0"/>
        </a:spcAft>
        <a:defRPr sz="2640">
          <a:solidFill>
            <a:schemeClr val="bg1"/>
          </a:solidFill>
          <a:latin typeface="Georgia" pitchFamily="18" charset="0"/>
        </a:defRPr>
      </a:lvl6pPr>
      <a:lvl7pPr marL="1005840" algn="l" defTabSz="502920" rtl="0" fontAlgn="base">
        <a:spcBef>
          <a:spcPct val="0"/>
        </a:spcBef>
        <a:spcAft>
          <a:spcPct val="0"/>
        </a:spcAft>
        <a:defRPr sz="2640">
          <a:solidFill>
            <a:schemeClr val="bg1"/>
          </a:solidFill>
          <a:latin typeface="Georgia" pitchFamily="18" charset="0"/>
        </a:defRPr>
      </a:lvl7pPr>
      <a:lvl8pPr marL="1508760" algn="l" defTabSz="502920" rtl="0" fontAlgn="base">
        <a:spcBef>
          <a:spcPct val="0"/>
        </a:spcBef>
        <a:spcAft>
          <a:spcPct val="0"/>
        </a:spcAft>
        <a:defRPr sz="2640">
          <a:solidFill>
            <a:schemeClr val="bg1"/>
          </a:solidFill>
          <a:latin typeface="Georgia" pitchFamily="18" charset="0"/>
        </a:defRPr>
      </a:lvl8pPr>
      <a:lvl9pPr marL="2011680" algn="l" defTabSz="502920" rtl="0" fontAlgn="base">
        <a:spcBef>
          <a:spcPct val="0"/>
        </a:spcBef>
        <a:spcAft>
          <a:spcPct val="0"/>
        </a:spcAft>
        <a:defRPr sz="2640">
          <a:solidFill>
            <a:schemeClr val="bg1"/>
          </a:solidFill>
          <a:latin typeface="Georgia" pitchFamily="18" charset="0"/>
        </a:defRPr>
      </a:lvl9pPr>
    </p:titleStyle>
    <p:bodyStyle>
      <a:lvl1pPr marL="377190" indent="-377190" algn="l" defTabSz="502920" rtl="0" eaLnBrk="0" fontAlgn="base" hangingPunct="0">
        <a:spcBef>
          <a:spcPct val="20000"/>
        </a:spcBef>
        <a:spcAft>
          <a:spcPct val="0"/>
        </a:spcAft>
        <a:buFont typeface="Arial" panose="020B0604020202020204" pitchFamily="34" charset="0"/>
        <a:buChar char="•"/>
        <a:defRPr kern="1200">
          <a:solidFill>
            <a:schemeClr val="tx1"/>
          </a:solidFill>
          <a:latin typeface="+mn-lt"/>
          <a:ea typeface="Georgia" pitchFamily="18" charset="0"/>
          <a:cs typeface="Georgia"/>
        </a:defRPr>
      </a:lvl1pPr>
      <a:lvl2pPr marL="817245" indent="-314325" algn="l" defTabSz="502920" rtl="0" eaLnBrk="0" fontAlgn="base" hangingPunct="0">
        <a:spcBef>
          <a:spcPct val="20000"/>
        </a:spcBef>
        <a:spcAft>
          <a:spcPct val="0"/>
        </a:spcAft>
        <a:buFont typeface="Arial" panose="020B0604020202020204" pitchFamily="34" charset="0"/>
        <a:buChar char="–"/>
        <a:defRPr sz="1760" kern="1200">
          <a:solidFill>
            <a:schemeClr val="tx1"/>
          </a:solidFill>
          <a:latin typeface="+mn-lt"/>
          <a:ea typeface="Georgia" pitchFamily="18" charset="0"/>
          <a:cs typeface="Georgia"/>
        </a:defRPr>
      </a:lvl2pPr>
      <a:lvl3pPr marL="1257300" indent="-251460" algn="l" defTabSz="502920" rtl="0" eaLnBrk="0" fontAlgn="base" hangingPunct="0">
        <a:spcBef>
          <a:spcPct val="20000"/>
        </a:spcBef>
        <a:spcAft>
          <a:spcPct val="0"/>
        </a:spcAft>
        <a:buFont typeface="Arial" panose="020B0604020202020204" pitchFamily="34" charset="0"/>
        <a:buChar char="•"/>
        <a:defRPr sz="1540" kern="1200">
          <a:solidFill>
            <a:schemeClr val="tx1"/>
          </a:solidFill>
          <a:latin typeface="+mn-lt"/>
          <a:ea typeface="Georgia" pitchFamily="18" charset="0"/>
          <a:cs typeface="Georgia"/>
        </a:defRPr>
      </a:lvl3pPr>
      <a:lvl4pPr marL="1760220" indent="-251460" algn="l" defTabSz="502920" rtl="0" eaLnBrk="0" fontAlgn="base" hangingPunct="0">
        <a:spcBef>
          <a:spcPct val="20000"/>
        </a:spcBef>
        <a:spcAft>
          <a:spcPct val="0"/>
        </a:spcAft>
        <a:buFont typeface="Arial" panose="020B0604020202020204" pitchFamily="34" charset="0"/>
        <a:buChar char="–"/>
        <a:defRPr sz="1320" kern="1200">
          <a:solidFill>
            <a:schemeClr val="tx1"/>
          </a:solidFill>
          <a:latin typeface="+mn-lt"/>
          <a:ea typeface="Georgia" pitchFamily="18" charset="0"/>
          <a:cs typeface="Georgia"/>
        </a:defRPr>
      </a:lvl4pPr>
      <a:lvl5pPr marL="2263140" indent="-251460" algn="l" defTabSz="502920" rtl="0" eaLnBrk="0" fontAlgn="base" hangingPunct="0">
        <a:spcBef>
          <a:spcPct val="20000"/>
        </a:spcBef>
        <a:spcAft>
          <a:spcPct val="0"/>
        </a:spcAft>
        <a:buFont typeface="Arial" panose="020B0604020202020204" pitchFamily="34" charset="0"/>
        <a:buChar char="»"/>
        <a:defRPr sz="1320" kern="1200">
          <a:solidFill>
            <a:schemeClr val="tx1"/>
          </a:solidFill>
          <a:latin typeface="Georgia"/>
          <a:ea typeface="Georgia" pitchFamily="18" charset="0"/>
          <a:cs typeface="Georgia"/>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60" cy="86541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42870" y="1741518"/>
            <a:ext cx="9372660" cy="516256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9319704" y="7046639"/>
            <a:ext cx="603570" cy="594773"/>
          </a:xfrm>
          <a:prstGeom prst="rect">
            <a:avLst/>
          </a:prstGeom>
          <a:noFill/>
          <a:ln>
            <a:noFill/>
          </a:ln>
        </p:spPr>
        <p:txBody>
          <a:bodyPr spcFirstLastPara="1" wrap="square" lIns="91425" tIns="91425" rIns="91425" bIns="91425" anchor="ctr" anchorCtr="0">
            <a:normAutofit/>
          </a:bodyPr>
          <a:lstStyle>
            <a:lvl1pPr lvl="0" algn="r">
              <a:buNone/>
              <a:defRPr sz="1100">
                <a:solidFill>
                  <a:schemeClr val="dk2"/>
                </a:solidFill>
              </a:defRPr>
            </a:lvl1pPr>
            <a:lvl2pPr lvl="1" algn="r">
              <a:buNone/>
              <a:defRPr sz="1100">
                <a:solidFill>
                  <a:schemeClr val="dk2"/>
                </a:solidFill>
              </a:defRPr>
            </a:lvl2pPr>
            <a:lvl3pPr lvl="2" algn="r">
              <a:buNone/>
              <a:defRPr sz="1100">
                <a:solidFill>
                  <a:schemeClr val="dk2"/>
                </a:solidFill>
              </a:defRPr>
            </a:lvl3pPr>
            <a:lvl4pPr lvl="3" algn="r">
              <a:buNone/>
              <a:defRPr sz="1100">
                <a:solidFill>
                  <a:schemeClr val="dk2"/>
                </a:solidFill>
              </a:defRPr>
            </a:lvl4pPr>
            <a:lvl5pPr lvl="4" algn="r">
              <a:buNone/>
              <a:defRPr sz="1100">
                <a:solidFill>
                  <a:schemeClr val="dk2"/>
                </a:solidFill>
              </a:defRPr>
            </a:lvl5pPr>
            <a:lvl6pPr lvl="5" algn="r">
              <a:buNone/>
              <a:defRPr sz="1100">
                <a:solidFill>
                  <a:schemeClr val="dk2"/>
                </a:solidFill>
              </a:defRPr>
            </a:lvl6pPr>
            <a:lvl7pPr lvl="6" algn="r">
              <a:buNone/>
              <a:defRPr sz="1100">
                <a:solidFill>
                  <a:schemeClr val="dk2"/>
                </a:solidFill>
              </a:defRPr>
            </a:lvl7pPr>
            <a:lvl8pPr lvl="7" algn="r">
              <a:buNone/>
              <a:defRPr sz="1100">
                <a:solidFill>
                  <a:schemeClr val="dk2"/>
                </a:solidFill>
              </a:defRPr>
            </a:lvl8pPr>
            <a:lvl9pPr lvl="8" algn="r">
              <a:buNone/>
              <a:defRPr sz="11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9836221"/>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hyperlink" Target="http://www.va.gov/"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mailto:darwin.e.dawson@va.gov"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D5789AA-0392-6CD0-4913-FDEBA01C1408}"/>
              </a:ext>
            </a:extLst>
          </p:cNvPr>
          <p:cNvSpPr>
            <a:spLocks noGrp="1"/>
          </p:cNvSpPr>
          <p:nvPr>
            <p:ph type="title"/>
          </p:nvPr>
        </p:nvSpPr>
        <p:spPr>
          <a:xfrm>
            <a:off x="1084422" y="662623"/>
            <a:ext cx="7543800" cy="668814"/>
          </a:xfrm>
        </p:spPr>
        <p:txBody>
          <a:bodyPr vert="horz" wrap="square" lIns="101273" tIns="50637" rIns="101273" bIns="50637" numCol="1" anchor="b" anchorCtr="0" compatLnSpc="1">
            <a:prstTxWarp prst="textNoShape">
              <a:avLst/>
            </a:prstTxWarp>
          </a:bodyPr>
          <a:lstStyle/>
          <a:p>
            <a:pPr algn="ctr" eaLnBrk="1" hangingPunct="1"/>
            <a:r>
              <a:rPr lang="en-US" altLang="en-US" sz="3960">
                <a:latin typeface="Georgia" panose="02040502050405020303" pitchFamily="18" charset="0"/>
                <a:cs typeface="Georgia" panose="02040502050405020303" pitchFamily="18" charset="0"/>
              </a:rPr>
              <a:t>Services Available For Veterans</a:t>
            </a:r>
          </a:p>
        </p:txBody>
      </p:sp>
      <p:sp>
        <p:nvSpPr>
          <p:cNvPr id="2" name="Rectangle 1">
            <a:extLst>
              <a:ext uri="{FF2B5EF4-FFF2-40B4-BE49-F238E27FC236}">
                <a16:creationId xmlns:a16="http://schemas.microsoft.com/office/drawing/2014/main" id="{7EBD4AAA-9FC5-331B-0799-A7F10F754FBA}"/>
              </a:ext>
            </a:extLst>
          </p:cNvPr>
          <p:cNvSpPr/>
          <p:nvPr/>
        </p:nvSpPr>
        <p:spPr>
          <a:xfrm>
            <a:off x="1662430" y="1743552"/>
            <a:ext cx="6965792" cy="5448286"/>
          </a:xfrm>
          <a:prstGeom prst="rect">
            <a:avLst/>
          </a:prstGeom>
        </p:spPr>
        <p:txBody>
          <a:bodyPr>
            <a:spAutoFit/>
          </a:bodyPr>
          <a:lstStyle/>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Comprehensive Evaluation</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Medical Referrals</a:t>
            </a:r>
          </a:p>
          <a:p>
            <a:pPr marL="377190" indent="-377190" defTabSz="1005840" fontAlgn="base">
              <a:lnSpc>
                <a:spcPct val="80000"/>
              </a:lnSpc>
              <a:spcBef>
                <a:spcPct val="20000"/>
              </a:spcBef>
              <a:spcAft>
                <a:spcPct val="0"/>
              </a:spcAft>
              <a:defRPr/>
            </a:pPr>
            <a:r>
              <a:rPr lang="en-US" altLang="en-US" sz="2200" kern="0" dirty="0">
                <a:solidFill>
                  <a:srgbClr val="000000"/>
                </a:solidFill>
                <a:latin typeface="Calibri" panose="020F0502020204030204" pitchFamily="34" charset="0"/>
              </a:rPr>
              <a:t>     *  Dental</a:t>
            </a:r>
          </a:p>
          <a:p>
            <a:pPr marL="377190" indent="-377190" defTabSz="1005840" fontAlgn="base">
              <a:lnSpc>
                <a:spcPct val="80000"/>
              </a:lnSpc>
              <a:spcBef>
                <a:spcPct val="20000"/>
              </a:spcBef>
              <a:spcAft>
                <a:spcPct val="0"/>
              </a:spcAft>
              <a:defRPr/>
            </a:pPr>
            <a:r>
              <a:rPr lang="en-US" altLang="en-US" sz="2200" kern="0" dirty="0">
                <a:solidFill>
                  <a:srgbClr val="000000"/>
                </a:solidFill>
                <a:latin typeface="Calibri" panose="020F0502020204030204" pitchFamily="34" charset="0"/>
              </a:rPr>
              <a:t>     *  Optical</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Subsistence Allowance</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Tuition, Books, Fees</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Tutoring </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Tools, Supplies, Equipment</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NPWE</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On The Job Training</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Special Employer Incentive</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Case Management </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Special Hiring Authority</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Guidance &amp; Counseling</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Worksite Evaluations</a:t>
            </a:r>
          </a:p>
          <a:p>
            <a:pPr marL="377190" indent="-377190" defTabSz="1005840" fontAlgn="base">
              <a:lnSpc>
                <a:spcPct val="80000"/>
              </a:lnSpc>
              <a:spcBef>
                <a:spcPct val="20000"/>
              </a:spcBef>
              <a:spcAft>
                <a:spcPct val="0"/>
              </a:spcAft>
              <a:buFontTx/>
              <a:buChar char="•"/>
              <a:defRPr/>
            </a:pPr>
            <a:r>
              <a:rPr lang="en-US" altLang="en-US" sz="2200" kern="0" dirty="0">
                <a:solidFill>
                  <a:srgbClr val="000000"/>
                </a:solidFill>
                <a:latin typeface="Calibri" panose="020F0502020204030204" pitchFamily="34" charset="0"/>
              </a:rPr>
              <a:t>Other Services Necessary To Achieve Rehabilitation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42870" y="1546802"/>
            <a:ext cx="9372660" cy="629970"/>
          </a:xfrm>
          <a:prstGeom prst="rect">
            <a:avLst/>
          </a:prstGeom>
          <a:noFill/>
          <a:ln>
            <a:noFill/>
          </a:ln>
        </p:spPr>
        <p:txBody>
          <a:bodyPr spcFirstLastPara="1" wrap="square" lIns="100568" tIns="100568" rIns="100568" bIns="100568" anchor="t" anchorCtr="0">
            <a:normAutofit fontScale="90000"/>
          </a:bodyPr>
          <a:lstStyle/>
          <a:p>
            <a:pPr>
              <a:buSzPct val="115226"/>
            </a:pPr>
            <a:endParaRPr sz="2970" b="1">
              <a:solidFill>
                <a:srgbClr val="CF351E"/>
              </a:solidFill>
              <a:latin typeface="Oswald"/>
              <a:ea typeface="Oswald"/>
              <a:cs typeface="Oswald"/>
              <a:sym typeface="Oswald"/>
            </a:endParaRPr>
          </a:p>
        </p:txBody>
      </p:sp>
      <p:sp>
        <p:nvSpPr>
          <p:cNvPr id="82" name="Google Shape;82;p16"/>
          <p:cNvSpPr txBox="1">
            <a:spLocks noGrp="1"/>
          </p:cNvSpPr>
          <p:nvPr>
            <p:ph type="body" idx="1"/>
          </p:nvPr>
        </p:nvSpPr>
        <p:spPr>
          <a:xfrm>
            <a:off x="342870" y="2324998"/>
            <a:ext cx="9372660" cy="3758040"/>
          </a:xfrm>
          <a:prstGeom prst="rect">
            <a:avLst/>
          </a:prstGeom>
          <a:noFill/>
          <a:ln>
            <a:noFill/>
          </a:ln>
        </p:spPr>
        <p:txBody>
          <a:bodyPr spcFirstLastPara="1" wrap="square" lIns="100568" tIns="100568" rIns="100568" bIns="100568" anchor="t" anchorCtr="0">
            <a:normAutofit/>
          </a:bodyPr>
          <a:lstStyle/>
          <a:p>
            <a:pPr marL="0" indent="0">
              <a:spcAft>
                <a:spcPts val="1320"/>
              </a:spcAft>
              <a:buNone/>
            </a:pPr>
            <a:endParaRPr/>
          </a:p>
        </p:txBody>
      </p:sp>
      <p:pic>
        <p:nvPicPr>
          <p:cNvPr id="83" name="Google Shape;83;p16"/>
          <p:cNvPicPr preferRelativeResize="0"/>
          <p:nvPr/>
        </p:nvPicPr>
        <p:blipFill rotWithShape="1">
          <a:blip r:embed="rId3">
            <a:alphaModFix/>
          </a:blip>
          <a:srcRect/>
          <a:stretch/>
        </p:blipFill>
        <p:spPr>
          <a:xfrm rot="-5400000">
            <a:off x="2193840" y="-1136565"/>
            <a:ext cx="5670721" cy="10058399"/>
          </a:xfrm>
          <a:prstGeom prst="rect">
            <a:avLst/>
          </a:prstGeom>
          <a:noFill/>
          <a:ln>
            <a:noFill/>
          </a:ln>
        </p:spPr>
      </p:pic>
      <p:sp>
        <p:nvSpPr>
          <p:cNvPr id="84" name="Google Shape;84;p16"/>
          <p:cNvSpPr txBox="1"/>
          <p:nvPr/>
        </p:nvSpPr>
        <p:spPr>
          <a:xfrm>
            <a:off x="845295" y="2387313"/>
            <a:ext cx="8367810" cy="1787508"/>
          </a:xfrm>
          <a:prstGeom prst="rect">
            <a:avLst/>
          </a:prstGeom>
          <a:noFill/>
          <a:ln>
            <a:noFill/>
          </a:ln>
        </p:spPr>
        <p:txBody>
          <a:bodyPr spcFirstLastPara="1" wrap="square" lIns="100568" tIns="100568" rIns="100568" bIns="100568" anchor="t" anchorCtr="0">
            <a:spAutoFit/>
          </a:bodyPr>
          <a:lstStyle/>
          <a:p>
            <a:pPr algn="ctr" defTabSz="1005840">
              <a:buClr>
                <a:srgbClr val="000000"/>
              </a:buClr>
              <a:buSzPts val="1800"/>
            </a:pPr>
            <a:r>
              <a:rPr lang="en" sz="1980" kern="0">
                <a:solidFill>
                  <a:srgbClr val="FFFFFF"/>
                </a:solidFill>
                <a:latin typeface="Oswald"/>
                <a:ea typeface="Oswald"/>
                <a:cs typeface="Oswald"/>
                <a:sym typeface="Oswald"/>
              </a:rPr>
              <a:t>NextOp launched in 2015 to help high performing, enlisted leaders translate their exceptional military experience into successful civilian careers.</a:t>
            </a:r>
            <a:endParaRPr sz="1210" kern="0">
              <a:solidFill>
                <a:srgbClr val="000000"/>
              </a:solidFill>
              <a:latin typeface="Arial"/>
              <a:ea typeface="Arial"/>
              <a:cs typeface="Arial"/>
              <a:sym typeface="Arial"/>
            </a:endParaRPr>
          </a:p>
          <a:p>
            <a:pPr defTabSz="1005840">
              <a:lnSpc>
                <a:spcPct val="120000"/>
              </a:lnSpc>
              <a:buClr>
                <a:srgbClr val="000000"/>
              </a:buClr>
              <a:buSzPts val="1100"/>
            </a:pPr>
            <a:endParaRPr sz="1980" kern="0">
              <a:solidFill>
                <a:srgbClr val="FFFFFF"/>
              </a:solidFill>
              <a:latin typeface="Oswald"/>
              <a:ea typeface="Oswald"/>
              <a:cs typeface="Oswald"/>
              <a:sym typeface="Oswald"/>
            </a:endParaRPr>
          </a:p>
          <a:p>
            <a:pPr marL="5588" algn="ctr" defTabSz="1005840">
              <a:buClr>
                <a:srgbClr val="000000"/>
              </a:buClr>
              <a:buSzPts val="1800"/>
            </a:pPr>
            <a:r>
              <a:rPr lang="en" sz="1980" kern="0">
                <a:solidFill>
                  <a:srgbClr val="FFFFFF"/>
                </a:solidFill>
                <a:latin typeface="Oswald"/>
                <a:ea typeface="Oswald"/>
                <a:cs typeface="Oswald"/>
                <a:sym typeface="Oswald"/>
              </a:rPr>
              <a:t>NextOp has offices in Houston, TX and New Orleans, LA, and remote staff in North Texas, North Carolina, Virginia, and Wisconsin.</a:t>
            </a:r>
            <a:endParaRPr sz="1980" kern="0">
              <a:solidFill>
                <a:srgbClr val="FFFFFF"/>
              </a:solidFill>
              <a:latin typeface="Oswald"/>
              <a:ea typeface="Oswald"/>
              <a:cs typeface="Oswald"/>
              <a:sym typeface="Oswald"/>
            </a:endParaRPr>
          </a:p>
        </p:txBody>
      </p:sp>
      <p:sp>
        <p:nvSpPr>
          <p:cNvPr id="85" name="Google Shape;85;p16"/>
          <p:cNvSpPr txBox="1">
            <a:spLocks noGrp="1"/>
          </p:cNvSpPr>
          <p:nvPr>
            <p:ph type="title"/>
          </p:nvPr>
        </p:nvSpPr>
        <p:spPr>
          <a:xfrm>
            <a:off x="376200" y="6051578"/>
            <a:ext cx="9372660" cy="629970"/>
          </a:xfrm>
          <a:prstGeom prst="rect">
            <a:avLst/>
          </a:prstGeom>
          <a:noFill/>
          <a:ln>
            <a:noFill/>
          </a:ln>
        </p:spPr>
        <p:txBody>
          <a:bodyPr spcFirstLastPara="1" wrap="square" lIns="100568" tIns="100568" rIns="100568" bIns="100568" anchor="t" anchorCtr="0">
            <a:normAutofit/>
          </a:bodyPr>
          <a:lstStyle/>
          <a:p>
            <a:pPr>
              <a:buSzPct val="111111"/>
            </a:pPr>
            <a:endParaRPr/>
          </a:p>
        </p:txBody>
      </p:sp>
      <p:pic>
        <p:nvPicPr>
          <p:cNvPr id="86" name="Google Shape;86;p16"/>
          <p:cNvPicPr preferRelativeResize="0"/>
          <p:nvPr/>
        </p:nvPicPr>
        <p:blipFill rotWithShape="1">
          <a:blip r:embed="rId4">
            <a:alphaModFix/>
          </a:blip>
          <a:srcRect/>
          <a:stretch/>
        </p:blipFill>
        <p:spPr>
          <a:xfrm>
            <a:off x="-23705" y="5562050"/>
            <a:ext cx="10105797" cy="11530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4555788" y="1798263"/>
            <a:ext cx="5159880" cy="4542120"/>
          </a:xfrm>
          <a:prstGeom prst="rect">
            <a:avLst/>
          </a:prstGeom>
          <a:noFill/>
          <a:ln>
            <a:noFill/>
          </a:ln>
        </p:spPr>
        <p:txBody>
          <a:bodyPr spcFirstLastPara="1" wrap="square" lIns="100568" tIns="100568" rIns="100568" bIns="100568" anchor="t" anchorCtr="0">
            <a:normAutofit lnSpcReduction="10000"/>
          </a:bodyPr>
          <a:lstStyle/>
          <a:p>
            <a:pPr marL="0" indent="0">
              <a:lnSpc>
                <a:spcPct val="100000"/>
              </a:lnSpc>
              <a:buClr>
                <a:schemeClr val="dk1"/>
              </a:buClr>
              <a:buSzPts val="1600"/>
              <a:buNone/>
            </a:pPr>
            <a:r>
              <a:rPr lang="en" sz="2200">
                <a:solidFill>
                  <a:srgbClr val="D0341C"/>
                </a:solidFill>
                <a:latin typeface="Oswald Medium"/>
                <a:ea typeface="Oswald Medium"/>
                <a:cs typeface="Oswald Medium"/>
                <a:sym typeface="Oswald Medium"/>
              </a:rPr>
              <a:t>WHO WE ARE</a:t>
            </a:r>
            <a:endParaRPr sz="2200">
              <a:solidFill>
                <a:srgbClr val="D0341C"/>
              </a:solidFill>
              <a:latin typeface="Oswald"/>
              <a:ea typeface="Oswald"/>
              <a:cs typeface="Oswald"/>
              <a:sym typeface="Oswald"/>
            </a:endParaRPr>
          </a:p>
          <a:p>
            <a:pPr marL="0" indent="0">
              <a:lnSpc>
                <a:spcPct val="100000"/>
              </a:lnSpc>
              <a:buClr>
                <a:schemeClr val="dk1"/>
              </a:buClr>
              <a:buSzPts val="1700"/>
              <a:buNone/>
            </a:pPr>
            <a:endParaRPr sz="2200">
              <a:solidFill>
                <a:schemeClr val="dk1"/>
              </a:solidFill>
              <a:latin typeface="Oswald Light"/>
              <a:ea typeface="Oswald Light"/>
              <a:cs typeface="Oswald Light"/>
              <a:sym typeface="Oswald Light"/>
            </a:endParaRPr>
          </a:p>
          <a:p>
            <a:pPr marL="0" indent="0">
              <a:lnSpc>
                <a:spcPct val="100000"/>
              </a:lnSpc>
              <a:buClr>
                <a:schemeClr val="dk1"/>
              </a:buClr>
              <a:buSzPts val="1700"/>
              <a:buNone/>
            </a:pPr>
            <a:r>
              <a:rPr lang="en" sz="2090">
                <a:solidFill>
                  <a:schemeClr val="dk1"/>
                </a:solidFill>
                <a:latin typeface="Oswald Light"/>
                <a:ea typeface="Oswald Light"/>
                <a:cs typeface="Oswald Light"/>
                <a:sym typeface="Oswald Light"/>
              </a:rPr>
              <a:t>NextOp Inc. is a 501(c)(3) nonprofit veteran service organization (VSO) </a:t>
            </a:r>
            <a:r>
              <a:rPr lang="en" sz="2200">
                <a:solidFill>
                  <a:schemeClr val="dk1"/>
                </a:solidFill>
                <a:latin typeface="Oswald Light"/>
                <a:ea typeface="Oswald Light"/>
                <a:cs typeface="Oswald Light"/>
                <a:sym typeface="Oswald Light"/>
              </a:rPr>
              <a:t> </a:t>
            </a:r>
            <a:endParaRPr sz="2200">
              <a:solidFill>
                <a:schemeClr val="dk1"/>
              </a:solidFill>
              <a:latin typeface="Oswald Light"/>
              <a:ea typeface="Oswald Light"/>
              <a:cs typeface="Oswald Light"/>
              <a:sym typeface="Oswald Light"/>
            </a:endParaRPr>
          </a:p>
          <a:p>
            <a:pPr marL="0" indent="0">
              <a:lnSpc>
                <a:spcPct val="100000"/>
              </a:lnSpc>
              <a:buClr>
                <a:schemeClr val="dk1"/>
              </a:buClr>
              <a:buSzPts val="2100"/>
              <a:buNone/>
            </a:pPr>
            <a:endParaRPr sz="2200">
              <a:solidFill>
                <a:schemeClr val="dk1"/>
              </a:solidFill>
              <a:latin typeface="Oswald Medium"/>
              <a:ea typeface="Oswald Medium"/>
              <a:cs typeface="Oswald Medium"/>
              <a:sym typeface="Oswald Medium"/>
            </a:endParaRPr>
          </a:p>
          <a:p>
            <a:pPr marL="0" indent="0">
              <a:lnSpc>
                <a:spcPct val="100000"/>
              </a:lnSpc>
              <a:buClr>
                <a:schemeClr val="dk1"/>
              </a:buClr>
              <a:buSzPts val="1600"/>
              <a:buNone/>
            </a:pPr>
            <a:r>
              <a:rPr lang="en" sz="2200">
                <a:solidFill>
                  <a:srgbClr val="D0341C"/>
                </a:solidFill>
                <a:latin typeface="Oswald Medium"/>
                <a:ea typeface="Oswald Medium"/>
                <a:cs typeface="Oswald Medium"/>
                <a:sym typeface="Oswald Medium"/>
              </a:rPr>
              <a:t>OUR MISSION</a:t>
            </a:r>
            <a:endParaRPr sz="2200">
              <a:solidFill>
                <a:srgbClr val="D0341C"/>
              </a:solidFill>
              <a:latin typeface="Oswald"/>
              <a:ea typeface="Oswald"/>
              <a:cs typeface="Oswald"/>
              <a:sym typeface="Oswald"/>
            </a:endParaRPr>
          </a:p>
          <a:p>
            <a:pPr marL="0" indent="0">
              <a:lnSpc>
                <a:spcPct val="100000"/>
              </a:lnSpc>
              <a:buClr>
                <a:schemeClr val="dk1"/>
              </a:buClr>
              <a:buSzPts val="1700"/>
              <a:buNone/>
            </a:pPr>
            <a:endParaRPr sz="2200">
              <a:solidFill>
                <a:schemeClr val="dk1"/>
              </a:solidFill>
              <a:latin typeface="Oswald"/>
              <a:ea typeface="Oswald"/>
              <a:cs typeface="Oswald"/>
              <a:sym typeface="Oswald"/>
            </a:endParaRPr>
          </a:p>
          <a:p>
            <a:pPr marL="0" indent="0">
              <a:lnSpc>
                <a:spcPct val="100000"/>
              </a:lnSpc>
              <a:buClr>
                <a:schemeClr val="dk1"/>
              </a:buClr>
              <a:buSzPts val="1700"/>
              <a:buNone/>
            </a:pPr>
            <a:r>
              <a:rPr lang="en" sz="2090">
                <a:solidFill>
                  <a:schemeClr val="dk1"/>
                </a:solidFill>
                <a:latin typeface="Oswald Light"/>
                <a:ea typeface="Oswald Light"/>
                <a:cs typeface="Oswald Light"/>
                <a:sym typeface="Oswald Light"/>
              </a:rPr>
              <a:t>NextOp recruits, develops and places high-performing enlisted leaders into careers</a:t>
            </a:r>
            <a:endParaRPr sz="2090">
              <a:solidFill>
                <a:schemeClr val="dk1"/>
              </a:solidFill>
              <a:latin typeface="Oswald Light"/>
              <a:ea typeface="Oswald Light"/>
              <a:cs typeface="Oswald Light"/>
              <a:sym typeface="Oswald Light"/>
            </a:endParaRPr>
          </a:p>
          <a:p>
            <a:pPr marL="0" indent="0">
              <a:lnSpc>
                <a:spcPct val="100000"/>
              </a:lnSpc>
              <a:buClr>
                <a:schemeClr val="dk1"/>
              </a:buClr>
              <a:buSzPts val="2100"/>
              <a:buNone/>
            </a:pPr>
            <a:endParaRPr sz="2200">
              <a:solidFill>
                <a:schemeClr val="dk1"/>
              </a:solidFill>
              <a:latin typeface="Oswald Medium"/>
              <a:ea typeface="Oswald Medium"/>
              <a:cs typeface="Oswald Medium"/>
              <a:sym typeface="Oswald Medium"/>
            </a:endParaRPr>
          </a:p>
          <a:p>
            <a:pPr marL="0" indent="0">
              <a:lnSpc>
                <a:spcPct val="100000"/>
              </a:lnSpc>
              <a:buClr>
                <a:schemeClr val="dk1"/>
              </a:buClr>
              <a:buSzPts val="1600"/>
              <a:buNone/>
            </a:pPr>
            <a:r>
              <a:rPr lang="en" sz="2200">
                <a:solidFill>
                  <a:srgbClr val="D0341C"/>
                </a:solidFill>
                <a:latin typeface="Oswald Medium"/>
                <a:ea typeface="Oswald Medium"/>
                <a:cs typeface="Oswald Medium"/>
                <a:sym typeface="Oswald Medium"/>
              </a:rPr>
              <a:t>OUR VISION</a:t>
            </a:r>
            <a:endParaRPr sz="2200">
              <a:solidFill>
                <a:srgbClr val="D0341C"/>
              </a:solidFill>
              <a:latin typeface="Oswald"/>
              <a:ea typeface="Oswald"/>
              <a:cs typeface="Oswald"/>
              <a:sym typeface="Oswald"/>
            </a:endParaRPr>
          </a:p>
          <a:p>
            <a:pPr marL="0" indent="0">
              <a:lnSpc>
                <a:spcPct val="100000"/>
              </a:lnSpc>
              <a:buClr>
                <a:schemeClr val="dk1"/>
              </a:buClr>
              <a:buSzPts val="1700"/>
              <a:buNone/>
            </a:pPr>
            <a:endParaRPr sz="2200">
              <a:solidFill>
                <a:schemeClr val="dk1"/>
              </a:solidFill>
              <a:latin typeface="Oswald"/>
              <a:ea typeface="Oswald"/>
              <a:cs typeface="Oswald"/>
              <a:sym typeface="Oswald"/>
            </a:endParaRPr>
          </a:p>
          <a:p>
            <a:pPr marL="0" indent="0">
              <a:lnSpc>
                <a:spcPct val="100000"/>
              </a:lnSpc>
              <a:buClr>
                <a:schemeClr val="dk1"/>
              </a:buClr>
              <a:buSzPts val="1700"/>
              <a:buNone/>
            </a:pPr>
            <a:r>
              <a:rPr lang="en" sz="2090">
                <a:solidFill>
                  <a:schemeClr val="dk1"/>
                </a:solidFill>
                <a:latin typeface="Oswald Light"/>
                <a:ea typeface="Oswald Light"/>
                <a:cs typeface="Oswald Light"/>
                <a:sym typeface="Oswald Light"/>
              </a:rPr>
              <a:t>To be the strongest link between industry and military talent</a:t>
            </a:r>
            <a:endParaRPr/>
          </a:p>
        </p:txBody>
      </p:sp>
      <p:pic>
        <p:nvPicPr>
          <p:cNvPr id="92" name="Google Shape;92;p17"/>
          <p:cNvPicPr preferRelativeResize="0"/>
          <p:nvPr/>
        </p:nvPicPr>
        <p:blipFill rotWithShape="1">
          <a:blip r:embed="rId3">
            <a:alphaModFix/>
          </a:blip>
          <a:srcRect l="27000" t="3200" r="26133" b="3210"/>
          <a:stretch/>
        </p:blipFill>
        <p:spPr>
          <a:xfrm>
            <a:off x="0" y="1057275"/>
            <a:ext cx="3965722" cy="56578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rotWithShape="1">
          <a:blip r:embed="rId3">
            <a:alphaModFix/>
          </a:blip>
          <a:srcRect t="23948" b="41369"/>
          <a:stretch/>
        </p:blipFill>
        <p:spPr>
          <a:xfrm>
            <a:off x="-5719" y="1057275"/>
            <a:ext cx="10058403" cy="2324934"/>
          </a:xfrm>
          <a:prstGeom prst="rect">
            <a:avLst/>
          </a:prstGeom>
          <a:noFill/>
          <a:ln>
            <a:noFill/>
          </a:ln>
        </p:spPr>
      </p:pic>
      <p:grpSp>
        <p:nvGrpSpPr>
          <p:cNvPr id="98" name="Google Shape;98;p18"/>
          <p:cNvGrpSpPr/>
          <p:nvPr/>
        </p:nvGrpSpPr>
        <p:grpSpPr>
          <a:xfrm>
            <a:off x="787545" y="3939000"/>
            <a:ext cx="2496780" cy="2042568"/>
            <a:chOff x="715950" y="2619750"/>
            <a:chExt cx="2269800" cy="1856880"/>
          </a:xfrm>
        </p:grpSpPr>
        <p:sp>
          <p:nvSpPr>
            <p:cNvPr id="99" name="Google Shape;99;p18"/>
            <p:cNvSpPr txBox="1"/>
            <p:nvPr/>
          </p:nvSpPr>
          <p:spPr>
            <a:xfrm>
              <a:off x="715950" y="3498900"/>
              <a:ext cx="2269800" cy="582211"/>
            </a:xfrm>
            <a:prstGeom prst="rect">
              <a:avLst/>
            </a:prstGeom>
            <a:noFill/>
            <a:ln>
              <a:noFill/>
            </a:ln>
          </p:spPr>
          <p:txBody>
            <a:bodyPr spcFirstLastPara="1" wrap="square" lIns="0" tIns="13970" rIns="0" bIns="0" anchor="t" anchorCtr="0">
              <a:spAutoFit/>
            </a:bodyPr>
            <a:lstStyle/>
            <a:p>
              <a:pPr marL="106871" marR="5588" indent="-93599" algn="ctr" defTabSz="1005840">
                <a:buClr>
                  <a:srgbClr val="000000"/>
                </a:buClr>
                <a:buSzPts val="2400"/>
              </a:pPr>
              <a:r>
                <a:rPr lang="en" sz="4070" kern="0">
                  <a:solidFill>
                    <a:srgbClr val="D0341C"/>
                  </a:solidFill>
                  <a:latin typeface="Oswald SemiBold"/>
                  <a:ea typeface="Oswald SemiBold"/>
                  <a:cs typeface="Oswald SemiBold"/>
                  <a:sym typeface="Oswald SemiBold"/>
                </a:rPr>
                <a:t>4000+ </a:t>
              </a:r>
              <a:endParaRPr sz="4070" kern="0">
                <a:solidFill>
                  <a:srgbClr val="000000"/>
                </a:solidFill>
                <a:latin typeface="Oswald SemiBold"/>
                <a:ea typeface="Oswald SemiBold"/>
                <a:cs typeface="Oswald SemiBold"/>
                <a:sym typeface="Oswald SemiBold"/>
              </a:endParaRPr>
            </a:p>
          </p:txBody>
        </p:sp>
        <p:sp>
          <p:nvSpPr>
            <p:cNvPr id="100" name="Google Shape;100;p18"/>
            <p:cNvSpPr txBox="1"/>
            <p:nvPr/>
          </p:nvSpPr>
          <p:spPr>
            <a:xfrm>
              <a:off x="715950" y="4076550"/>
              <a:ext cx="2269800" cy="400080"/>
            </a:xfrm>
            <a:prstGeom prst="rect">
              <a:avLst/>
            </a:prstGeom>
            <a:noFill/>
            <a:ln>
              <a:noFill/>
            </a:ln>
          </p:spPr>
          <p:txBody>
            <a:bodyPr spcFirstLastPara="1" wrap="square" lIns="100568" tIns="100568" rIns="100568" bIns="100568" anchor="t" anchorCtr="0">
              <a:spAutoFit/>
            </a:bodyPr>
            <a:lstStyle/>
            <a:p>
              <a:pPr algn="ctr" defTabSz="1005840">
                <a:buClr>
                  <a:srgbClr val="000000"/>
                </a:buClr>
                <a:buSzPts val="1400"/>
              </a:pPr>
              <a:r>
                <a:rPr lang="en" sz="1540" kern="0">
                  <a:solidFill>
                    <a:srgbClr val="000000"/>
                  </a:solidFill>
                  <a:latin typeface="Oswald Light"/>
                  <a:ea typeface="Oswald Light"/>
                  <a:cs typeface="Oswald Light"/>
                  <a:sym typeface="Oswald Light"/>
                </a:rPr>
                <a:t>Veteran candidates placed</a:t>
              </a:r>
              <a:endParaRPr sz="1540" kern="0">
                <a:solidFill>
                  <a:srgbClr val="000000"/>
                </a:solidFill>
                <a:latin typeface="Oswald Light"/>
                <a:ea typeface="Oswald Light"/>
                <a:cs typeface="Oswald Light"/>
                <a:sym typeface="Oswald Light"/>
              </a:endParaRPr>
            </a:p>
          </p:txBody>
        </p:sp>
        <p:pic>
          <p:nvPicPr>
            <p:cNvPr id="101" name="Google Shape;101;p18"/>
            <p:cNvPicPr preferRelativeResize="0"/>
            <p:nvPr/>
          </p:nvPicPr>
          <p:blipFill rotWithShape="1">
            <a:blip r:embed="rId4">
              <a:alphaModFix/>
            </a:blip>
            <a:srcRect/>
            <a:stretch/>
          </p:blipFill>
          <p:spPr>
            <a:xfrm>
              <a:off x="1413500" y="2619750"/>
              <a:ext cx="874700" cy="903675"/>
            </a:xfrm>
            <a:prstGeom prst="rect">
              <a:avLst/>
            </a:prstGeom>
            <a:noFill/>
            <a:ln>
              <a:noFill/>
            </a:ln>
          </p:spPr>
        </p:pic>
      </p:grpSp>
      <p:grpSp>
        <p:nvGrpSpPr>
          <p:cNvPr id="102" name="Google Shape;102;p18"/>
          <p:cNvGrpSpPr/>
          <p:nvPr/>
        </p:nvGrpSpPr>
        <p:grpSpPr>
          <a:xfrm>
            <a:off x="3844500" y="3938987"/>
            <a:ext cx="2470710" cy="2279569"/>
            <a:chOff x="3495000" y="2619738"/>
            <a:chExt cx="2246100" cy="2072336"/>
          </a:xfrm>
        </p:grpSpPr>
        <p:sp>
          <p:nvSpPr>
            <p:cNvPr id="103" name="Google Shape;103;p18"/>
            <p:cNvSpPr txBox="1"/>
            <p:nvPr/>
          </p:nvSpPr>
          <p:spPr>
            <a:xfrm>
              <a:off x="3659100" y="3498900"/>
              <a:ext cx="1917900" cy="582211"/>
            </a:xfrm>
            <a:prstGeom prst="rect">
              <a:avLst/>
            </a:prstGeom>
            <a:noFill/>
            <a:ln>
              <a:noFill/>
            </a:ln>
          </p:spPr>
          <p:txBody>
            <a:bodyPr spcFirstLastPara="1" wrap="square" lIns="0" tIns="13970" rIns="0" bIns="0" anchor="t" anchorCtr="0">
              <a:spAutoFit/>
            </a:bodyPr>
            <a:lstStyle/>
            <a:p>
              <a:pPr marL="106871" marR="5588" indent="-93599" algn="ctr" defTabSz="1005840">
                <a:buClr>
                  <a:srgbClr val="000000"/>
                </a:buClr>
                <a:buSzPts val="2400"/>
              </a:pPr>
              <a:r>
                <a:rPr lang="en" sz="4070" kern="0">
                  <a:solidFill>
                    <a:srgbClr val="D0341C"/>
                  </a:solidFill>
                  <a:latin typeface="Oswald SemiBold"/>
                  <a:ea typeface="Oswald SemiBold"/>
                  <a:cs typeface="Oswald SemiBold"/>
                  <a:sym typeface="Oswald SemiBold"/>
                </a:rPr>
                <a:t>&lt;36 days</a:t>
              </a:r>
              <a:endParaRPr sz="4070" kern="0">
                <a:solidFill>
                  <a:srgbClr val="000000"/>
                </a:solidFill>
                <a:latin typeface="Oswald SemiBold"/>
                <a:ea typeface="Oswald SemiBold"/>
                <a:cs typeface="Oswald SemiBold"/>
                <a:sym typeface="Oswald SemiBold"/>
              </a:endParaRPr>
            </a:p>
          </p:txBody>
        </p:sp>
        <p:sp>
          <p:nvSpPr>
            <p:cNvPr id="104" name="Google Shape;104;p18"/>
            <p:cNvSpPr txBox="1"/>
            <p:nvPr/>
          </p:nvSpPr>
          <p:spPr>
            <a:xfrm>
              <a:off x="3495000" y="4076550"/>
              <a:ext cx="2246100" cy="615524"/>
            </a:xfrm>
            <a:prstGeom prst="rect">
              <a:avLst/>
            </a:prstGeom>
            <a:noFill/>
            <a:ln>
              <a:noFill/>
            </a:ln>
          </p:spPr>
          <p:txBody>
            <a:bodyPr spcFirstLastPara="1" wrap="square" lIns="100568" tIns="100568" rIns="100568" bIns="100568" anchor="t" anchorCtr="0">
              <a:spAutoFit/>
            </a:bodyPr>
            <a:lstStyle/>
            <a:p>
              <a:pPr algn="ctr" defTabSz="1005840">
                <a:buClr>
                  <a:srgbClr val="000000"/>
                </a:buClr>
                <a:buSzPts val="1400"/>
              </a:pPr>
              <a:r>
                <a:rPr lang="en" sz="1540" kern="0">
                  <a:solidFill>
                    <a:srgbClr val="000000"/>
                  </a:solidFill>
                  <a:latin typeface="Oswald Light"/>
                  <a:ea typeface="Oswald Light"/>
                  <a:cs typeface="Oswald Light"/>
                  <a:sym typeface="Oswald Light"/>
                </a:rPr>
                <a:t>Average time to place a veteran candidate</a:t>
              </a:r>
              <a:endParaRPr sz="1540" kern="0">
                <a:solidFill>
                  <a:srgbClr val="000000"/>
                </a:solidFill>
                <a:latin typeface="Oswald Light"/>
                <a:ea typeface="Oswald Light"/>
                <a:cs typeface="Oswald Light"/>
                <a:sym typeface="Oswald Light"/>
              </a:endParaRPr>
            </a:p>
          </p:txBody>
        </p:sp>
        <p:pic>
          <p:nvPicPr>
            <p:cNvPr id="105" name="Google Shape;105;p18"/>
            <p:cNvPicPr preferRelativeResize="0"/>
            <p:nvPr/>
          </p:nvPicPr>
          <p:blipFill rotWithShape="1">
            <a:blip r:embed="rId5">
              <a:alphaModFix/>
            </a:blip>
            <a:srcRect/>
            <a:stretch/>
          </p:blipFill>
          <p:spPr>
            <a:xfrm>
              <a:off x="4266225" y="2619738"/>
              <a:ext cx="703650" cy="703650"/>
            </a:xfrm>
            <a:prstGeom prst="rect">
              <a:avLst/>
            </a:prstGeom>
            <a:noFill/>
            <a:ln>
              <a:noFill/>
            </a:ln>
          </p:spPr>
        </p:pic>
      </p:grpSp>
      <p:grpSp>
        <p:nvGrpSpPr>
          <p:cNvPr id="106" name="Google Shape;106;p18"/>
          <p:cNvGrpSpPr/>
          <p:nvPr/>
        </p:nvGrpSpPr>
        <p:grpSpPr>
          <a:xfrm>
            <a:off x="6824730" y="3938999"/>
            <a:ext cx="2496780" cy="2284671"/>
            <a:chOff x="6204300" y="2619750"/>
            <a:chExt cx="2269800" cy="2076974"/>
          </a:xfrm>
        </p:grpSpPr>
        <p:sp>
          <p:nvSpPr>
            <p:cNvPr id="107" name="Google Shape;107;p18"/>
            <p:cNvSpPr txBox="1"/>
            <p:nvPr/>
          </p:nvSpPr>
          <p:spPr>
            <a:xfrm>
              <a:off x="6570450" y="3498900"/>
              <a:ext cx="1537500" cy="582211"/>
            </a:xfrm>
            <a:prstGeom prst="rect">
              <a:avLst/>
            </a:prstGeom>
            <a:noFill/>
            <a:ln>
              <a:noFill/>
            </a:ln>
          </p:spPr>
          <p:txBody>
            <a:bodyPr spcFirstLastPara="1" wrap="square" lIns="0" tIns="13970" rIns="0" bIns="0" anchor="t" anchorCtr="0">
              <a:spAutoFit/>
            </a:bodyPr>
            <a:lstStyle/>
            <a:p>
              <a:pPr marL="106871" marR="5588" indent="-93599" algn="ctr" defTabSz="1005840">
                <a:buClr>
                  <a:srgbClr val="000000"/>
                </a:buClr>
                <a:buSzPts val="2400"/>
              </a:pPr>
              <a:r>
                <a:rPr lang="en" sz="4070" kern="0">
                  <a:solidFill>
                    <a:srgbClr val="D0341C"/>
                  </a:solidFill>
                  <a:latin typeface="Oswald SemiBold"/>
                  <a:ea typeface="Oswald SemiBold"/>
                  <a:cs typeface="Oswald SemiBold"/>
                  <a:sym typeface="Oswald SemiBold"/>
                </a:rPr>
                <a:t>$70K+</a:t>
              </a:r>
              <a:endParaRPr sz="4070" kern="0">
                <a:solidFill>
                  <a:srgbClr val="000000"/>
                </a:solidFill>
                <a:latin typeface="Oswald SemiBold"/>
                <a:ea typeface="Oswald SemiBold"/>
                <a:cs typeface="Oswald SemiBold"/>
                <a:sym typeface="Oswald SemiBold"/>
              </a:endParaRPr>
            </a:p>
          </p:txBody>
        </p:sp>
        <p:sp>
          <p:nvSpPr>
            <p:cNvPr id="108" name="Google Shape;108;p18"/>
            <p:cNvSpPr txBox="1"/>
            <p:nvPr/>
          </p:nvSpPr>
          <p:spPr>
            <a:xfrm>
              <a:off x="6204300" y="4081200"/>
              <a:ext cx="2269800" cy="615524"/>
            </a:xfrm>
            <a:prstGeom prst="rect">
              <a:avLst/>
            </a:prstGeom>
            <a:noFill/>
            <a:ln>
              <a:noFill/>
            </a:ln>
          </p:spPr>
          <p:txBody>
            <a:bodyPr spcFirstLastPara="1" wrap="square" lIns="100568" tIns="100568" rIns="100568" bIns="100568" anchor="t" anchorCtr="0">
              <a:spAutoFit/>
            </a:bodyPr>
            <a:lstStyle/>
            <a:p>
              <a:pPr algn="ctr" defTabSz="1005840">
                <a:buClr>
                  <a:srgbClr val="000000"/>
                </a:buClr>
                <a:buSzPts val="1400"/>
              </a:pPr>
              <a:r>
                <a:rPr lang="en" sz="1540" kern="0">
                  <a:solidFill>
                    <a:srgbClr val="000000"/>
                  </a:solidFill>
                  <a:latin typeface="Oswald Light"/>
                  <a:ea typeface="Oswald Light"/>
                  <a:cs typeface="Oswald Light"/>
                  <a:sym typeface="Oswald Light"/>
                </a:rPr>
                <a:t>Average NextOp candidate starting salary for 2023</a:t>
              </a:r>
              <a:endParaRPr sz="1540" kern="0">
                <a:solidFill>
                  <a:srgbClr val="000000"/>
                </a:solidFill>
                <a:latin typeface="Oswald Light"/>
                <a:ea typeface="Oswald Light"/>
                <a:cs typeface="Oswald Light"/>
                <a:sym typeface="Oswald Light"/>
              </a:endParaRPr>
            </a:p>
          </p:txBody>
        </p:sp>
        <p:pic>
          <p:nvPicPr>
            <p:cNvPr id="109" name="Google Shape;109;p18"/>
            <p:cNvPicPr preferRelativeResize="0"/>
            <p:nvPr/>
          </p:nvPicPr>
          <p:blipFill rotWithShape="1">
            <a:blip r:embed="rId6">
              <a:alphaModFix/>
            </a:blip>
            <a:srcRect/>
            <a:stretch/>
          </p:blipFill>
          <p:spPr>
            <a:xfrm>
              <a:off x="6987375" y="2619750"/>
              <a:ext cx="703650" cy="703650"/>
            </a:xfrm>
            <a:prstGeom prst="rect">
              <a:avLst/>
            </a:prstGeom>
            <a:noFill/>
            <a:ln>
              <a:noFill/>
            </a:ln>
          </p:spPr>
        </p:pic>
      </p:grpSp>
      <p:sp>
        <p:nvSpPr>
          <p:cNvPr id="110" name="Google Shape;110;p18"/>
          <p:cNvSpPr txBox="1"/>
          <p:nvPr/>
        </p:nvSpPr>
        <p:spPr>
          <a:xfrm>
            <a:off x="544005" y="2235788"/>
            <a:ext cx="4317060" cy="96888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3300"/>
            </a:pPr>
            <a:r>
              <a:rPr lang="en" sz="4510" b="1" kern="0">
                <a:solidFill>
                  <a:srgbClr val="FFFFFF"/>
                </a:solidFill>
                <a:latin typeface="Oswald"/>
                <a:ea typeface="Oswald"/>
                <a:cs typeface="Oswald"/>
                <a:sym typeface="Oswald"/>
              </a:rPr>
              <a:t>ALL-TIME IMPACT</a:t>
            </a:r>
            <a:endParaRPr sz="4510" b="1" kern="0">
              <a:solidFill>
                <a:srgbClr val="FFFFF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body" idx="1"/>
          </p:nvPr>
        </p:nvSpPr>
        <p:spPr>
          <a:xfrm>
            <a:off x="163405" y="1330625"/>
            <a:ext cx="5159880" cy="709170"/>
          </a:xfrm>
          <a:prstGeom prst="rect">
            <a:avLst/>
          </a:prstGeom>
          <a:noFill/>
          <a:ln>
            <a:noFill/>
          </a:ln>
        </p:spPr>
        <p:txBody>
          <a:bodyPr spcFirstLastPara="1" wrap="square" lIns="100568" tIns="100568" rIns="100568" bIns="100568" anchor="t" anchorCtr="0">
            <a:normAutofit fontScale="77500" lnSpcReduction="20000"/>
          </a:bodyPr>
          <a:lstStyle/>
          <a:p>
            <a:pPr marL="0" indent="0">
              <a:spcAft>
                <a:spcPts val="1320"/>
              </a:spcAft>
              <a:buNone/>
            </a:pPr>
            <a:r>
              <a:rPr lang="en" sz="2970" b="1">
                <a:solidFill>
                  <a:srgbClr val="CF351E"/>
                </a:solidFill>
                <a:latin typeface="Oswald"/>
                <a:ea typeface="Oswald"/>
                <a:cs typeface="Oswald"/>
                <a:sym typeface="Oswald"/>
              </a:rPr>
              <a:t>BENEFITS &amp; SERVICES</a:t>
            </a:r>
            <a:endParaRPr sz="2750" b="1">
              <a:solidFill>
                <a:srgbClr val="CF351E"/>
              </a:solidFill>
              <a:latin typeface="Oswald"/>
              <a:ea typeface="Oswald"/>
              <a:cs typeface="Oswald"/>
              <a:sym typeface="Oswald"/>
            </a:endParaRPr>
          </a:p>
        </p:txBody>
      </p:sp>
      <p:sp>
        <p:nvSpPr>
          <p:cNvPr id="116" name="Google Shape;116;p19"/>
          <p:cNvSpPr txBox="1"/>
          <p:nvPr/>
        </p:nvSpPr>
        <p:spPr>
          <a:xfrm>
            <a:off x="1320" y="2039795"/>
            <a:ext cx="5577000" cy="4152899"/>
          </a:xfrm>
          <a:prstGeom prst="rect">
            <a:avLst/>
          </a:prstGeom>
          <a:noFill/>
          <a:ln>
            <a:noFill/>
          </a:ln>
        </p:spPr>
        <p:txBody>
          <a:bodyPr spcFirstLastPara="1" wrap="square" lIns="100568" tIns="100568" rIns="100568" bIns="100568" anchor="t" anchorCtr="0">
            <a:spAutoFit/>
          </a:bodyPr>
          <a:lstStyle/>
          <a:p>
            <a:pPr marL="502920"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Candidate preparation</a:t>
            </a:r>
            <a:endParaRPr sz="1650" kern="0">
              <a:solidFill>
                <a:srgbClr val="000000"/>
              </a:solidFill>
              <a:latin typeface="Lato"/>
              <a:ea typeface="Lato"/>
              <a:cs typeface="Lato"/>
              <a:sym typeface="Lato"/>
            </a:endParaRPr>
          </a:p>
          <a:p>
            <a:pPr marL="1005840" lvl="1"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Resume building</a:t>
            </a:r>
            <a:endParaRPr sz="1650" kern="0">
              <a:solidFill>
                <a:srgbClr val="000000"/>
              </a:solidFill>
              <a:latin typeface="Lato"/>
              <a:ea typeface="Lato"/>
              <a:cs typeface="Lato"/>
              <a:sym typeface="Lato"/>
            </a:endParaRPr>
          </a:p>
          <a:p>
            <a:pPr marL="1005840" lvl="1"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Interview practice</a:t>
            </a:r>
            <a:endParaRPr sz="1650" kern="0">
              <a:solidFill>
                <a:srgbClr val="000000"/>
              </a:solidFill>
              <a:latin typeface="Lato"/>
              <a:ea typeface="Lato"/>
              <a:cs typeface="Lato"/>
              <a:sym typeface="Lato"/>
            </a:endParaRPr>
          </a:p>
          <a:p>
            <a:pPr marL="1005840" lvl="1"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1 on 1 career coaching &amp; mentorship</a:t>
            </a:r>
            <a:endParaRPr sz="1650" kern="0">
              <a:solidFill>
                <a:srgbClr val="000000"/>
              </a:solidFill>
              <a:latin typeface="Lato"/>
              <a:ea typeface="Lato"/>
              <a:cs typeface="Lato"/>
              <a:sym typeface="Lato"/>
            </a:endParaRPr>
          </a:p>
          <a:p>
            <a:pPr marL="502920"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Employer veteran pipeline readiness and mentoring</a:t>
            </a:r>
            <a:endParaRPr sz="1650" kern="0">
              <a:solidFill>
                <a:srgbClr val="000000"/>
              </a:solidFill>
              <a:latin typeface="Lato"/>
              <a:ea typeface="Lato"/>
              <a:cs typeface="Lato"/>
              <a:sym typeface="Lato"/>
            </a:endParaRPr>
          </a:p>
          <a:p>
            <a:pPr marL="502920"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Direct connection between employers &amp; candidates</a:t>
            </a:r>
            <a:endParaRPr sz="1650" kern="0">
              <a:solidFill>
                <a:srgbClr val="000000"/>
              </a:solidFill>
              <a:latin typeface="Lato"/>
              <a:ea typeface="Lato"/>
              <a:cs typeface="Lato"/>
              <a:sym typeface="Lato"/>
            </a:endParaRPr>
          </a:p>
          <a:p>
            <a:pPr marL="502920"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Federal Program management</a:t>
            </a:r>
            <a:endParaRPr sz="1650" kern="0">
              <a:solidFill>
                <a:srgbClr val="000000"/>
              </a:solidFill>
              <a:latin typeface="Lato"/>
              <a:ea typeface="Lato"/>
              <a:cs typeface="Lato"/>
              <a:sym typeface="Lato"/>
            </a:endParaRPr>
          </a:p>
          <a:p>
            <a:pPr marL="1005840" lvl="1"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DoD SkillBridge </a:t>
            </a:r>
            <a:endParaRPr sz="1650" kern="0">
              <a:solidFill>
                <a:srgbClr val="000000"/>
              </a:solidFill>
              <a:latin typeface="Lato"/>
              <a:ea typeface="Lato"/>
              <a:cs typeface="Lato"/>
              <a:sym typeface="Lato"/>
            </a:endParaRPr>
          </a:p>
          <a:p>
            <a:pPr marL="1005840" lvl="1"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DoL Employment Navigator Partner Program</a:t>
            </a:r>
            <a:endParaRPr sz="1650" kern="0">
              <a:solidFill>
                <a:srgbClr val="000000"/>
              </a:solidFill>
              <a:latin typeface="Lato"/>
              <a:ea typeface="Lato"/>
              <a:cs typeface="Lato"/>
              <a:sym typeface="Lato"/>
            </a:endParaRPr>
          </a:p>
          <a:p>
            <a:pPr marL="1005840" lvl="1" indent="-321310" defTabSz="1005840">
              <a:spcBef>
                <a:spcPts val="1100"/>
              </a:spcBef>
              <a:buClr>
                <a:srgbClr val="000000"/>
              </a:buClr>
              <a:buSzPts val="1000"/>
              <a:buFont typeface="Lato"/>
              <a:buChar char="○"/>
            </a:pPr>
            <a:r>
              <a:rPr lang="en" sz="1650" kern="0">
                <a:solidFill>
                  <a:srgbClr val="000000"/>
                </a:solidFill>
                <a:latin typeface="Lato"/>
                <a:ea typeface="Lato"/>
                <a:cs typeface="Lato"/>
                <a:sym typeface="Lato"/>
              </a:rPr>
              <a:t>Navy Submarine Industrial Base</a:t>
            </a:r>
            <a:endParaRPr sz="1650" kern="0">
              <a:solidFill>
                <a:srgbClr val="000000"/>
              </a:solidFill>
              <a:latin typeface="Lato"/>
              <a:ea typeface="Lato"/>
              <a:cs typeface="Lato"/>
              <a:sym typeface="Lato"/>
            </a:endParaRPr>
          </a:p>
        </p:txBody>
      </p:sp>
      <p:pic>
        <p:nvPicPr>
          <p:cNvPr id="117" name="Google Shape;117;p19"/>
          <p:cNvPicPr preferRelativeResize="0"/>
          <p:nvPr/>
        </p:nvPicPr>
        <p:blipFill rotWithShape="1">
          <a:blip r:embed="rId3">
            <a:alphaModFix/>
          </a:blip>
          <a:srcRect l="22392" t="5810" r="24820" b="-5809"/>
          <a:stretch/>
        </p:blipFill>
        <p:spPr>
          <a:xfrm>
            <a:off x="5800107" y="1057275"/>
            <a:ext cx="4258294" cy="5752725"/>
          </a:xfrm>
          <a:prstGeom prst="rect">
            <a:avLst/>
          </a:prstGeom>
          <a:noFill/>
          <a:ln>
            <a:noFill/>
          </a:ln>
        </p:spPr>
      </p:pic>
      <p:pic>
        <p:nvPicPr>
          <p:cNvPr id="118" name="Google Shape;118;p19"/>
          <p:cNvPicPr preferRelativeResize="0"/>
          <p:nvPr/>
        </p:nvPicPr>
        <p:blipFill rotWithShape="1">
          <a:blip r:embed="rId4">
            <a:alphaModFix/>
          </a:blip>
          <a:srcRect/>
          <a:stretch/>
        </p:blipFill>
        <p:spPr>
          <a:xfrm rot="-5400000">
            <a:off x="4761253" y="1514175"/>
            <a:ext cx="535894" cy="100557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a:stretch/>
        </p:blipFill>
        <p:spPr>
          <a:xfrm rot="-5400000">
            <a:off x="4761240" y="-3370639"/>
            <a:ext cx="535894" cy="10149839"/>
          </a:xfrm>
          <a:prstGeom prst="rect">
            <a:avLst/>
          </a:prstGeom>
          <a:noFill/>
          <a:ln>
            <a:noFill/>
          </a:ln>
        </p:spPr>
      </p:pic>
      <p:pic>
        <p:nvPicPr>
          <p:cNvPr id="124" name="Google Shape;124;p20"/>
          <p:cNvPicPr preferRelativeResize="0"/>
          <p:nvPr/>
        </p:nvPicPr>
        <p:blipFill rotWithShape="1">
          <a:blip r:embed="rId4">
            <a:alphaModFix/>
          </a:blip>
          <a:srcRect/>
          <a:stretch/>
        </p:blipFill>
        <p:spPr>
          <a:xfrm>
            <a:off x="220275" y="2246898"/>
            <a:ext cx="2016245" cy="4196363"/>
          </a:xfrm>
          <a:prstGeom prst="rect">
            <a:avLst/>
          </a:prstGeom>
          <a:noFill/>
          <a:ln>
            <a:noFill/>
          </a:ln>
        </p:spPr>
      </p:pic>
      <p:sp>
        <p:nvSpPr>
          <p:cNvPr id="125" name="Google Shape;125;p20"/>
          <p:cNvSpPr txBox="1"/>
          <p:nvPr/>
        </p:nvSpPr>
        <p:spPr>
          <a:xfrm>
            <a:off x="9415985" y="8223188"/>
            <a:ext cx="90420" cy="149528"/>
          </a:xfrm>
          <a:prstGeom prst="rect">
            <a:avLst/>
          </a:prstGeom>
          <a:noFill/>
          <a:ln>
            <a:noFill/>
          </a:ln>
        </p:spPr>
        <p:txBody>
          <a:bodyPr spcFirstLastPara="1" wrap="square" lIns="0" tIns="13970" rIns="0" bIns="0" anchor="t" anchorCtr="0">
            <a:spAutoFit/>
          </a:bodyPr>
          <a:lstStyle/>
          <a:p>
            <a:pPr marL="13970" defTabSz="1005840">
              <a:buClr>
                <a:srgbClr val="000000"/>
              </a:buClr>
              <a:buSzPts val="800"/>
            </a:pPr>
            <a:r>
              <a:rPr lang="en" sz="880" kern="0">
                <a:solidFill>
                  <a:srgbClr val="888888"/>
                </a:solidFill>
                <a:latin typeface="Arial"/>
                <a:ea typeface="Arial"/>
                <a:cs typeface="Arial"/>
                <a:sym typeface="Arial"/>
              </a:rPr>
              <a:t>5</a:t>
            </a:r>
            <a:endParaRPr sz="880" kern="0">
              <a:solidFill>
                <a:srgbClr val="000000"/>
              </a:solidFill>
              <a:latin typeface="Arial"/>
              <a:ea typeface="Arial"/>
              <a:cs typeface="Arial"/>
              <a:sym typeface="Arial"/>
            </a:endParaRPr>
          </a:p>
        </p:txBody>
      </p:sp>
      <p:sp>
        <p:nvSpPr>
          <p:cNvPr id="126" name="Google Shape;126;p20"/>
          <p:cNvSpPr txBox="1"/>
          <p:nvPr/>
        </p:nvSpPr>
        <p:spPr>
          <a:xfrm>
            <a:off x="3626163" y="8218655"/>
            <a:ext cx="2735370" cy="149528"/>
          </a:xfrm>
          <a:prstGeom prst="rect">
            <a:avLst/>
          </a:prstGeom>
          <a:noFill/>
          <a:ln>
            <a:noFill/>
          </a:ln>
        </p:spPr>
        <p:txBody>
          <a:bodyPr spcFirstLastPara="1" wrap="square" lIns="0" tIns="13970" rIns="0" bIns="0" anchor="t" anchorCtr="0">
            <a:spAutoFit/>
          </a:bodyPr>
          <a:lstStyle/>
          <a:p>
            <a:pPr marL="13970" defTabSz="1005840">
              <a:buClr>
                <a:srgbClr val="000000"/>
              </a:buClr>
              <a:buSzPts val="800"/>
            </a:pPr>
            <a:r>
              <a:rPr lang="en" sz="880" kern="0">
                <a:solidFill>
                  <a:srgbClr val="888888"/>
                </a:solidFill>
                <a:latin typeface="Arial"/>
                <a:ea typeface="Arial"/>
                <a:cs typeface="Arial"/>
                <a:sym typeface="Arial"/>
              </a:rPr>
              <a:t>NEXTOP &gt;&gt; EMPOWERING AMERICA'S VETERANS</a:t>
            </a:r>
            <a:endParaRPr sz="880" kern="0">
              <a:solidFill>
                <a:srgbClr val="000000"/>
              </a:solidFill>
              <a:latin typeface="Arial"/>
              <a:ea typeface="Arial"/>
              <a:cs typeface="Arial"/>
              <a:sym typeface="Arial"/>
            </a:endParaRPr>
          </a:p>
        </p:txBody>
      </p:sp>
      <p:sp>
        <p:nvSpPr>
          <p:cNvPr id="127" name="Google Shape;127;p20"/>
          <p:cNvSpPr txBox="1"/>
          <p:nvPr/>
        </p:nvSpPr>
        <p:spPr>
          <a:xfrm>
            <a:off x="389895" y="1494086"/>
            <a:ext cx="8115690" cy="420371"/>
          </a:xfrm>
          <a:prstGeom prst="rect">
            <a:avLst/>
          </a:prstGeom>
          <a:noFill/>
          <a:ln>
            <a:noFill/>
          </a:ln>
        </p:spPr>
        <p:txBody>
          <a:bodyPr spcFirstLastPara="1" wrap="square" lIns="0" tIns="13970" rIns="0" bIns="0" anchor="t" anchorCtr="0">
            <a:spAutoFit/>
          </a:bodyPr>
          <a:lstStyle/>
          <a:p>
            <a:pPr marL="13970" defTabSz="1005840">
              <a:buClr>
                <a:srgbClr val="000000"/>
              </a:buClr>
              <a:buSzPts val="2400"/>
            </a:pPr>
            <a:r>
              <a:rPr lang="en" sz="2640" b="1" kern="0">
                <a:solidFill>
                  <a:srgbClr val="FFFFFF"/>
                </a:solidFill>
                <a:latin typeface="Oswald"/>
                <a:ea typeface="Oswald"/>
                <a:cs typeface="Oswald"/>
                <a:sym typeface="Oswald"/>
              </a:rPr>
              <a:t>Why Veterans?</a:t>
            </a:r>
            <a:endParaRPr sz="2640" b="1" kern="0">
              <a:solidFill>
                <a:srgbClr val="FFFFFF"/>
              </a:solidFill>
              <a:latin typeface="Oswald"/>
              <a:ea typeface="Oswald"/>
              <a:cs typeface="Oswald"/>
              <a:sym typeface="Oswald"/>
            </a:endParaRPr>
          </a:p>
        </p:txBody>
      </p:sp>
      <p:sp>
        <p:nvSpPr>
          <p:cNvPr id="128" name="Google Shape;128;p20"/>
          <p:cNvSpPr txBox="1"/>
          <p:nvPr/>
        </p:nvSpPr>
        <p:spPr>
          <a:xfrm>
            <a:off x="2810363" y="2596258"/>
            <a:ext cx="6341940" cy="3213444"/>
          </a:xfrm>
          <a:prstGeom prst="rect">
            <a:avLst/>
          </a:prstGeom>
          <a:noFill/>
          <a:ln>
            <a:noFill/>
          </a:ln>
        </p:spPr>
        <p:txBody>
          <a:bodyPr spcFirstLastPara="1" wrap="square" lIns="0" tIns="13970" rIns="0" bIns="0" anchor="t" anchorCtr="0">
            <a:spAutoFit/>
          </a:bodyPr>
          <a:lstStyle/>
          <a:p>
            <a:pPr marR="56579" defTabSz="1005840">
              <a:lnSpc>
                <a:spcPct val="150000"/>
              </a:lnSpc>
              <a:buClr>
                <a:srgbClr val="000000"/>
              </a:buClr>
              <a:buSzPts val="1700"/>
            </a:pPr>
            <a:endParaRPr sz="2200" kern="0">
              <a:solidFill>
                <a:srgbClr val="C00000"/>
              </a:solidFill>
              <a:latin typeface="Oswald Light"/>
              <a:ea typeface="Oswald Light"/>
              <a:cs typeface="Oswald Light"/>
              <a:sym typeface="Oswald Light"/>
            </a:endParaRPr>
          </a:p>
          <a:p>
            <a:pPr marL="502920" indent="-405130" defTabSz="1005840">
              <a:lnSpc>
                <a:spcPct val="150000"/>
              </a:lnSpc>
              <a:buClr>
                <a:srgbClr val="000000"/>
              </a:buClr>
              <a:buSzPts val="2200"/>
              <a:buFont typeface="Lato"/>
              <a:buChar char="●"/>
            </a:pPr>
            <a:r>
              <a:rPr lang="en" sz="2420" kern="0">
                <a:solidFill>
                  <a:srgbClr val="000000"/>
                </a:solidFill>
                <a:latin typeface="Lato"/>
                <a:ea typeface="Lato"/>
                <a:cs typeface="Lato"/>
                <a:sym typeface="Lato"/>
              </a:rPr>
              <a:t>Proven leadership &amp; teamwork</a:t>
            </a:r>
            <a:endParaRPr sz="2420" kern="0">
              <a:solidFill>
                <a:srgbClr val="000000"/>
              </a:solidFill>
              <a:latin typeface="Lato"/>
              <a:ea typeface="Lato"/>
              <a:cs typeface="Lato"/>
              <a:sym typeface="Lato"/>
            </a:endParaRPr>
          </a:p>
          <a:p>
            <a:pPr marL="502920" indent="-405130" defTabSz="1005840">
              <a:lnSpc>
                <a:spcPct val="150000"/>
              </a:lnSpc>
              <a:buClr>
                <a:srgbClr val="000000"/>
              </a:buClr>
              <a:buSzPts val="2200"/>
              <a:buFont typeface="Lato"/>
              <a:buChar char="●"/>
            </a:pPr>
            <a:r>
              <a:rPr lang="en" sz="2420" kern="0">
                <a:solidFill>
                  <a:srgbClr val="000000"/>
                </a:solidFill>
                <a:latin typeface="Lato"/>
                <a:ea typeface="Lato"/>
                <a:cs typeface="Lato"/>
                <a:sym typeface="Lato"/>
              </a:rPr>
              <a:t>Mission-driven work ethic</a:t>
            </a:r>
            <a:endParaRPr sz="2420" kern="0">
              <a:solidFill>
                <a:srgbClr val="000000"/>
              </a:solidFill>
              <a:latin typeface="Lato"/>
              <a:ea typeface="Lato"/>
              <a:cs typeface="Lato"/>
              <a:sym typeface="Lato"/>
            </a:endParaRPr>
          </a:p>
          <a:p>
            <a:pPr marL="502920" indent="-405130" defTabSz="1005840">
              <a:lnSpc>
                <a:spcPct val="150000"/>
              </a:lnSpc>
              <a:buClr>
                <a:srgbClr val="000000"/>
              </a:buClr>
              <a:buSzPts val="2200"/>
              <a:buFont typeface="Lato"/>
              <a:buChar char="●"/>
            </a:pPr>
            <a:r>
              <a:rPr lang="en" sz="2420" kern="0">
                <a:solidFill>
                  <a:srgbClr val="000000"/>
                </a:solidFill>
                <a:latin typeface="Lato"/>
                <a:ea typeface="Lato"/>
                <a:cs typeface="Lato"/>
                <a:sym typeface="Lato"/>
              </a:rPr>
              <a:t>Technical + soft skills across industries</a:t>
            </a:r>
            <a:endParaRPr sz="2420" kern="0">
              <a:solidFill>
                <a:srgbClr val="000000"/>
              </a:solidFill>
              <a:latin typeface="Lato"/>
              <a:ea typeface="Lato"/>
              <a:cs typeface="Lato"/>
              <a:sym typeface="Lato"/>
            </a:endParaRPr>
          </a:p>
          <a:p>
            <a:pPr marL="502920" indent="-405130" defTabSz="1005840">
              <a:lnSpc>
                <a:spcPct val="150000"/>
              </a:lnSpc>
              <a:buClr>
                <a:srgbClr val="000000"/>
              </a:buClr>
              <a:buSzPts val="2200"/>
              <a:buFont typeface="Lato"/>
              <a:buChar char="●"/>
            </a:pPr>
            <a:r>
              <a:rPr lang="en" sz="2420" kern="0">
                <a:solidFill>
                  <a:srgbClr val="000000"/>
                </a:solidFill>
                <a:latin typeface="Lato"/>
                <a:ea typeface="Lato"/>
                <a:cs typeface="Lato"/>
                <a:sym typeface="Lato"/>
              </a:rPr>
              <a:t>Adaptable &amp; safety-minded</a:t>
            </a:r>
            <a:endParaRPr sz="2420" kern="0">
              <a:solidFill>
                <a:srgbClr val="000000"/>
              </a:solidFill>
              <a:latin typeface="Lato"/>
              <a:ea typeface="Lato"/>
              <a:cs typeface="Lato"/>
              <a:sym typeface="Lato"/>
            </a:endParaRPr>
          </a:p>
          <a:p>
            <a:pPr defTabSz="1005840">
              <a:lnSpc>
                <a:spcPct val="150000"/>
              </a:lnSpc>
              <a:buClr>
                <a:srgbClr val="000000"/>
              </a:buClr>
            </a:pPr>
            <a:endParaRPr sz="1980" kern="0">
              <a:solidFill>
                <a:srgbClr val="000000"/>
              </a:solidFill>
              <a:latin typeface="Lato"/>
              <a:ea typeface="Lato"/>
              <a:cs typeface="Lato"/>
              <a:sym typeface="Lato"/>
            </a:endParaRPr>
          </a:p>
        </p:txBody>
      </p:sp>
      <p:sp>
        <p:nvSpPr>
          <p:cNvPr id="129" name="Google Shape;129;p20"/>
          <p:cNvSpPr txBox="1"/>
          <p:nvPr/>
        </p:nvSpPr>
        <p:spPr>
          <a:xfrm>
            <a:off x="7071695" y="8144082"/>
            <a:ext cx="1589610" cy="318805"/>
          </a:xfrm>
          <a:prstGeom prst="rect">
            <a:avLst/>
          </a:prstGeom>
          <a:noFill/>
          <a:ln>
            <a:noFill/>
          </a:ln>
        </p:spPr>
        <p:txBody>
          <a:bodyPr spcFirstLastPara="1" wrap="square" lIns="0" tIns="13970" rIns="0" bIns="0" anchor="t" anchorCtr="0">
            <a:spAutoFit/>
          </a:bodyPr>
          <a:lstStyle/>
          <a:p>
            <a:pPr marL="13970" defTabSz="1005840">
              <a:buClr>
                <a:srgbClr val="000000"/>
              </a:buClr>
              <a:buSzPts val="600"/>
            </a:pPr>
            <a:r>
              <a:rPr lang="en" sz="660" kern="0">
                <a:solidFill>
                  <a:srgbClr val="000000"/>
                </a:solidFill>
                <a:latin typeface="Arial"/>
                <a:ea typeface="Arial"/>
                <a:cs typeface="Arial"/>
                <a:sym typeface="Arial"/>
              </a:rPr>
              <a:t>Sources:</a:t>
            </a:r>
            <a:endParaRPr sz="660" kern="0">
              <a:solidFill>
                <a:srgbClr val="000000"/>
              </a:solidFill>
              <a:latin typeface="Arial"/>
              <a:ea typeface="Arial"/>
              <a:cs typeface="Arial"/>
              <a:sym typeface="Arial"/>
            </a:endParaRPr>
          </a:p>
          <a:p>
            <a:pPr marL="13970" marR="5588" defTabSz="1005840">
              <a:buClr>
                <a:srgbClr val="000000"/>
              </a:buClr>
              <a:buSzPts val="600"/>
            </a:pPr>
            <a:r>
              <a:rPr lang="en" sz="660" kern="0">
                <a:solidFill>
                  <a:srgbClr val="000000"/>
                </a:solidFill>
                <a:latin typeface="Arial"/>
                <a:ea typeface="Arial"/>
                <a:cs typeface="Arial"/>
                <a:sym typeface="Arial"/>
              </a:rPr>
              <a:t>March Marketing, “Veteran Employment &amp;  Inclusion Programs”, 2013</a:t>
            </a:r>
            <a:endParaRPr sz="660" kern="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p:nvPr/>
        </p:nvSpPr>
        <p:spPr>
          <a:xfrm>
            <a:off x="254678" y="4013525"/>
            <a:ext cx="4981680" cy="243408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pic>
        <p:nvPicPr>
          <p:cNvPr id="135" name="Google Shape;135;p21"/>
          <p:cNvPicPr preferRelativeResize="0"/>
          <p:nvPr/>
        </p:nvPicPr>
        <p:blipFill rotWithShape="1">
          <a:blip r:embed="rId3">
            <a:alphaModFix/>
          </a:blip>
          <a:srcRect t="11777"/>
          <a:stretch/>
        </p:blipFill>
        <p:spPr>
          <a:xfrm>
            <a:off x="594385" y="4469392"/>
            <a:ext cx="3234055" cy="2204099"/>
          </a:xfrm>
          <a:prstGeom prst="rect">
            <a:avLst/>
          </a:prstGeom>
          <a:noFill/>
          <a:ln>
            <a:noFill/>
          </a:ln>
        </p:spPr>
      </p:pic>
      <p:sp>
        <p:nvSpPr>
          <p:cNvPr id="136" name="Google Shape;136;p21"/>
          <p:cNvSpPr/>
          <p:nvPr/>
        </p:nvSpPr>
        <p:spPr>
          <a:xfrm>
            <a:off x="4787833" y="4093922"/>
            <a:ext cx="806520" cy="38511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pic>
        <p:nvPicPr>
          <p:cNvPr id="137" name="Google Shape;137;p21"/>
          <p:cNvPicPr preferRelativeResize="0"/>
          <p:nvPr/>
        </p:nvPicPr>
        <p:blipFill rotWithShape="1">
          <a:blip r:embed="rId4">
            <a:alphaModFix/>
          </a:blip>
          <a:srcRect t="20853" b="11592"/>
          <a:stretch/>
        </p:blipFill>
        <p:spPr>
          <a:xfrm>
            <a:off x="4704013" y="2941744"/>
            <a:ext cx="5269714" cy="2373246"/>
          </a:xfrm>
          <a:prstGeom prst="rect">
            <a:avLst/>
          </a:prstGeom>
          <a:noFill/>
          <a:ln>
            <a:noFill/>
          </a:ln>
        </p:spPr>
      </p:pic>
      <p:sp>
        <p:nvSpPr>
          <p:cNvPr id="138" name="Google Shape;138;p21"/>
          <p:cNvSpPr txBox="1"/>
          <p:nvPr/>
        </p:nvSpPr>
        <p:spPr>
          <a:xfrm>
            <a:off x="5477945" y="2094589"/>
            <a:ext cx="3754410" cy="663960"/>
          </a:xfrm>
          <a:prstGeom prst="rect">
            <a:avLst/>
          </a:prstGeom>
          <a:noFill/>
          <a:ln>
            <a:noFill/>
          </a:ln>
        </p:spPr>
        <p:txBody>
          <a:bodyPr spcFirstLastPara="1" wrap="square" lIns="100568" tIns="100568" rIns="100568" bIns="100568" anchor="t" anchorCtr="0">
            <a:noAutofit/>
          </a:bodyPr>
          <a:lstStyle/>
          <a:p>
            <a:pPr algn="ctr" defTabSz="1005840">
              <a:buClr>
                <a:srgbClr val="000000"/>
              </a:buClr>
              <a:buSzPts val="1700"/>
            </a:pPr>
            <a:r>
              <a:rPr lang="en" sz="1870" kern="0">
                <a:solidFill>
                  <a:srgbClr val="C00000"/>
                </a:solidFill>
                <a:latin typeface="Oswald"/>
                <a:ea typeface="Oswald"/>
                <a:cs typeface="Oswald"/>
                <a:sym typeface="Oswald"/>
              </a:rPr>
              <a:t>Employment Coordinators connect within 72 hours to begin 1:1 mentorship</a:t>
            </a:r>
            <a:endParaRPr sz="1870" kern="0">
              <a:solidFill>
                <a:srgbClr val="C00000"/>
              </a:solidFill>
              <a:latin typeface="Oswald"/>
              <a:ea typeface="Oswald"/>
              <a:cs typeface="Oswald"/>
              <a:sym typeface="Oswald"/>
            </a:endParaRPr>
          </a:p>
        </p:txBody>
      </p:sp>
      <p:sp>
        <p:nvSpPr>
          <p:cNvPr id="139" name="Google Shape;139;p21"/>
          <p:cNvSpPr txBox="1"/>
          <p:nvPr/>
        </p:nvSpPr>
        <p:spPr>
          <a:xfrm>
            <a:off x="674575" y="2121512"/>
            <a:ext cx="3516150" cy="450120"/>
          </a:xfrm>
          <a:prstGeom prst="rect">
            <a:avLst/>
          </a:prstGeom>
          <a:noFill/>
          <a:ln>
            <a:noFill/>
          </a:ln>
        </p:spPr>
        <p:txBody>
          <a:bodyPr spcFirstLastPara="1" wrap="square" lIns="100568" tIns="100568" rIns="100568" bIns="100568" anchor="t" anchorCtr="0">
            <a:noAutofit/>
          </a:bodyPr>
          <a:lstStyle/>
          <a:p>
            <a:pPr algn="ctr" defTabSz="1005840">
              <a:buClr>
                <a:srgbClr val="000000"/>
              </a:buClr>
              <a:buSzPts val="1700"/>
            </a:pPr>
            <a:r>
              <a:rPr lang="en" sz="1870" kern="0">
                <a:solidFill>
                  <a:srgbClr val="C00000"/>
                </a:solidFill>
                <a:latin typeface="Oswald"/>
                <a:ea typeface="Oswald"/>
                <a:cs typeface="Oswald"/>
                <a:sym typeface="Oswald"/>
              </a:rPr>
              <a:t>Where we find high quality candidates</a:t>
            </a:r>
            <a:endParaRPr sz="1870" kern="0">
              <a:solidFill>
                <a:srgbClr val="C00000"/>
              </a:solidFill>
              <a:latin typeface="Oswald"/>
              <a:ea typeface="Oswald"/>
              <a:cs typeface="Oswald"/>
              <a:sym typeface="Oswald"/>
            </a:endParaRPr>
          </a:p>
        </p:txBody>
      </p:sp>
      <p:pic>
        <p:nvPicPr>
          <p:cNvPr id="140" name="Google Shape;140;p21" title="Points scored"/>
          <p:cNvPicPr preferRelativeResize="0"/>
          <p:nvPr/>
        </p:nvPicPr>
        <p:blipFill rotWithShape="1">
          <a:blip r:embed="rId5">
            <a:alphaModFix/>
          </a:blip>
          <a:srcRect l="20776" t="2925" r="20647" b="2689"/>
          <a:stretch/>
        </p:blipFill>
        <p:spPr>
          <a:xfrm>
            <a:off x="2735013" y="2789665"/>
            <a:ext cx="1564421" cy="1558713"/>
          </a:xfrm>
          <a:prstGeom prst="rect">
            <a:avLst/>
          </a:prstGeom>
          <a:noFill/>
          <a:ln>
            <a:noFill/>
          </a:ln>
        </p:spPr>
      </p:pic>
      <p:sp>
        <p:nvSpPr>
          <p:cNvPr id="141" name="Google Shape;141;p21"/>
          <p:cNvSpPr/>
          <p:nvPr/>
        </p:nvSpPr>
        <p:spPr>
          <a:xfrm>
            <a:off x="509575" y="2841998"/>
            <a:ext cx="165000" cy="160380"/>
          </a:xfrm>
          <a:prstGeom prst="rect">
            <a:avLst/>
          </a:prstGeom>
          <a:solidFill>
            <a:srgbClr val="002060"/>
          </a:solidFill>
          <a:ln>
            <a:noFill/>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sp>
        <p:nvSpPr>
          <p:cNvPr id="142" name="Google Shape;142;p21"/>
          <p:cNvSpPr txBox="1"/>
          <p:nvPr/>
        </p:nvSpPr>
        <p:spPr>
          <a:xfrm>
            <a:off x="674575" y="2744318"/>
            <a:ext cx="2174700" cy="35574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1200"/>
            </a:pPr>
            <a:r>
              <a:rPr lang="en" sz="1320" kern="0">
                <a:solidFill>
                  <a:srgbClr val="000000"/>
                </a:solidFill>
                <a:latin typeface="Lato"/>
                <a:ea typeface="Lato"/>
                <a:cs typeface="Lato"/>
                <a:sym typeface="Lato"/>
              </a:rPr>
              <a:t>Word of Mouth, 41%</a:t>
            </a:r>
            <a:endParaRPr sz="1100" kern="0">
              <a:solidFill>
                <a:srgbClr val="000000"/>
              </a:solidFill>
              <a:latin typeface="Lato"/>
              <a:ea typeface="Lato"/>
              <a:cs typeface="Lato"/>
              <a:sym typeface="Lato"/>
            </a:endParaRPr>
          </a:p>
        </p:txBody>
      </p:sp>
      <p:sp>
        <p:nvSpPr>
          <p:cNvPr id="143" name="Google Shape;143;p21"/>
          <p:cNvSpPr/>
          <p:nvPr/>
        </p:nvSpPr>
        <p:spPr>
          <a:xfrm>
            <a:off x="509575" y="3070083"/>
            <a:ext cx="165000" cy="160380"/>
          </a:xfrm>
          <a:prstGeom prst="rect">
            <a:avLst/>
          </a:prstGeom>
          <a:solidFill>
            <a:srgbClr val="888888"/>
          </a:solidFill>
          <a:ln>
            <a:noFill/>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sp>
        <p:nvSpPr>
          <p:cNvPr id="144" name="Google Shape;144;p21"/>
          <p:cNvSpPr txBox="1"/>
          <p:nvPr/>
        </p:nvSpPr>
        <p:spPr>
          <a:xfrm>
            <a:off x="674575" y="2972403"/>
            <a:ext cx="2236740" cy="35574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1200"/>
            </a:pPr>
            <a:r>
              <a:rPr lang="en" sz="1320" kern="0">
                <a:solidFill>
                  <a:srgbClr val="000000"/>
                </a:solidFill>
                <a:latin typeface="Lato"/>
                <a:ea typeface="Lato"/>
                <a:cs typeface="Lato"/>
                <a:sym typeface="Lato"/>
              </a:rPr>
              <a:t>Referral Program, 14%</a:t>
            </a:r>
            <a:endParaRPr sz="1100" kern="0">
              <a:solidFill>
                <a:srgbClr val="000000"/>
              </a:solidFill>
              <a:latin typeface="Lato"/>
              <a:ea typeface="Lato"/>
              <a:cs typeface="Lato"/>
              <a:sym typeface="Lato"/>
            </a:endParaRPr>
          </a:p>
        </p:txBody>
      </p:sp>
      <p:sp>
        <p:nvSpPr>
          <p:cNvPr id="145" name="Google Shape;145;p21"/>
          <p:cNvSpPr/>
          <p:nvPr/>
        </p:nvSpPr>
        <p:spPr>
          <a:xfrm>
            <a:off x="509575" y="3312028"/>
            <a:ext cx="165000" cy="160380"/>
          </a:xfrm>
          <a:prstGeom prst="rect">
            <a:avLst/>
          </a:prstGeom>
          <a:solidFill>
            <a:srgbClr val="7999C1"/>
          </a:solidFill>
          <a:ln>
            <a:noFill/>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sp>
        <p:nvSpPr>
          <p:cNvPr id="146" name="Google Shape;146;p21"/>
          <p:cNvSpPr txBox="1"/>
          <p:nvPr/>
        </p:nvSpPr>
        <p:spPr>
          <a:xfrm>
            <a:off x="674575" y="3214348"/>
            <a:ext cx="2236740" cy="35574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1200"/>
            </a:pPr>
            <a:r>
              <a:rPr lang="en" sz="1320" kern="0">
                <a:solidFill>
                  <a:srgbClr val="000000"/>
                </a:solidFill>
                <a:latin typeface="Lato"/>
                <a:ea typeface="Lato"/>
                <a:cs typeface="Lato"/>
                <a:sym typeface="Lato"/>
              </a:rPr>
              <a:t>Military Base, 13%</a:t>
            </a:r>
            <a:endParaRPr sz="1100" kern="0">
              <a:solidFill>
                <a:srgbClr val="000000"/>
              </a:solidFill>
              <a:latin typeface="Lato"/>
              <a:ea typeface="Lato"/>
              <a:cs typeface="Lato"/>
              <a:sym typeface="Lato"/>
            </a:endParaRPr>
          </a:p>
        </p:txBody>
      </p:sp>
      <p:sp>
        <p:nvSpPr>
          <p:cNvPr id="147" name="Google Shape;147;p21"/>
          <p:cNvSpPr/>
          <p:nvPr/>
        </p:nvSpPr>
        <p:spPr>
          <a:xfrm>
            <a:off x="509575" y="3548734"/>
            <a:ext cx="165000" cy="160380"/>
          </a:xfrm>
          <a:prstGeom prst="rect">
            <a:avLst/>
          </a:prstGeom>
          <a:solidFill>
            <a:srgbClr val="B4B7BD"/>
          </a:solidFill>
          <a:ln>
            <a:noFill/>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sp>
        <p:nvSpPr>
          <p:cNvPr id="148" name="Google Shape;148;p21"/>
          <p:cNvSpPr txBox="1"/>
          <p:nvPr/>
        </p:nvSpPr>
        <p:spPr>
          <a:xfrm>
            <a:off x="674575" y="3451068"/>
            <a:ext cx="2236740" cy="35574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1200"/>
            </a:pPr>
            <a:r>
              <a:rPr lang="en" sz="1320" kern="0">
                <a:solidFill>
                  <a:srgbClr val="000000"/>
                </a:solidFill>
                <a:latin typeface="Lato"/>
                <a:ea typeface="Lato"/>
                <a:cs typeface="Lato"/>
                <a:sym typeface="Lato"/>
              </a:rPr>
              <a:t>Social Media, 6%</a:t>
            </a:r>
            <a:endParaRPr sz="1100" kern="0">
              <a:solidFill>
                <a:srgbClr val="000000"/>
              </a:solidFill>
              <a:latin typeface="Lato"/>
              <a:ea typeface="Lato"/>
              <a:cs typeface="Lato"/>
              <a:sym typeface="Lato"/>
            </a:endParaRPr>
          </a:p>
        </p:txBody>
      </p:sp>
      <p:sp>
        <p:nvSpPr>
          <p:cNvPr id="149" name="Google Shape;149;p21"/>
          <p:cNvSpPr/>
          <p:nvPr/>
        </p:nvSpPr>
        <p:spPr>
          <a:xfrm>
            <a:off x="509575" y="3785468"/>
            <a:ext cx="165000" cy="160380"/>
          </a:xfrm>
          <a:prstGeom prst="rect">
            <a:avLst/>
          </a:prstGeom>
          <a:solidFill>
            <a:srgbClr val="717393"/>
          </a:solidFill>
          <a:ln>
            <a:noFill/>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sp>
        <p:nvSpPr>
          <p:cNvPr id="150" name="Google Shape;150;p21"/>
          <p:cNvSpPr txBox="1"/>
          <p:nvPr/>
        </p:nvSpPr>
        <p:spPr>
          <a:xfrm>
            <a:off x="674575" y="3687788"/>
            <a:ext cx="2336070" cy="35574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1200"/>
            </a:pPr>
            <a:r>
              <a:rPr lang="en" sz="1320" kern="0">
                <a:solidFill>
                  <a:srgbClr val="000000"/>
                </a:solidFill>
                <a:latin typeface="Lato"/>
                <a:ea typeface="Lato"/>
                <a:cs typeface="Lato"/>
                <a:sym typeface="Lato"/>
              </a:rPr>
              <a:t>Website, 11%</a:t>
            </a:r>
            <a:endParaRPr sz="1100" kern="0">
              <a:solidFill>
                <a:srgbClr val="000000"/>
              </a:solidFill>
              <a:latin typeface="Lato"/>
              <a:ea typeface="Lato"/>
              <a:cs typeface="Lato"/>
              <a:sym typeface="Lato"/>
            </a:endParaRPr>
          </a:p>
        </p:txBody>
      </p:sp>
      <p:sp>
        <p:nvSpPr>
          <p:cNvPr id="151" name="Google Shape;151;p21"/>
          <p:cNvSpPr/>
          <p:nvPr/>
        </p:nvSpPr>
        <p:spPr>
          <a:xfrm>
            <a:off x="509575" y="4009070"/>
            <a:ext cx="165000" cy="160380"/>
          </a:xfrm>
          <a:prstGeom prst="rect">
            <a:avLst/>
          </a:prstGeom>
          <a:solidFill>
            <a:srgbClr val="C00000"/>
          </a:solidFill>
          <a:ln>
            <a:noFill/>
          </a:ln>
        </p:spPr>
        <p:txBody>
          <a:bodyPr spcFirstLastPara="1" wrap="square" lIns="100568" tIns="100568" rIns="100568" bIns="100568" anchor="ctr" anchorCtr="0">
            <a:noAutofit/>
          </a:bodyPr>
          <a:lstStyle/>
          <a:p>
            <a:pPr defTabSz="1005840">
              <a:buClr>
                <a:srgbClr val="000000"/>
              </a:buClr>
              <a:buSzPts val="1400"/>
            </a:pPr>
            <a:endParaRPr sz="1540" kern="0">
              <a:solidFill>
                <a:srgbClr val="000000"/>
              </a:solidFill>
              <a:latin typeface="Arial"/>
              <a:ea typeface="Arial"/>
              <a:cs typeface="Arial"/>
              <a:sym typeface="Arial"/>
            </a:endParaRPr>
          </a:p>
        </p:txBody>
      </p:sp>
      <p:sp>
        <p:nvSpPr>
          <p:cNvPr id="152" name="Google Shape;152;p21"/>
          <p:cNvSpPr txBox="1"/>
          <p:nvPr/>
        </p:nvSpPr>
        <p:spPr>
          <a:xfrm>
            <a:off x="674575" y="3911390"/>
            <a:ext cx="2522520" cy="355740"/>
          </a:xfrm>
          <a:prstGeom prst="rect">
            <a:avLst/>
          </a:prstGeom>
          <a:noFill/>
          <a:ln>
            <a:noFill/>
          </a:ln>
        </p:spPr>
        <p:txBody>
          <a:bodyPr spcFirstLastPara="1" wrap="square" lIns="100568" tIns="100568" rIns="100568" bIns="100568" anchor="t" anchorCtr="0">
            <a:noAutofit/>
          </a:bodyPr>
          <a:lstStyle/>
          <a:p>
            <a:pPr defTabSz="1005840">
              <a:buClr>
                <a:srgbClr val="000000"/>
              </a:buClr>
              <a:buSzPts val="1200"/>
            </a:pPr>
            <a:r>
              <a:rPr lang="en" sz="1320" kern="0">
                <a:solidFill>
                  <a:srgbClr val="000000"/>
                </a:solidFill>
                <a:latin typeface="Lato"/>
                <a:ea typeface="Lato"/>
                <a:cs typeface="Lato"/>
                <a:sym typeface="Lato"/>
              </a:rPr>
              <a:t>Other, 15%</a:t>
            </a:r>
            <a:endParaRPr sz="1100" kern="0">
              <a:solidFill>
                <a:srgbClr val="000000"/>
              </a:solidFill>
              <a:latin typeface="Lato"/>
              <a:ea typeface="Lato"/>
              <a:cs typeface="Lato"/>
              <a:sym typeface="Lato"/>
            </a:endParaRPr>
          </a:p>
        </p:txBody>
      </p:sp>
      <p:sp>
        <p:nvSpPr>
          <p:cNvPr id="153" name="Google Shape;153;p21"/>
          <p:cNvSpPr/>
          <p:nvPr/>
        </p:nvSpPr>
        <p:spPr>
          <a:xfrm>
            <a:off x="5027990" y="5376975"/>
            <a:ext cx="4654320" cy="1070520"/>
          </a:xfrm>
          <a:prstGeom prst="rect">
            <a:avLst/>
          </a:prstGeom>
          <a:solidFill>
            <a:srgbClr val="1B3664"/>
          </a:solidFill>
          <a:ln w="9525" cap="flat" cmpd="sng">
            <a:solidFill>
              <a:srgbClr val="1B3664"/>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kern="0">
                <a:solidFill>
                  <a:srgbClr val="FFFFFF"/>
                </a:solidFill>
                <a:latin typeface="Oswald SemiBold"/>
                <a:ea typeface="Oswald SemiBold"/>
                <a:cs typeface="Oswald SemiBold"/>
                <a:sym typeface="Oswald SemiBold"/>
              </a:rPr>
              <a:t>Traditional NextOp Candidate</a:t>
            </a:r>
            <a:endParaRPr sz="1540" kern="0">
              <a:solidFill>
                <a:srgbClr val="FFFFFF"/>
              </a:solidFill>
              <a:latin typeface="Oswald SemiBold"/>
              <a:ea typeface="Oswald SemiBold"/>
              <a:cs typeface="Oswald SemiBold"/>
              <a:sym typeface="Oswald SemiBold"/>
            </a:endParaRPr>
          </a:p>
          <a:p>
            <a:pPr algn="ctr" defTabSz="1005840">
              <a:spcBef>
                <a:spcPts val="330"/>
              </a:spcBef>
              <a:spcAft>
                <a:spcPts val="330"/>
              </a:spcAft>
              <a:buClr>
                <a:srgbClr val="000000"/>
              </a:buClr>
            </a:pPr>
            <a:r>
              <a:rPr lang="en" sz="1320" kern="0">
                <a:solidFill>
                  <a:srgbClr val="FFFFFF"/>
                </a:solidFill>
                <a:latin typeface="Lato"/>
                <a:ea typeface="Lato"/>
                <a:cs typeface="Lato"/>
                <a:sym typeface="Lato"/>
              </a:rPr>
              <a:t>Technically &amp; mechanically talented veterans in their mid 20s with 5 to 10 years of experience.</a:t>
            </a:r>
            <a:endParaRPr sz="1320" kern="0">
              <a:solidFill>
                <a:srgbClr val="FFFFFF"/>
              </a:solidFill>
              <a:latin typeface="Lato"/>
              <a:ea typeface="Lato"/>
              <a:cs typeface="Lato"/>
              <a:sym typeface="Lato"/>
            </a:endParaRPr>
          </a:p>
        </p:txBody>
      </p:sp>
      <p:pic>
        <p:nvPicPr>
          <p:cNvPr id="154" name="Google Shape;154;p21"/>
          <p:cNvPicPr preferRelativeResize="0"/>
          <p:nvPr/>
        </p:nvPicPr>
        <p:blipFill rotWithShape="1">
          <a:blip r:embed="rId6">
            <a:alphaModFix/>
          </a:blip>
          <a:srcRect/>
          <a:stretch/>
        </p:blipFill>
        <p:spPr>
          <a:xfrm rot="-5400000">
            <a:off x="4761240" y="-3370639"/>
            <a:ext cx="535894" cy="10149839"/>
          </a:xfrm>
          <a:prstGeom prst="rect">
            <a:avLst/>
          </a:prstGeom>
          <a:noFill/>
          <a:ln>
            <a:noFill/>
          </a:ln>
        </p:spPr>
      </p:pic>
      <p:sp>
        <p:nvSpPr>
          <p:cNvPr id="155" name="Google Shape;155;p21"/>
          <p:cNvSpPr txBox="1"/>
          <p:nvPr/>
        </p:nvSpPr>
        <p:spPr>
          <a:xfrm>
            <a:off x="389895" y="1494086"/>
            <a:ext cx="8115690" cy="420371"/>
          </a:xfrm>
          <a:prstGeom prst="rect">
            <a:avLst/>
          </a:prstGeom>
          <a:noFill/>
          <a:ln>
            <a:noFill/>
          </a:ln>
        </p:spPr>
        <p:txBody>
          <a:bodyPr spcFirstLastPara="1" wrap="square" lIns="0" tIns="13970" rIns="0" bIns="0" anchor="t" anchorCtr="0">
            <a:spAutoFit/>
          </a:bodyPr>
          <a:lstStyle/>
          <a:p>
            <a:pPr marL="13970" defTabSz="1005840">
              <a:buClr>
                <a:srgbClr val="000000"/>
              </a:buClr>
              <a:buSzPts val="2400"/>
            </a:pPr>
            <a:r>
              <a:rPr lang="en" sz="2640" b="1" kern="0">
                <a:solidFill>
                  <a:srgbClr val="FFFFFF"/>
                </a:solidFill>
                <a:latin typeface="Oswald"/>
                <a:ea typeface="Oswald"/>
                <a:cs typeface="Oswald"/>
                <a:sym typeface="Oswald"/>
              </a:rPr>
              <a:t>THE PROCESS: RECRUIT, DEVELOP, PLACE</a:t>
            </a:r>
            <a:endParaRPr sz="2640" b="1" kern="0">
              <a:solidFill>
                <a:srgbClr val="FFFFF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a:stretch/>
        </p:blipFill>
        <p:spPr>
          <a:xfrm rot="-5400000">
            <a:off x="4761240" y="-3370639"/>
            <a:ext cx="535894" cy="10149839"/>
          </a:xfrm>
          <a:prstGeom prst="rect">
            <a:avLst/>
          </a:prstGeom>
          <a:noFill/>
          <a:ln>
            <a:noFill/>
          </a:ln>
        </p:spPr>
      </p:pic>
      <p:sp>
        <p:nvSpPr>
          <p:cNvPr id="161" name="Google Shape;161;p22"/>
          <p:cNvSpPr txBox="1"/>
          <p:nvPr/>
        </p:nvSpPr>
        <p:spPr>
          <a:xfrm>
            <a:off x="389895" y="1494086"/>
            <a:ext cx="8115690" cy="420371"/>
          </a:xfrm>
          <a:prstGeom prst="rect">
            <a:avLst/>
          </a:prstGeom>
          <a:noFill/>
          <a:ln>
            <a:noFill/>
          </a:ln>
        </p:spPr>
        <p:txBody>
          <a:bodyPr spcFirstLastPara="1" wrap="square" lIns="0" tIns="13970" rIns="0" bIns="0" anchor="t" anchorCtr="0">
            <a:spAutoFit/>
          </a:bodyPr>
          <a:lstStyle/>
          <a:p>
            <a:pPr marL="13970" defTabSz="1005840">
              <a:buClr>
                <a:srgbClr val="000000"/>
              </a:buClr>
              <a:buSzPts val="2400"/>
            </a:pPr>
            <a:r>
              <a:rPr lang="en" sz="2640" b="1" kern="0">
                <a:solidFill>
                  <a:srgbClr val="FFFFFF"/>
                </a:solidFill>
                <a:latin typeface="Oswald"/>
                <a:ea typeface="Oswald"/>
                <a:cs typeface="Oswald"/>
                <a:sym typeface="Oswald"/>
              </a:rPr>
              <a:t>SAME Industry Alignment</a:t>
            </a:r>
            <a:endParaRPr sz="2640" b="1" kern="0">
              <a:solidFill>
                <a:srgbClr val="FFFFFF"/>
              </a:solidFill>
              <a:latin typeface="Oswald"/>
              <a:ea typeface="Oswald"/>
              <a:cs typeface="Oswald"/>
              <a:sym typeface="Oswald"/>
            </a:endParaRPr>
          </a:p>
        </p:txBody>
      </p:sp>
      <p:pic>
        <p:nvPicPr>
          <p:cNvPr id="162" name="Google Shape;162;p22"/>
          <p:cNvPicPr preferRelativeResize="0"/>
          <p:nvPr/>
        </p:nvPicPr>
        <p:blipFill rotWithShape="1">
          <a:blip r:embed="rId4">
            <a:alphaModFix/>
          </a:blip>
          <a:srcRect/>
          <a:stretch/>
        </p:blipFill>
        <p:spPr>
          <a:xfrm>
            <a:off x="220275" y="2246898"/>
            <a:ext cx="2016245" cy="4196363"/>
          </a:xfrm>
          <a:prstGeom prst="rect">
            <a:avLst/>
          </a:prstGeom>
          <a:noFill/>
          <a:ln>
            <a:noFill/>
          </a:ln>
        </p:spPr>
      </p:pic>
      <p:graphicFrame>
        <p:nvGraphicFramePr>
          <p:cNvPr id="163" name="Google Shape;163;p22"/>
          <p:cNvGraphicFramePr/>
          <p:nvPr/>
        </p:nvGraphicFramePr>
        <p:xfrm>
          <a:off x="2615173" y="2792349"/>
          <a:ext cx="6946584" cy="914400"/>
        </p:xfrm>
        <a:graphic>
          <a:graphicData uri="http://schemas.openxmlformats.org/drawingml/2006/table">
            <a:tbl>
              <a:tblPr>
                <a:noFill/>
              </a:tblPr>
              <a:tblGrid>
                <a:gridCol w="2315528">
                  <a:extLst>
                    <a:ext uri="{9D8B030D-6E8A-4147-A177-3AD203B41FA5}">
                      <a16:colId xmlns:a16="http://schemas.microsoft.com/office/drawing/2014/main" val="20000"/>
                    </a:ext>
                  </a:extLst>
                </a:gridCol>
                <a:gridCol w="2315528">
                  <a:extLst>
                    <a:ext uri="{9D8B030D-6E8A-4147-A177-3AD203B41FA5}">
                      <a16:colId xmlns:a16="http://schemas.microsoft.com/office/drawing/2014/main" val="20001"/>
                    </a:ext>
                  </a:extLst>
                </a:gridCol>
                <a:gridCol w="2315528">
                  <a:extLst>
                    <a:ext uri="{9D8B030D-6E8A-4147-A177-3AD203B41FA5}">
                      <a16:colId xmlns:a16="http://schemas.microsoft.com/office/drawing/2014/main" val="20002"/>
                    </a:ext>
                  </a:extLst>
                </a:gridCol>
              </a:tblGrid>
              <a:tr h="905256">
                <a:tc>
                  <a:txBody>
                    <a:bodyPr/>
                    <a:lstStyle/>
                    <a:p>
                      <a:pPr marL="0" lvl="0" indent="0" algn="ctr" rtl="0">
                        <a:spcBef>
                          <a:spcPts val="0"/>
                        </a:spcBef>
                        <a:spcAft>
                          <a:spcPts val="0"/>
                        </a:spcAft>
                        <a:buNone/>
                      </a:pPr>
                      <a:r>
                        <a:rPr lang="en" sz="2000" b="1">
                          <a:solidFill>
                            <a:srgbClr val="073763"/>
                          </a:solidFill>
                          <a:latin typeface="Lato"/>
                          <a:ea typeface="Lato"/>
                          <a:cs typeface="Lato"/>
                          <a:sym typeface="Lato"/>
                        </a:rPr>
                        <a:t>Manufacturing</a:t>
                      </a:r>
                      <a:endParaRPr sz="2000">
                        <a:solidFill>
                          <a:srgbClr val="073763"/>
                        </a:solidFill>
                        <a:latin typeface="Lato"/>
                        <a:ea typeface="Lato"/>
                        <a:cs typeface="Lato"/>
                        <a:sym typeface="Lato"/>
                      </a:endParaRPr>
                    </a:p>
                    <a:p>
                      <a:pPr marL="0" lvl="0" indent="0" algn="ctr" rtl="0">
                        <a:spcBef>
                          <a:spcPts val="0"/>
                        </a:spcBef>
                        <a:spcAft>
                          <a:spcPts val="0"/>
                        </a:spcAft>
                        <a:buNone/>
                      </a:pPr>
                      <a:r>
                        <a:rPr lang="en" sz="2000" b="1">
                          <a:solidFill>
                            <a:srgbClr val="CC0000"/>
                          </a:solidFill>
                          <a:latin typeface="Lato"/>
                          <a:ea typeface="Lato"/>
                          <a:cs typeface="Lato"/>
                          <a:sym typeface="Lato"/>
                        </a:rPr>
                        <a:t>218+ hires</a:t>
                      </a:r>
                      <a:endParaRPr sz="2000" b="1">
                        <a:solidFill>
                          <a:srgbClr val="CC0000"/>
                        </a:solidFill>
                        <a:latin typeface="Lato"/>
                        <a:ea typeface="Lato"/>
                        <a:cs typeface="Lato"/>
                        <a:sym typeface="Lato"/>
                      </a:endParaRPr>
                    </a:p>
                    <a:p>
                      <a:pPr marL="0" lvl="0" indent="0" algn="ctr" rtl="0">
                        <a:spcBef>
                          <a:spcPts val="0"/>
                        </a:spcBef>
                        <a:spcAft>
                          <a:spcPts val="0"/>
                        </a:spcAft>
                        <a:buNone/>
                      </a:pPr>
                      <a:r>
                        <a:rPr lang="en" sz="2000" b="1">
                          <a:solidFill>
                            <a:srgbClr val="38761D"/>
                          </a:solidFill>
                          <a:latin typeface="Lato"/>
                          <a:ea typeface="Lato"/>
                          <a:cs typeface="Lato"/>
                          <a:sym typeface="Lato"/>
                        </a:rPr>
                        <a:t>$13M+ impact</a:t>
                      </a:r>
                      <a:endParaRPr sz="2000">
                        <a:latin typeface="Calibri"/>
                        <a:ea typeface="Calibri"/>
                        <a:cs typeface="Calibri"/>
                        <a:sym typeface="Calibri"/>
                      </a:endParaRPr>
                    </a:p>
                  </a:txBody>
                  <a:tcPr marL="27940" marR="27940" marT="0" marB="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000" b="1">
                          <a:solidFill>
                            <a:srgbClr val="073763"/>
                          </a:solidFill>
                          <a:latin typeface="Lato"/>
                          <a:ea typeface="Lato"/>
                          <a:cs typeface="Lato"/>
                          <a:sym typeface="Lato"/>
                        </a:rPr>
                        <a:t>Energy</a:t>
                      </a:r>
                      <a:r>
                        <a:rPr lang="en" sz="2000">
                          <a:solidFill>
                            <a:srgbClr val="073763"/>
                          </a:solidFill>
                          <a:latin typeface="Lato"/>
                          <a:ea typeface="Lato"/>
                          <a:cs typeface="Lato"/>
                          <a:sym typeface="Lato"/>
                        </a:rPr>
                        <a:t> </a:t>
                      </a:r>
                      <a:endParaRPr sz="2000">
                        <a:solidFill>
                          <a:srgbClr val="073763"/>
                        </a:solidFill>
                        <a:latin typeface="Lato"/>
                        <a:ea typeface="Lato"/>
                        <a:cs typeface="Lato"/>
                        <a:sym typeface="Lato"/>
                      </a:endParaRPr>
                    </a:p>
                    <a:p>
                      <a:pPr marL="0" lvl="0" indent="0" algn="ctr" rtl="0">
                        <a:spcBef>
                          <a:spcPts val="0"/>
                        </a:spcBef>
                        <a:spcAft>
                          <a:spcPts val="0"/>
                        </a:spcAft>
                        <a:buNone/>
                      </a:pPr>
                      <a:r>
                        <a:rPr lang="en" sz="2000" b="1">
                          <a:solidFill>
                            <a:srgbClr val="CC0000"/>
                          </a:solidFill>
                          <a:latin typeface="Lato"/>
                          <a:ea typeface="Lato"/>
                          <a:cs typeface="Lato"/>
                          <a:sym typeface="Lato"/>
                        </a:rPr>
                        <a:t>727+ hires</a:t>
                      </a:r>
                      <a:endParaRPr sz="2000" b="1">
                        <a:solidFill>
                          <a:srgbClr val="CC0000"/>
                        </a:solidFill>
                        <a:latin typeface="Lato"/>
                        <a:ea typeface="Lato"/>
                        <a:cs typeface="Lato"/>
                        <a:sym typeface="Lato"/>
                      </a:endParaRPr>
                    </a:p>
                    <a:p>
                      <a:pPr marL="0" lvl="0" indent="0" algn="ctr" rtl="0">
                        <a:spcBef>
                          <a:spcPts val="0"/>
                        </a:spcBef>
                        <a:spcAft>
                          <a:spcPts val="0"/>
                        </a:spcAft>
                        <a:buNone/>
                      </a:pPr>
                      <a:r>
                        <a:rPr lang="en" sz="2000" b="1">
                          <a:solidFill>
                            <a:srgbClr val="38761D"/>
                          </a:solidFill>
                          <a:latin typeface="Lato"/>
                          <a:ea typeface="Lato"/>
                          <a:cs typeface="Lato"/>
                          <a:sym typeface="Lato"/>
                        </a:rPr>
                        <a:t>$47M+ impact</a:t>
                      </a:r>
                      <a:endParaRPr sz="2000">
                        <a:latin typeface="Calibri"/>
                        <a:ea typeface="Calibri"/>
                        <a:cs typeface="Calibri"/>
                        <a:sym typeface="Calibri"/>
                      </a:endParaRPr>
                    </a:p>
                  </a:txBody>
                  <a:tcPr marL="27940" marR="27940" marT="0" marB="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000" b="1">
                          <a:solidFill>
                            <a:srgbClr val="073763"/>
                          </a:solidFill>
                          <a:latin typeface="Lato"/>
                          <a:ea typeface="Lato"/>
                          <a:cs typeface="Lato"/>
                          <a:sym typeface="Lato"/>
                        </a:rPr>
                        <a:t>Logistics</a:t>
                      </a:r>
                      <a:endParaRPr sz="2000">
                        <a:solidFill>
                          <a:srgbClr val="073763"/>
                        </a:solidFill>
                        <a:latin typeface="Lato"/>
                        <a:ea typeface="Lato"/>
                        <a:cs typeface="Lato"/>
                        <a:sym typeface="Lato"/>
                      </a:endParaRPr>
                    </a:p>
                    <a:p>
                      <a:pPr marL="0" lvl="0" indent="0" algn="ctr" rtl="0">
                        <a:spcBef>
                          <a:spcPts val="0"/>
                        </a:spcBef>
                        <a:spcAft>
                          <a:spcPts val="0"/>
                        </a:spcAft>
                        <a:buNone/>
                      </a:pPr>
                      <a:r>
                        <a:rPr lang="en" sz="2000" b="1">
                          <a:solidFill>
                            <a:srgbClr val="CC0000"/>
                          </a:solidFill>
                          <a:latin typeface="Lato"/>
                          <a:ea typeface="Lato"/>
                          <a:cs typeface="Lato"/>
                          <a:sym typeface="Lato"/>
                        </a:rPr>
                        <a:t>389+ hires</a:t>
                      </a:r>
                      <a:endParaRPr sz="2000" b="1">
                        <a:solidFill>
                          <a:srgbClr val="CC0000"/>
                        </a:solidFill>
                        <a:latin typeface="Lato"/>
                        <a:ea typeface="Lato"/>
                        <a:cs typeface="Lato"/>
                        <a:sym typeface="Lato"/>
                      </a:endParaRPr>
                    </a:p>
                    <a:p>
                      <a:pPr marL="0" lvl="0" indent="0" algn="ctr" rtl="0">
                        <a:spcBef>
                          <a:spcPts val="0"/>
                        </a:spcBef>
                        <a:spcAft>
                          <a:spcPts val="0"/>
                        </a:spcAft>
                        <a:buNone/>
                      </a:pPr>
                      <a:r>
                        <a:rPr lang="en" sz="2000" b="1">
                          <a:solidFill>
                            <a:srgbClr val="38761D"/>
                          </a:solidFill>
                          <a:latin typeface="Lato"/>
                          <a:ea typeface="Lato"/>
                          <a:cs typeface="Lato"/>
                          <a:sym typeface="Lato"/>
                        </a:rPr>
                        <a:t>$21M+ impact</a:t>
                      </a:r>
                      <a:endParaRPr sz="2000" b="1">
                        <a:solidFill>
                          <a:srgbClr val="073763"/>
                        </a:solidFill>
                        <a:latin typeface="Lato"/>
                        <a:ea typeface="Lato"/>
                        <a:cs typeface="Lato"/>
                        <a:sym typeface="Lato"/>
                      </a:endParaRPr>
                    </a:p>
                  </a:txBody>
                  <a:tcPr marL="27940" marR="27940" marT="0" marB="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4" name="Google Shape;164;p22"/>
          <p:cNvGraphicFramePr/>
          <p:nvPr/>
        </p:nvGraphicFramePr>
        <p:xfrm>
          <a:off x="4191968" y="3957469"/>
          <a:ext cx="4572508" cy="1219200"/>
        </p:xfrm>
        <a:graphic>
          <a:graphicData uri="http://schemas.openxmlformats.org/drawingml/2006/table">
            <a:tbl>
              <a:tblPr>
                <a:noFill/>
              </a:tblPr>
              <a:tblGrid>
                <a:gridCol w="2007005">
                  <a:extLst>
                    <a:ext uri="{9D8B030D-6E8A-4147-A177-3AD203B41FA5}">
                      <a16:colId xmlns:a16="http://schemas.microsoft.com/office/drawing/2014/main" val="20000"/>
                    </a:ext>
                  </a:extLst>
                </a:gridCol>
                <a:gridCol w="2565503">
                  <a:extLst>
                    <a:ext uri="{9D8B030D-6E8A-4147-A177-3AD203B41FA5}">
                      <a16:colId xmlns:a16="http://schemas.microsoft.com/office/drawing/2014/main" val="20001"/>
                    </a:ext>
                  </a:extLst>
                </a:gridCol>
              </a:tblGrid>
              <a:tr h="1207008">
                <a:tc>
                  <a:txBody>
                    <a:bodyPr/>
                    <a:lstStyle/>
                    <a:p>
                      <a:pPr marL="0" lvl="0" indent="0" algn="ctr" rtl="0">
                        <a:spcBef>
                          <a:spcPts val="0"/>
                        </a:spcBef>
                        <a:spcAft>
                          <a:spcPts val="0"/>
                        </a:spcAft>
                        <a:buNone/>
                      </a:pPr>
                      <a:r>
                        <a:rPr lang="en" sz="2000" b="1">
                          <a:solidFill>
                            <a:srgbClr val="073763"/>
                          </a:solidFill>
                          <a:latin typeface="Lato"/>
                          <a:ea typeface="Lato"/>
                          <a:cs typeface="Lato"/>
                          <a:sym typeface="Lato"/>
                        </a:rPr>
                        <a:t>Construction</a:t>
                      </a:r>
                      <a:endParaRPr sz="2000">
                        <a:solidFill>
                          <a:srgbClr val="073763"/>
                        </a:solidFill>
                        <a:latin typeface="Lato"/>
                        <a:ea typeface="Lato"/>
                        <a:cs typeface="Lato"/>
                        <a:sym typeface="Lato"/>
                      </a:endParaRPr>
                    </a:p>
                    <a:p>
                      <a:pPr marL="0" lvl="0" indent="0" algn="ctr" rtl="0">
                        <a:spcBef>
                          <a:spcPts val="0"/>
                        </a:spcBef>
                        <a:spcAft>
                          <a:spcPts val="0"/>
                        </a:spcAft>
                        <a:buNone/>
                      </a:pPr>
                      <a:r>
                        <a:rPr lang="en" sz="2000" b="1">
                          <a:solidFill>
                            <a:srgbClr val="CC0000"/>
                          </a:solidFill>
                          <a:latin typeface="Lato"/>
                          <a:ea typeface="Lato"/>
                          <a:cs typeface="Lato"/>
                          <a:sym typeface="Lato"/>
                        </a:rPr>
                        <a:t>733+ hires</a:t>
                      </a:r>
                      <a:endParaRPr sz="2000" b="1">
                        <a:solidFill>
                          <a:srgbClr val="CC0000"/>
                        </a:solidFill>
                        <a:latin typeface="Lato"/>
                        <a:ea typeface="Lato"/>
                        <a:cs typeface="Lato"/>
                        <a:sym typeface="Lato"/>
                      </a:endParaRPr>
                    </a:p>
                    <a:p>
                      <a:pPr marL="0" lvl="0" indent="0" algn="ctr" rtl="0">
                        <a:spcBef>
                          <a:spcPts val="0"/>
                        </a:spcBef>
                        <a:spcAft>
                          <a:spcPts val="0"/>
                        </a:spcAft>
                        <a:buNone/>
                      </a:pPr>
                      <a:r>
                        <a:rPr lang="en" sz="2000" b="1">
                          <a:solidFill>
                            <a:srgbClr val="38761D"/>
                          </a:solidFill>
                          <a:latin typeface="Lato"/>
                          <a:ea typeface="Lato"/>
                          <a:cs typeface="Lato"/>
                          <a:sym typeface="Lato"/>
                        </a:rPr>
                        <a:t>$40M+ impact</a:t>
                      </a:r>
                      <a:endParaRPr sz="2000" b="1">
                        <a:solidFill>
                          <a:srgbClr val="073763"/>
                        </a:solidFill>
                        <a:latin typeface="Lato"/>
                        <a:ea typeface="Lato"/>
                        <a:cs typeface="Lato"/>
                        <a:sym typeface="Lato"/>
                      </a:endParaRPr>
                    </a:p>
                  </a:txBody>
                  <a:tcPr marL="27940" marR="27940" marT="0" marB="0" anchor="ctr">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2000" b="1">
                          <a:solidFill>
                            <a:srgbClr val="073763"/>
                          </a:solidFill>
                          <a:latin typeface="Lato"/>
                          <a:ea typeface="Lato"/>
                          <a:cs typeface="Lato"/>
                          <a:sym typeface="Lato"/>
                        </a:rPr>
                        <a:t>Maritime/ Industrial Base</a:t>
                      </a:r>
                      <a:r>
                        <a:rPr lang="en" sz="2000">
                          <a:solidFill>
                            <a:srgbClr val="073763"/>
                          </a:solidFill>
                          <a:latin typeface="Lato"/>
                          <a:ea typeface="Lato"/>
                          <a:cs typeface="Lato"/>
                          <a:sym typeface="Lato"/>
                        </a:rPr>
                        <a:t> </a:t>
                      </a:r>
                      <a:endParaRPr sz="2000">
                        <a:solidFill>
                          <a:srgbClr val="073763"/>
                        </a:solidFill>
                        <a:latin typeface="Lato"/>
                        <a:ea typeface="Lato"/>
                        <a:cs typeface="Lato"/>
                        <a:sym typeface="Lato"/>
                      </a:endParaRPr>
                    </a:p>
                    <a:p>
                      <a:pPr marL="0" lvl="0" indent="0" algn="ctr" rtl="0">
                        <a:spcBef>
                          <a:spcPts val="0"/>
                        </a:spcBef>
                        <a:spcAft>
                          <a:spcPts val="0"/>
                        </a:spcAft>
                        <a:buNone/>
                      </a:pPr>
                      <a:r>
                        <a:rPr lang="en" sz="2000" b="1">
                          <a:solidFill>
                            <a:srgbClr val="CC0000"/>
                          </a:solidFill>
                          <a:latin typeface="Lato"/>
                          <a:ea typeface="Lato"/>
                          <a:cs typeface="Lato"/>
                          <a:sym typeface="Lato"/>
                        </a:rPr>
                        <a:t>166+ hires</a:t>
                      </a:r>
                      <a:endParaRPr sz="2000" b="1">
                        <a:solidFill>
                          <a:srgbClr val="CC0000"/>
                        </a:solidFill>
                        <a:latin typeface="Lato"/>
                        <a:ea typeface="Lato"/>
                        <a:cs typeface="Lato"/>
                        <a:sym typeface="Lato"/>
                      </a:endParaRPr>
                    </a:p>
                    <a:p>
                      <a:pPr marL="0" lvl="0" indent="0" algn="ctr" rtl="0">
                        <a:spcBef>
                          <a:spcPts val="0"/>
                        </a:spcBef>
                        <a:spcAft>
                          <a:spcPts val="0"/>
                        </a:spcAft>
                        <a:buNone/>
                      </a:pPr>
                      <a:r>
                        <a:rPr lang="en" sz="2000" b="1">
                          <a:solidFill>
                            <a:srgbClr val="38761D"/>
                          </a:solidFill>
                          <a:latin typeface="Lato"/>
                          <a:ea typeface="Lato"/>
                          <a:cs typeface="Lato"/>
                          <a:sym typeface="Lato"/>
                        </a:rPr>
                        <a:t>$10M+ impact</a:t>
                      </a:r>
                      <a:endParaRPr sz="2000" b="1">
                        <a:solidFill>
                          <a:srgbClr val="073763"/>
                        </a:solidFill>
                        <a:latin typeface="Lato"/>
                        <a:ea typeface="Lato"/>
                        <a:cs typeface="Lato"/>
                        <a:sym typeface="Lato"/>
                      </a:endParaRPr>
                    </a:p>
                  </a:txBody>
                  <a:tcPr marL="27940" marR="27940" marT="0" marB="0" anchor="ctr">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5" name="Google Shape;165;p22"/>
          <p:cNvSpPr txBox="1"/>
          <p:nvPr/>
        </p:nvSpPr>
        <p:spPr>
          <a:xfrm>
            <a:off x="2615168" y="5491375"/>
            <a:ext cx="7174200" cy="541654"/>
          </a:xfrm>
          <a:prstGeom prst="rect">
            <a:avLst/>
          </a:prstGeom>
          <a:noFill/>
          <a:ln>
            <a:noFill/>
          </a:ln>
        </p:spPr>
        <p:txBody>
          <a:bodyPr spcFirstLastPara="1" wrap="square" lIns="100568" tIns="100568" rIns="100568" bIns="100568" anchor="t" anchorCtr="0">
            <a:spAutoFit/>
          </a:bodyPr>
          <a:lstStyle/>
          <a:p>
            <a:pPr defTabSz="1005840">
              <a:buClr>
                <a:srgbClr val="000000"/>
              </a:buClr>
            </a:pPr>
            <a:r>
              <a:rPr lang="en" sz="1100" i="1" kern="0">
                <a:solidFill>
                  <a:srgbClr val="000000"/>
                </a:solidFill>
                <a:latin typeface="Lato"/>
                <a:ea typeface="Lato"/>
                <a:cs typeface="Lato"/>
                <a:sym typeface="Lato"/>
              </a:rPr>
              <a:t>Project Engineer, Heavy Equipment Operator, Structural Welder / Pipefitter, Logistics Coordinator, CNC Machinist / Technician, Safety Coordinator, GIS Analyst</a:t>
            </a:r>
            <a:endParaRPr sz="1320" i="1" kern="0">
              <a:solidFill>
                <a:srgbClr val="000000"/>
              </a:solidFill>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CAB5A98-C707-BCE1-85E2-87FA961749B0}"/>
              </a:ext>
            </a:extLst>
          </p:cNvPr>
          <p:cNvSpPr>
            <a:spLocks noGrp="1"/>
          </p:cNvSpPr>
          <p:nvPr>
            <p:ph type="title"/>
          </p:nvPr>
        </p:nvSpPr>
        <p:spPr>
          <a:xfrm>
            <a:off x="307341" y="662623"/>
            <a:ext cx="9351169" cy="668814"/>
          </a:xfrm>
        </p:spPr>
        <p:txBody>
          <a:bodyPr vert="horz" wrap="square" lIns="101273" tIns="50637" rIns="101273" bIns="50637" numCol="1" anchor="b" anchorCtr="0" compatLnSpc="1">
            <a:prstTxWarp prst="textNoShape">
              <a:avLst/>
            </a:prstTxWarp>
          </a:bodyPr>
          <a:lstStyle/>
          <a:p>
            <a:pPr algn="ctr" eaLnBrk="1" hangingPunct="1"/>
            <a:r>
              <a:rPr lang="en-US" altLang="en-US" sz="3960">
                <a:latin typeface="Georgia" panose="02040502050405020303" pitchFamily="18" charset="0"/>
                <a:cs typeface="Georgia" panose="02040502050405020303" pitchFamily="18" charset="0"/>
              </a:rPr>
              <a:t>How Do Veterans Apply For Services?</a:t>
            </a:r>
          </a:p>
        </p:txBody>
      </p:sp>
      <p:sp>
        <p:nvSpPr>
          <p:cNvPr id="2" name="Rectangle 1">
            <a:extLst>
              <a:ext uri="{FF2B5EF4-FFF2-40B4-BE49-F238E27FC236}">
                <a16:creationId xmlns:a16="http://schemas.microsoft.com/office/drawing/2014/main" id="{239C2B5F-6CAF-9506-A846-B831A4B9D0FC}"/>
              </a:ext>
            </a:extLst>
          </p:cNvPr>
          <p:cNvSpPr/>
          <p:nvPr/>
        </p:nvSpPr>
        <p:spPr>
          <a:xfrm>
            <a:off x="431325" y="1504316"/>
            <a:ext cx="9021128" cy="3958648"/>
          </a:xfrm>
          <a:prstGeom prst="rect">
            <a:avLst/>
          </a:prstGeom>
        </p:spPr>
        <p:txBody>
          <a:bodyPr>
            <a:spAutoFit/>
          </a:bodyPr>
          <a:lstStyle/>
          <a:p>
            <a:pPr marL="817245" lvl="1" indent="-314325" defTabSz="1005840" fontAlgn="base">
              <a:lnSpc>
                <a:spcPct val="80000"/>
              </a:lnSpc>
              <a:spcBef>
                <a:spcPct val="20000"/>
              </a:spcBef>
              <a:spcAft>
                <a:spcPct val="0"/>
              </a:spcAft>
              <a:defRPr/>
            </a:pPr>
            <a:endParaRPr lang="en-US" altLang="en-US" sz="2200" b="1" kern="0" dirty="0">
              <a:solidFill>
                <a:srgbClr val="000000"/>
              </a:solidFill>
              <a:latin typeface="Arial"/>
            </a:endParaRPr>
          </a:p>
          <a:p>
            <a:pPr marL="1257300" lvl="2" indent="-251460" defTabSz="1005840" fontAlgn="base">
              <a:lnSpc>
                <a:spcPct val="80000"/>
              </a:lnSpc>
              <a:spcBef>
                <a:spcPct val="20000"/>
              </a:spcBef>
              <a:spcAft>
                <a:spcPct val="0"/>
              </a:spcAft>
              <a:buFontTx/>
              <a:buChar char="•"/>
              <a:defRPr/>
            </a:pPr>
            <a:r>
              <a:rPr lang="en-US" altLang="en-US" sz="2200" kern="0" dirty="0">
                <a:solidFill>
                  <a:srgbClr val="000000"/>
                </a:solidFill>
                <a:latin typeface="Calibri"/>
                <a:cs typeface="Times New Roman" pitchFamily="18" charset="0"/>
              </a:rPr>
              <a:t>Submit VA Form 28-0588, Request for Memorandum Rating, along with your service or other medical records, and;</a:t>
            </a:r>
            <a:endParaRPr lang="en-US" altLang="en-US" sz="2200" kern="0" dirty="0">
              <a:solidFill>
                <a:srgbClr val="000000"/>
              </a:solidFill>
              <a:latin typeface="Calibri"/>
            </a:endParaRPr>
          </a:p>
          <a:p>
            <a:pPr marL="1257300" lvl="2" indent="-251460" defTabSz="1005840" fontAlgn="base">
              <a:lnSpc>
                <a:spcPct val="80000"/>
              </a:lnSpc>
              <a:spcBef>
                <a:spcPct val="20000"/>
              </a:spcBef>
              <a:spcAft>
                <a:spcPct val="0"/>
              </a:spcAft>
              <a:buFontTx/>
              <a:buChar char="•"/>
              <a:defRPr/>
            </a:pPr>
            <a:r>
              <a:rPr lang="en-US" altLang="en-US" sz="2200" kern="0" dirty="0">
                <a:solidFill>
                  <a:srgbClr val="000000"/>
                </a:solidFill>
                <a:latin typeface="Calibri"/>
                <a:cs typeface="Times New Roman" pitchFamily="18" charset="0"/>
              </a:rPr>
              <a:t>Submit VA Form 28-1900, Application For Vocational Rehabilitation &amp; Employment Benefits</a:t>
            </a:r>
          </a:p>
          <a:p>
            <a:pPr marL="1257300" lvl="2" indent="-251460" defTabSz="1005840" fontAlgn="base">
              <a:lnSpc>
                <a:spcPct val="80000"/>
              </a:lnSpc>
              <a:spcBef>
                <a:spcPct val="20000"/>
              </a:spcBef>
              <a:spcAft>
                <a:spcPct val="0"/>
              </a:spcAft>
              <a:buFontTx/>
              <a:buChar char="•"/>
              <a:defRPr/>
            </a:pPr>
            <a:r>
              <a:rPr lang="en-US" altLang="en-US" sz="2200" kern="0" dirty="0">
                <a:solidFill>
                  <a:srgbClr val="000000"/>
                </a:solidFill>
                <a:latin typeface="Calibri"/>
                <a:cs typeface="Times New Roman" pitchFamily="18" charset="0"/>
              </a:rPr>
              <a:t>VARO Fax 713-383-1984</a:t>
            </a:r>
          </a:p>
          <a:p>
            <a:pPr marL="1257300" lvl="2" indent="-251460" defTabSz="1005840" fontAlgn="base">
              <a:lnSpc>
                <a:spcPct val="80000"/>
              </a:lnSpc>
              <a:spcBef>
                <a:spcPct val="20000"/>
              </a:spcBef>
              <a:spcAft>
                <a:spcPct val="0"/>
              </a:spcAft>
              <a:buFontTx/>
              <a:buChar char="•"/>
              <a:defRPr/>
            </a:pPr>
            <a:r>
              <a:rPr lang="en-US" altLang="en-US" sz="2200" kern="0" dirty="0">
                <a:solidFill>
                  <a:srgbClr val="000000"/>
                </a:solidFill>
                <a:latin typeface="Calibri"/>
                <a:cs typeface="Times New Roman" pitchFamily="18" charset="0"/>
              </a:rPr>
              <a:t>VONAPP.  </a:t>
            </a:r>
            <a:r>
              <a:rPr lang="en-US" altLang="en-US" sz="2200" kern="0" dirty="0">
                <a:solidFill>
                  <a:srgbClr val="000000"/>
                </a:solidFill>
                <a:latin typeface="Calibri"/>
                <a:cs typeface="Times New Roman" pitchFamily="18" charset="0"/>
                <a:hlinkClick r:id="rId3"/>
              </a:rPr>
              <a:t>WWW.VA.GOV</a:t>
            </a:r>
            <a:endParaRPr lang="en-US" altLang="en-US" sz="2200" kern="0" dirty="0">
              <a:solidFill>
                <a:srgbClr val="000000"/>
              </a:solidFill>
              <a:latin typeface="Calibri"/>
              <a:cs typeface="Times New Roman" pitchFamily="18" charset="0"/>
            </a:endParaRPr>
          </a:p>
          <a:p>
            <a:pPr marL="1257300" lvl="2" indent="-251460" defTabSz="1005840" fontAlgn="base">
              <a:lnSpc>
                <a:spcPct val="80000"/>
              </a:lnSpc>
              <a:spcBef>
                <a:spcPct val="20000"/>
              </a:spcBef>
              <a:spcAft>
                <a:spcPct val="0"/>
              </a:spcAft>
              <a:buFontTx/>
              <a:buChar char="•"/>
              <a:defRPr/>
            </a:pPr>
            <a:r>
              <a:rPr lang="en-US" altLang="en-US" sz="2200" kern="0" dirty="0">
                <a:solidFill>
                  <a:srgbClr val="000000"/>
                </a:solidFill>
                <a:latin typeface="Calibri"/>
                <a:cs typeface="Times New Roman" pitchFamily="18" charset="0"/>
              </a:rPr>
              <a:t>Mail / Hand Carry To VA:</a:t>
            </a:r>
          </a:p>
          <a:p>
            <a:pPr marL="1257300" lvl="2" indent="-251460" defTabSz="1005840" fontAlgn="base">
              <a:lnSpc>
                <a:spcPct val="80000"/>
              </a:lnSpc>
              <a:spcBef>
                <a:spcPct val="20000"/>
              </a:spcBef>
              <a:spcAft>
                <a:spcPct val="0"/>
              </a:spcAft>
              <a:defRPr/>
            </a:pPr>
            <a:r>
              <a:rPr lang="en-US" altLang="en-US" sz="2200" kern="0" dirty="0">
                <a:solidFill>
                  <a:srgbClr val="000000"/>
                </a:solidFill>
                <a:latin typeface="Calibri"/>
                <a:cs typeface="Times New Roman" pitchFamily="18" charset="0"/>
              </a:rPr>
              <a:t>   Veterans Affairs Regional Office</a:t>
            </a:r>
          </a:p>
          <a:p>
            <a:pPr marL="1257300" lvl="2" indent="-251460" defTabSz="1005840" fontAlgn="base">
              <a:lnSpc>
                <a:spcPct val="80000"/>
              </a:lnSpc>
              <a:spcBef>
                <a:spcPct val="20000"/>
              </a:spcBef>
              <a:spcAft>
                <a:spcPct val="0"/>
              </a:spcAft>
              <a:defRPr/>
            </a:pPr>
            <a:r>
              <a:rPr lang="en-US" altLang="en-US" sz="2200" kern="0" dirty="0">
                <a:solidFill>
                  <a:srgbClr val="000000"/>
                </a:solidFill>
                <a:latin typeface="Calibri"/>
                <a:cs typeface="Times New Roman" pitchFamily="18" charset="0"/>
              </a:rPr>
              <a:t>    Vocational Rehabilitation &amp; Employment</a:t>
            </a:r>
          </a:p>
          <a:p>
            <a:pPr marL="1257300" lvl="2" indent="-251460" defTabSz="1005840" fontAlgn="base">
              <a:lnSpc>
                <a:spcPct val="80000"/>
              </a:lnSpc>
              <a:spcBef>
                <a:spcPct val="20000"/>
              </a:spcBef>
              <a:spcAft>
                <a:spcPct val="0"/>
              </a:spcAft>
              <a:defRPr/>
            </a:pPr>
            <a:r>
              <a:rPr lang="en-US" altLang="en-US" sz="2200" kern="0" dirty="0">
                <a:solidFill>
                  <a:srgbClr val="000000"/>
                </a:solidFill>
                <a:latin typeface="Calibri"/>
                <a:cs typeface="Times New Roman" pitchFamily="18" charset="0"/>
              </a:rPr>
              <a:t>    6900 Almeda Rd.</a:t>
            </a:r>
          </a:p>
          <a:p>
            <a:pPr marL="1257300" lvl="2" indent="-251460" defTabSz="1005840" fontAlgn="base">
              <a:lnSpc>
                <a:spcPct val="80000"/>
              </a:lnSpc>
              <a:spcBef>
                <a:spcPct val="20000"/>
              </a:spcBef>
              <a:spcAft>
                <a:spcPct val="0"/>
              </a:spcAft>
              <a:defRPr/>
            </a:pPr>
            <a:r>
              <a:rPr lang="en-US" altLang="en-US" sz="2200" kern="0" dirty="0">
                <a:solidFill>
                  <a:srgbClr val="000000"/>
                </a:solidFill>
                <a:latin typeface="Calibri"/>
                <a:cs typeface="Times New Roman" pitchFamily="18" charset="0"/>
              </a:rPr>
              <a:t>    Houston, TX 77030</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AC7445F-3BED-478A-0ED0-7B83ED9C55BB}"/>
              </a:ext>
            </a:extLst>
          </p:cNvPr>
          <p:cNvSpPr>
            <a:spLocks noGrp="1"/>
          </p:cNvSpPr>
          <p:nvPr>
            <p:ph type="title"/>
          </p:nvPr>
        </p:nvSpPr>
        <p:spPr>
          <a:xfrm>
            <a:off x="307341" y="662623"/>
            <a:ext cx="9351169" cy="668814"/>
          </a:xfrm>
        </p:spPr>
        <p:txBody>
          <a:bodyPr vert="horz" wrap="square" lIns="101273" tIns="50637" rIns="101273" bIns="50637" numCol="1" anchor="b" anchorCtr="0" compatLnSpc="1">
            <a:prstTxWarp prst="textNoShape">
              <a:avLst/>
            </a:prstTxWarp>
          </a:bodyPr>
          <a:lstStyle/>
          <a:p>
            <a:pPr algn="ctr" eaLnBrk="1" hangingPunct="1"/>
            <a:r>
              <a:rPr lang="en-US" altLang="en-US" sz="3960">
                <a:latin typeface="Georgia" panose="02040502050405020303" pitchFamily="18" charset="0"/>
                <a:cs typeface="Georgia" panose="02040502050405020303" pitchFamily="18" charset="0"/>
              </a:rPr>
              <a:t>VR&amp;E Office Locations</a:t>
            </a:r>
          </a:p>
        </p:txBody>
      </p:sp>
      <p:sp>
        <p:nvSpPr>
          <p:cNvPr id="3" name="Rectangle 2">
            <a:extLst>
              <a:ext uri="{FF2B5EF4-FFF2-40B4-BE49-F238E27FC236}">
                <a16:creationId xmlns:a16="http://schemas.microsoft.com/office/drawing/2014/main" id="{93F560B8-1779-6E02-3DC6-0D8CD257B38E}"/>
              </a:ext>
            </a:extLst>
          </p:cNvPr>
          <p:cNvSpPr/>
          <p:nvPr/>
        </p:nvSpPr>
        <p:spPr>
          <a:xfrm>
            <a:off x="307340" y="2042160"/>
            <a:ext cx="9515317" cy="3978846"/>
          </a:xfrm>
          <a:prstGeom prst="rect">
            <a:avLst/>
          </a:prstGeom>
        </p:spPr>
        <p:txBody>
          <a:bodyPr>
            <a:spAutoFit/>
          </a:bodyPr>
          <a:lstStyle/>
          <a:p>
            <a:pPr marL="377190" indent="-377190" defTabSz="1005840" fontAlgn="base">
              <a:spcBef>
                <a:spcPct val="20000"/>
              </a:spcBef>
              <a:spcAft>
                <a:spcPct val="0"/>
              </a:spcAft>
              <a:defRPr/>
            </a:pPr>
            <a:r>
              <a:rPr lang="en-US" altLang="en-US" sz="3080" b="1" kern="0" dirty="0">
                <a:solidFill>
                  <a:srgbClr val="000000"/>
                </a:solidFill>
                <a:latin typeface="Calibri"/>
              </a:rPr>
              <a:t>Several VR&amp;E Locations</a:t>
            </a:r>
          </a:p>
          <a:p>
            <a:pPr marL="377190" indent="-377190" defTabSz="1005840" fontAlgn="base">
              <a:spcBef>
                <a:spcPct val="20000"/>
              </a:spcBef>
              <a:spcAft>
                <a:spcPct val="0"/>
              </a:spcAft>
              <a:buFontTx/>
              <a:buChar char="•"/>
              <a:defRPr/>
            </a:pPr>
            <a:r>
              <a:rPr lang="en-US" altLang="en-US" sz="2640" kern="0" dirty="0">
                <a:solidFill>
                  <a:srgbClr val="000000"/>
                </a:solidFill>
                <a:latin typeface="Calibri"/>
              </a:rPr>
              <a:t>Houston VA Regional Office – Main Campus</a:t>
            </a:r>
          </a:p>
          <a:p>
            <a:pPr marL="377190" indent="-377190" defTabSz="1005840" fontAlgn="base">
              <a:spcBef>
                <a:spcPct val="20000"/>
              </a:spcBef>
              <a:spcAft>
                <a:spcPct val="0"/>
              </a:spcAft>
              <a:defRPr/>
            </a:pPr>
            <a:r>
              <a:rPr lang="en-US" altLang="en-US" sz="2640" kern="0" dirty="0">
                <a:solidFill>
                  <a:srgbClr val="000000"/>
                </a:solidFill>
                <a:latin typeface="Calibri"/>
              </a:rPr>
              <a:t>      </a:t>
            </a:r>
            <a:r>
              <a:rPr lang="en-US" altLang="en-US" sz="2200" kern="0" dirty="0">
                <a:solidFill>
                  <a:srgbClr val="000000"/>
                </a:solidFill>
                <a:latin typeface="Calibri"/>
              </a:rPr>
              <a:t>(Bill Processing Center)</a:t>
            </a:r>
          </a:p>
          <a:p>
            <a:pPr marL="377190" indent="-377190" defTabSz="1005840" fontAlgn="base">
              <a:spcBef>
                <a:spcPct val="20000"/>
              </a:spcBef>
              <a:spcAft>
                <a:spcPct val="0"/>
              </a:spcAft>
              <a:buFontTx/>
              <a:buChar char="•"/>
              <a:defRPr/>
            </a:pPr>
            <a:r>
              <a:rPr lang="en-US" altLang="en-US" sz="2640" kern="0" dirty="0">
                <a:solidFill>
                  <a:srgbClr val="000000"/>
                </a:solidFill>
                <a:latin typeface="Calibri"/>
              </a:rPr>
              <a:t>San Antonio, TX – Out-based Office</a:t>
            </a:r>
          </a:p>
          <a:p>
            <a:pPr marL="377190" indent="-377190" defTabSz="1005840" fontAlgn="base">
              <a:spcBef>
                <a:spcPct val="20000"/>
              </a:spcBef>
              <a:spcAft>
                <a:spcPct val="0"/>
              </a:spcAft>
              <a:buFontTx/>
              <a:buChar char="•"/>
              <a:defRPr/>
            </a:pPr>
            <a:r>
              <a:rPr lang="en-US" altLang="en-US" sz="2640" kern="0" dirty="0">
                <a:solidFill>
                  <a:srgbClr val="000000"/>
                </a:solidFill>
                <a:latin typeface="Calibri"/>
              </a:rPr>
              <a:t>McAllen, TX – Satellite Office</a:t>
            </a:r>
          </a:p>
          <a:p>
            <a:pPr marL="377190" indent="-377190" defTabSz="1005840" fontAlgn="base">
              <a:spcBef>
                <a:spcPct val="20000"/>
              </a:spcBef>
              <a:spcAft>
                <a:spcPct val="0"/>
              </a:spcAft>
              <a:buFontTx/>
              <a:buChar char="•"/>
              <a:defRPr/>
            </a:pPr>
            <a:r>
              <a:rPr lang="en-US" altLang="en-US" sz="2640" kern="0" dirty="0">
                <a:solidFill>
                  <a:srgbClr val="000000"/>
                </a:solidFill>
                <a:latin typeface="Calibri"/>
              </a:rPr>
              <a:t>Corpus Christi, TX – Satellite Office</a:t>
            </a:r>
          </a:p>
          <a:p>
            <a:pPr defTabSz="1005840" fontAlgn="base">
              <a:spcBef>
                <a:spcPct val="20000"/>
              </a:spcBef>
              <a:spcAft>
                <a:spcPct val="0"/>
              </a:spcAft>
              <a:defRPr/>
            </a:pPr>
            <a:endParaRPr lang="en-US" altLang="en-US" sz="2640" kern="0" dirty="0">
              <a:solidFill>
                <a:srgbClr val="000000"/>
              </a:solidFill>
              <a:latin typeface="Times New Roman" pitchFamily="18" charset="0"/>
            </a:endParaRPr>
          </a:p>
          <a:p>
            <a:pPr defTabSz="1005840" fontAlgn="base">
              <a:spcBef>
                <a:spcPct val="20000"/>
              </a:spcBef>
              <a:spcAft>
                <a:spcPct val="0"/>
              </a:spcAft>
              <a:defRPr/>
            </a:pPr>
            <a:endParaRPr lang="en-US" altLang="en-US" sz="2640" kern="0" dirty="0">
              <a:solidFill>
                <a:srgbClr val="000000"/>
              </a:solidFill>
              <a:latin typeface="Times New Roman" pitchFamily="18" charset="0"/>
            </a:endParaRPr>
          </a:p>
        </p:txBody>
      </p:sp>
      <p:pic>
        <p:nvPicPr>
          <p:cNvPr id="32772" name="Picture 2">
            <a:extLst>
              <a:ext uri="{FF2B5EF4-FFF2-40B4-BE49-F238E27FC236}">
                <a16:creationId xmlns:a16="http://schemas.microsoft.com/office/drawing/2014/main" id="{5F41F2AF-F186-3D89-BAAB-AA39892B9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552" y="2838451"/>
            <a:ext cx="2079783" cy="207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3C3118F-9665-968C-E15D-8CC4F4B7C881}"/>
              </a:ext>
            </a:extLst>
          </p:cNvPr>
          <p:cNvSpPr>
            <a:spLocks noGrp="1"/>
          </p:cNvSpPr>
          <p:nvPr>
            <p:ph type="title"/>
          </p:nvPr>
        </p:nvSpPr>
        <p:spPr>
          <a:xfrm>
            <a:off x="307341" y="662623"/>
            <a:ext cx="9351169" cy="668814"/>
          </a:xfrm>
        </p:spPr>
        <p:txBody>
          <a:bodyPr vert="horz" wrap="square" lIns="101273" tIns="50637" rIns="101273" bIns="50637" numCol="1" anchor="b" anchorCtr="0" compatLnSpc="1">
            <a:prstTxWarp prst="textNoShape">
              <a:avLst/>
            </a:prstTxWarp>
          </a:bodyPr>
          <a:lstStyle/>
          <a:p>
            <a:pPr algn="ctr" eaLnBrk="1" hangingPunct="1"/>
            <a:r>
              <a:rPr lang="en-US" altLang="en-US" sz="3960">
                <a:latin typeface="Georgia" panose="02040502050405020303" pitchFamily="18" charset="0"/>
                <a:cs typeface="Georgia" panose="02040502050405020303" pitchFamily="18" charset="0"/>
              </a:rPr>
              <a:t>VA Telephone Contact 1-800-827-1000</a:t>
            </a:r>
          </a:p>
        </p:txBody>
      </p:sp>
      <p:pic>
        <p:nvPicPr>
          <p:cNvPr id="34819" name="Picture 15" descr="About VA banner">
            <a:extLst>
              <a:ext uri="{FF2B5EF4-FFF2-40B4-BE49-F238E27FC236}">
                <a16:creationId xmlns:a16="http://schemas.microsoft.com/office/drawing/2014/main" id="{5D0AA17B-2006-B1D6-33F6-85D46BC30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035" y="2225517"/>
            <a:ext cx="4494848"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2" descr="Vocational Rehabilitation and Employment Services. Veterans Benefits &amp; Services">
            <a:extLst>
              <a:ext uri="{FF2B5EF4-FFF2-40B4-BE49-F238E27FC236}">
                <a16:creationId xmlns:a16="http://schemas.microsoft.com/office/drawing/2014/main" id="{F33AEFEA-BB4E-7025-C291-4A08E33D9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87" y="2981642"/>
            <a:ext cx="4225925" cy="49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11" descr="Compensation and Pension Benefits">
            <a:extLst>
              <a:ext uri="{FF2B5EF4-FFF2-40B4-BE49-F238E27FC236}">
                <a16:creationId xmlns:a16="http://schemas.microsoft.com/office/drawing/2014/main" id="{C8F25CAD-0771-7BB0-EB85-E49E0DD0B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542" y="3599815"/>
            <a:ext cx="4225925" cy="52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13" descr="Health Benefits and Services banner">
            <a:extLst>
              <a:ext uri="{FF2B5EF4-FFF2-40B4-BE49-F238E27FC236}">
                <a16:creationId xmlns:a16="http://schemas.microsoft.com/office/drawing/2014/main" id="{6304A0D6-DB5E-36CD-E1DE-119B3FB0D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77" y="4296569"/>
            <a:ext cx="4225925" cy="56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14" descr="Image displaying the words &quot;Education Benefits&quot;">
            <a:extLst>
              <a:ext uri="{FF2B5EF4-FFF2-40B4-BE49-F238E27FC236}">
                <a16:creationId xmlns:a16="http://schemas.microsoft.com/office/drawing/2014/main" id="{702E627B-2F0C-1A07-1E6D-509FB4049D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40" y="5059680"/>
            <a:ext cx="4225925" cy="52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7">
            <a:extLst>
              <a:ext uri="{FF2B5EF4-FFF2-40B4-BE49-F238E27FC236}">
                <a16:creationId xmlns:a16="http://schemas.microsoft.com/office/drawing/2014/main" id="{3297F30D-9B65-36B3-E118-CEF8EE9F9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035" y="5861209"/>
            <a:ext cx="2168843" cy="335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4825" name="Text Box 17">
            <a:extLst>
              <a:ext uri="{FF2B5EF4-FFF2-40B4-BE49-F238E27FC236}">
                <a16:creationId xmlns:a16="http://schemas.microsoft.com/office/drawing/2014/main" id="{B092C891-689B-8E7C-C4F6-8FF7BD677C36}"/>
              </a:ext>
            </a:extLst>
          </p:cNvPr>
          <p:cNvSpPr txBox="1">
            <a:spLocks noChangeArrowheads="1"/>
          </p:cNvSpPr>
          <p:nvPr/>
        </p:nvSpPr>
        <p:spPr bwMode="auto">
          <a:xfrm>
            <a:off x="5731193" y="2249964"/>
            <a:ext cx="251460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1005840" eaLnBrk="0" fontAlgn="base" hangingPunct="0">
              <a:spcBef>
                <a:spcPct val="50000"/>
              </a:spcBef>
              <a:spcAft>
                <a:spcPct val="0"/>
              </a:spcAft>
              <a:buNone/>
            </a:pPr>
            <a:r>
              <a:rPr lang="en-US" altLang="en-US" sz="1980" b="1">
                <a:solidFill>
                  <a:srgbClr val="000000"/>
                </a:solidFill>
                <a:latin typeface="Times New Roman" panose="02020603050405020304" pitchFamily="18" charset="0"/>
                <a:cs typeface="Times New Roman" panose="02020603050405020304" pitchFamily="18" charset="0"/>
              </a:rPr>
              <a:t>www.va.gov</a:t>
            </a:r>
          </a:p>
        </p:txBody>
      </p:sp>
      <p:sp>
        <p:nvSpPr>
          <p:cNvPr id="34826" name="Text Box 16">
            <a:extLst>
              <a:ext uri="{FF2B5EF4-FFF2-40B4-BE49-F238E27FC236}">
                <a16:creationId xmlns:a16="http://schemas.microsoft.com/office/drawing/2014/main" id="{2345492E-9A6F-2AFE-0803-E93EB03D8547}"/>
              </a:ext>
            </a:extLst>
          </p:cNvPr>
          <p:cNvSpPr txBox="1">
            <a:spLocks noChangeArrowheads="1"/>
          </p:cNvSpPr>
          <p:nvPr/>
        </p:nvSpPr>
        <p:spPr bwMode="auto">
          <a:xfrm>
            <a:off x="5160170" y="2981643"/>
            <a:ext cx="489823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1005840" eaLnBrk="0" fontAlgn="base" hangingPunct="0">
              <a:spcBef>
                <a:spcPct val="50000"/>
              </a:spcBef>
              <a:spcAft>
                <a:spcPct val="0"/>
              </a:spcAft>
              <a:buNone/>
            </a:pPr>
            <a:r>
              <a:rPr lang="en-US" altLang="en-US" sz="1980" b="1">
                <a:solidFill>
                  <a:srgbClr val="000000"/>
                </a:solidFill>
                <a:latin typeface="Times New Roman" panose="02020603050405020304" pitchFamily="18" charset="0"/>
                <a:cs typeface="Times New Roman" panose="02020603050405020304" pitchFamily="18" charset="0"/>
              </a:rPr>
              <a:t>www.vba.va.gov/bln/vre/index.htm</a:t>
            </a:r>
          </a:p>
        </p:txBody>
      </p:sp>
      <p:sp>
        <p:nvSpPr>
          <p:cNvPr id="34827" name="Text Box 18">
            <a:extLst>
              <a:ext uri="{FF2B5EF4-FFF2-40B4-BE49-F238E27FC236}">
                <a16:creationId xmlns:a16="http://schemas.microsoft.com/office/drawing/2014/main" id="{3B20BA8E-20CD-E6E0-FA95-6E3BB0D02F2C}"/>
              </a:ext>
            </a:extLst>
          </p:cNvPr>
          <p:cNvSpPr txBox="1">
            <a:spLocks noChangeArrowheads="1"/>
          </p:cNvSpPr>
          <p:nvPr/>
        </p:nvSpPr>
        <p:spPr bwMode="auto">
          <a:xfrm>
            <a:off x="5231765" y="3608547"/>
            <a:ext cx="481266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1005840" eaLnBrk="0" fontAlgn="base" hangingPunct="0">
              <a:spcBef>
                <a:spcPct val="50000"/>
              </a:spcBef>
              <a:spcAft>
                <a:spcPct val="0"/>
              </a:spcAft>
              <a:buNone/>
            </a:pPr>
            <a:r>
              <a:rPr lang="en-US" altLang="en-US" sz="1980" b="1">
                <a:solidFill>
                  <a:srgbClr val="000000"/>
                </a:solidFill>
                <a:latin typeface="Times New Roman" panose="02020603050405020304" pitchFamily="18" charset="0"/>
                <a:cs typeface="Times New Roman" panose="02020603050405020304" pitchFamily="18" charset="0"/>
              </a:rPr>
              <a:t>www.vba.va.gov/bln/21/index.htm</a:t>
            </a:r>
          </a:p>
        </p:txBody>
      </p:sp>
      <p:sp>
        <p:nvSpPr>
          <p:cNvPr id="34828" name="Text Box 19">
            <a:extLst>
              <a:ext uri="{FF2B5EF4-FFF2-40B4-BE49-F238E27FC236}">
                <a16:creationId xmlns:a16="http://schemas.microsoft.com/office/drawing/2014/main" id="{D5FB82A8-E106-5E2D-AF66-EF350C45DBA1}"/>
              </a:ext>
            </a:extLst>
          </p:cNvPr>
          <p:cNvSpPr txBox="1">
            <a:spLocks noChangeArrowheads="1"/>
          </p:cNvSpPr>
          <p:nvPr/>
        </p:nvSpPr>
        <p:spPr bwMode="auto">
          <a:xfrm>
            <a:off x="5128737" y="4383882"/>
            <a:ext cx="4449445"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1005840" eaLnBrk="0" fontAlgn="base" hangingPunct="0">
              <a:spcBef>
                <a:spcPct val="50000"/>
              </a:spcBef>
              <a:spcAft>
                <a:spcPct val="0"/>
              </a:spcAft>
              <a:buNone/>
            </a:pPr>
            <a:r>
              <a:rPr lang="en-US" altLang="en-US" sz="1980" b="1">
                <a:solidFill>
                  <a:srgbClr val="000000"/>
                </a:solidFill>
                <a:latin typeface="Times New Roman" panose="02020603050405020304" pitchFamily="18" charset="0"/>
                <a:cs typeface="Times New Roman" panose="02020603050405020304" pitchFamily="18" charset="0"/>
              </a:rPr>
              <a:t>www1.va.gov/health_benefits/</a:t>
            </a:r>
          </a:p>
        </p:txBody>
      </p:sp>
      <p:sp>
        <p:nvSpPr>
          <p:cNvPr id="34829" name="Text Box 20">
            <a:extLst>
              <a:ext uri="{FF2B5EF4-FFF2-40B4-BE49-F238E27FC236}">
                <a16:creationId xmlns:a16="http://schemas.microsoft.com/office/drawing/2014/main" id="{CB453903-0034-DD89-1838-C6F1328A80E0}"/>
              </a:ext>
            </a:extLst>
          </p:cNvPr>
          <p:cNvSpPr txBox="1">
            <a:spLocks noChangeArrowheads="1"/>
          </p:cNvSpPr>
          <p:nvPr/>
        </p:nvSpPr>
        <p:spPr bwMode="auto">
          <a:xfrm>
            <a:off x="5212557" y="5138262"/>
            <a:ext cx="268224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1005840" eaLnBrk="0" fontAlgn="base" hangingPunct="0">
              <a:spcBef>
                <a:spcPct val="50000"/>
              </a:spcBef>
              <a:spcAft>
                <a:spcPct val="0"/>
              </a:spcAft>
              <a:buNone/>
            </a:pPr>
            <a:r>
              <a:rPr lang="en-US" altLang="en-US" sz="1980" b="1">
                <a:solidFill>
                  <a:srgbClr val="000000"/>
                </a:solidFill>
                <a:latin typeface="Times New Roman" panose="02020603050405020304" pitchFamily="18" charset="0"/>
                <a:cs typeface="Times New Roman" panose="02020603050405020304" pitchFamily="18" charset="0"/>
              </a:rPr>
              <a:t>www.gibill.va.gov/</a:t>
            </a:r>
          </a:p>
        </p:txBody>
      </p:sp>
      <p:sp>
        <p:nvSpPr>
          <p:cNvPr id="34830" name="Text Box 20">
            <a:extLst>
              <a:ext uri="{FF2B5EF4-FFF2-40B4-BE49-F238E27FC236}">
                <a16:creationId xmlns:a16="http://schemas.microsoft.com/office/drawing/2014/main" id="{E5353D7D-7A5B-C736-5BF2-5A35735E21E9}"/>
              </a:ext>
            </a:extLst>
          </p:cNvPr>
          <p:cNvSpPr txBox="1">
            <a:spLocks noChangeArrowheads="1"/>
          </p:cNvSpPr>
          <p:nvPr/>
        </p:nvSpPr>
        <p:spPr bwMode="auto">
          <a:xfrm>
            <a:off x="3492500" y="5861210"/>
            <a:ext cx="268224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1005840" eaLnBrk="0" fontAlgn="base" hangingPunct="0">
              <a:spcBef>
                <a:spcPct val="50000"/>
              </a:spcBef>
              <a:spcAft>
                <a:spcPct val="0"/>
              </a:spcAft>
              <a:buNone/>
            </a:pPr>
            <a:r>
              <a:rPr lang="en-US" altLang="en-US" sz="1980" b="1">
                <a:solidFill>
                  <a:srgbClr val="000000"/>
                </a:solidFill>
                <a:latin typeface="Times New Roman" panose="02020603050405020304" pitchFamily="18" charset="0"/>
                <a:cs typeface="Times New Roman" panose="02020603050405020304" pitchFamily="18" charset="0"/>
              </a:rPr>
              <a:t>www.ebenefits.va.gov/</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41F839F-7509-6F69-E816-755AFB73FD9E}"/>
              </a:ext>
            </a:extLst>
          </p:cNvPr>
          <p:cNvSpPr>
            <a:spLocks noGrp="1"/>
          </p:cNvSpPr>
          <p:nvPr>
            <p:ph type="title"/>
          </p:nvPr>
        </p:nvSpPr>
        <p:spPr>
          <a:xfrm>
            <a:off x="307341" y="662623"/>
            <a:ext cx="9351169" cy="668814"/>
          </a:xfrm>
        </p:spPr>
        <p:txBody>
          <a:bodyPr vert="horz" wrap="square" lIns="101273" tIns="50637" rIns="101273" bIns="50637" numCol="1" anchor="b" anchorCtr="0" compatLnSpc="1">
            <a:prstTxWarp prst="textNoShape">
              <a:avLst/>
            </a:prstTxWarp>
          </a:bodyPr>
          <a:lstStyle/>
          <a:p>
            <a:pPr algn="ctr" eaLnBrk="1" hangingPunct="1"/>
            <a:r>
              <a:rPr lang="en-US" altLang="en-US" sz="3520">
                <a:latin typeface="Georgia" panose="02040502050405020303" pitchFamily="18" charset="0"/>
                <a:cs typeface="Georgia" panose="02040502050405020303" pitchFamily="18" charset="0"/>
              </a:rPr>
              <a:t>Houston VARO Employment Coordinators</a:t>
            </a:r>
          </a:p>
        </p:txBody>
      </p:sp>
      <p:sp>
        <p:nvSpPr>
          <p:cNvPr id="36867" name="TextBox 1">
            <a:extLst>
              <a:ext uri="{FF2B5EF4-FFF2-40B4-BE49-F238E27FC236}">
                <a16:creationId xmlns:a16="http://schemas.microsoft.com/office/drawing/2014/main" id="{75A918F1-455B-A0D1-BFF3-D90FB8F41847}"/>
              </a:ext>
            </a:extLst>
          </p:cNvPr>
          <p:cNvSpPr txBox="1">
            <a:spLocks noChangeArrowheads="1"/>
          </p:cNvSpPr>
          <p:nvPr/>
        </p:nvSpPr>
        <p:spPr bwMode="auto">
          <a:xfrm>
            <a:off x="604203" y="2017713"/>
            <a:ext cx="8944293" cy="435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Darwin E. Dawson, MS</a:t>
            </a: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Chapter 31, Vocational Rehabilitation &amp; Employment </a:t>
            </a: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Employment Coordinator</a:t>
            </a: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6900 Almeda Rd.</a:t>
            </a: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Houston, TX  77030</a:t>
            </a: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email.: </a:t>
            </a:r>
            <a:r>
              <a:rPr lang="en-US" altLang="en-US" sz="3080">
                <a:solidFill>
                  <a:prstClr val="black"/>
                </a:solidFill>
                <a:latin typeface="Times New Roman" panose="02020603050405020304" pitchFamily="18" charset="0"/>
                <a:cs typeface="Times New Roman" panose="02020603050405020304" pitchFamily="18" charset="0"/>
                <a:hlinkClick r:id="rId3"/>
              </a:rPr>
              <a:t>darwin.e.dawson@va.gov</a:t>
            </a:r>
            <a:endParaRPr lang="en-US" altLang="en-US" sz="3080">
              <a:solidFill>
                <a:prstClr val="black"/>
              </a:solidFill>
              <a:latin typeface="Times New Roman" panose="02020603050405020304" pitchFamily="18" charset="0"/>
              <a:cs typeface="Times New Roman" panose="02020603050405020304" pitchFamily="18" charset="0"/>
            </a:endParaRP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Telephone: 713-383-1958  Fax: 713-383-1984</a:t>
            </a:r>
          </a:p>
          <a:p>
            <a:pPr algn="ctr" defTabSz="502920" fontAlgn="base">
              <a:spcBef>
                <a:spcPct val="0"/>
              </a:spcBef>
              <a:spcAft>
                <a:spcPct val="0"/>
              </a:spcAft>
              <a:buNone/>
            </a:pPr>
            <a:endParaRPr lang="en-US" altLang="en-US" sz="3080">
              <a:solidFill>
                <a:prstClr val="black"/>
              </a:solidFill>
              <a:latin typeface="Times New Roman" panose="02020603050405020304" pitchFamily="18" charset="0"/>
              <a:cs typeface="Times New Roman" panose="02020603050405020304" pitchFamily="18" charset="0"/>
            </a:endParaRPr>
          </a:p>
          <a:p>
            <a:pPr algn="ctr" defTabSz="502920" fontAlgn="base">
              <a:spcBef>
                <a:spcPct val="0"/>
              </a:spcBef>
              <a:spcAft>
                <a:spcPct val="0"/>
              </a:spcAft>
              <a:buNone/>
            </a:pPr>
            <a:r>
              <a:rPr lang="en-US" altLang="en-US" sz="3080">
                <a:solidFill>
                  <a:prstClr val="black"/>
                </a:solidFill>
                <a:latin typeface="Times New Roman" panose="02020603050405020304" pitchFamily="18" charset="0"/>
                <a:cs typeface="Times New Roman" panose="02020603050405020304" pitchFamily="18" charset="0"/>
              </a:rPr>
              <a:t>(Houston, Corpus Christi &amp; McAllen Areas)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2">
            <a:extLst>
              <a:ext uri="{FF2B5EF4-FFF2-40B4-BE49-F238E27FC236}">
                <a16:creationId xmlns:a16="http://schemas.microsoft.com/office/drawing/2014/main" id="{C7F5A36B-8B07-ABE2-09B9-299A9DB9D82F}"/>
              </a:ext>
            </a:extLst>
          </p:cNvPr>
          <p:cNvSpPr>
            <a:spLocks noGrp="1"/>
          </p:cNvSpPr>
          <p:nvPr>
            <p:ph type="sldNum" sz="quarter" idx="4294967295"/>
          </p:nvPr>
        </p:nvSpPr>
        <p:spPr bwMode="auto">
          <a:xfrm>
            <a:off x="7711440" y="7239000"/>
            <a:ext cx="2095500" cy="419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817245" indent="-314325">
              <a:spcBef>
                <a:spcPct val="20000"/>
              </a:spcBef>
              <a:buFont typeface="Arial" panose="020B0604020202020204" pitchFamily="34" charset="0"/>
              <a:buChar char="–"/>
              <a:defRPr sz="176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257300" indent="-251460">
              <a:spcBef>
                <a:spcPct val="20000"/>
              </a:spcBef>
              <a:buFont typeface="Arial" panose="020B0604020202020204" pitchFamily="34" charset="0"/>
              <a:buChar char="•"/>
              <a:defRPr sz="154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760220" indent="-251460">
              <a:spcBef>
                <a:spcPct val="20000"/>
              </a:spcBef>
              <a:buFont typeface="Arial" panose="020B0604020202020204" pitchFamily="34" charset="0"/>
              <a:buChar char="–"/>
              <a:defRPr sz="132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263140" indent="-251460">
              <a:spcBef>
                <a:spcPct val="20000"/>
              </a:spcBef>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76606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326898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77190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427482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algn="r" defTabSz="502920" fontAlgn="base">
              <a:spcBef>
                <a:spcPct val="0"/>
              </a:spcBef>
              <a:spcAft>
                <a:spcPct val="0"/>
              </a:spcAft>
              <a:buNone/>
            </a:pPr>
            <a:fld id="{C808FFB0-1EB7-4F8F-B69D-4B2F378CE0DA}" type="slidenum">
              <a:rPr lang="en-US" altLang="en-US" sz="1540">
                <a:solidFill>
                  <a:prstClr val="white"/>
                </a:solidFill>
                <a:latin typeface="Lucida Sans" panose="020B0602030504020204" pitchFamily="34" charset="0"/>
              </a:rPr>
              <a:pPr algn="r" defTabSz="502920" fontAlgn="base">
                <a:spcBef>
                  <a:spcPct val="0"/>
                </a:spcBef>
                <a:spcAft>
                  <a:spcPct val="0"/>
                </a:spcAft>
                <a:buNone/>
              </a:pPr>
              <a:t>6</a:t>
            </a:fld>
            <a:endParaRPr lang="en-US" altLang="en-US" sz="1540">
              <a:solidFill>
                <a:prstClr val="white"/>
              </a:solidFill>
              <a:latin typeface="Lucida Sans" panose="020B0602030504020204" pitchFamily="34" charset="0"/>
            </a:endParaRPr>
          </a:p>
        </p:txBody>
      </p:sp>
      <p:sp>
        <p:nvSpPr>
          <p:cNvPr id="38915" name="Rectangle 2">
            <a:extLst>
              <a:ext uri="{FF2B5EF4-FFF2-40B4-BE49-F238E27FC236}">
                <a16:creationId xmlns:a16="http://schemas.microsoft.com/office/drawing/2014/main" id="{600BF755-92BF-AC94-3654-3BF5AD4470F7}"/>
              </a:ext>
            </a:extLst>
          </p:cNvPr>
          <p:cNvSpPr>
            <a:spLocks noChangeArrowheads="1"/>
          </p:cNvSpPr>
          <p:nvPr/>
        </p:nvSpPr>
        <p:spPr bwMode="auto">
          <a:xfrm>
            <a:off x="1388270" y="350044"/>
            <a:ext cx="7280116" cy="75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255" tIns="50629" rIns="101255" bIns="50629" anchor="b"/>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algn="ctr" defTabSz="502920" fontAlgn="base">
              <a:lnSpc>
                <a:spcPct val="85000"/>
              </a:lnSpc>
              <a:spcBef>
                <a:spcPct val="0"/>
              </a:spcBef>
              <a:spcAft>
                <a:spcPct val="0"/>
              </a:spcAft>
              <a:buNone/>
            </a:pPr>
            <a:r>
              <a:rPr lang="en-US" altLang="en-US" sz="3960" b="1">
                <a:solidFill>
                  <a:srgbClr val="333399"/>
                </a:solidFill>
                <a:latin typeface="Arial" panose="020B0604020202020204" pitchFamily="34" charset="0"/>
              </a:rPr>
              <a:t>Questions?</a:t>
            </a:r>
          </a:p>
        </p:txBody>
      </p:sp>
      <p:pic>
        <p:nvPicPr>
          <p:cNvPr id="38916" name="Picture 3" descr="veterans">
            <a:extLst>
              <a:ext uri="{FF2B5EF4-FFF2-40B4-BE49-F238E27FC236}">
                <a16:creationId xmlns:a16="http://schemas.microsoft.com/office/drawing/2014/main" id="{C58E0845-2864-2247-3A94-69BD3BE8F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087" y="1726089"/>
            <a:ext cx="3850481" cy="432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4">
            <a:extLst>
              <a:ext uri="{FF2B5EF4-FFF2-40B4-BE49-F238E27FC236}">
                <a16:creationId xmlns:a16="http://schemas.microsoft.com/office/drawing/2014/main" id="{CBED9F80-399F-12A4-0365-9F000E594EBA}"/>
              </a:ext>
            </a:extLst>
          </p:cNvPr>
          <p:cNvSpPr txBox="1">
            <a:spLocks noChangeArrowheads="1"/>
          </p:cNvSpPr>
          <p:nvPr/>
        </p:nvSpPr>
        <p:spPr bwMode="auto">
          <a:xfrm>
            <a:off x="2493645" y="6336189"/>
            <a:ext cx="4921001" cy="60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42" tIns="47572" rIns="95142" bIns="47572">
            <a:spAutoFit/>
          </a:bodyPr>
          <a:lstStyle>
            <a:lvl1pPr defTabSz="865188">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defTabSz="865188">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defTabSz="865188">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defTabSz="865188">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defTabSz="865188">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defTabSz="865188"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defTabSz="865188"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defTabSz="865188"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defTabSz="865188"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951707" eaLnBrk="0" fontAlgn="base" hangingPunct="0">
              <a:spcBef>
                <a:spcPct val="0"/>
              </a:spcBef>
              <a:spcAft>
                <a:spcPct val="0"/>
              </a:spcAft>
              <a:buNone/>
            </a:pPr>
            <a:r>
              <a:rPr lang="en-US" altLang="en-US" sz="3300" b="1" i="1">
                <a:solidFill>
                  <a:srgbClr val="CC0000"/>
                </a:solidFill>
                <a:latin typeface="Tahoma" panose="020B0604030504040204" pitchFamily="34" charset="0"/>
              </a:rPr>
              <a:t>Thanks for all you do!!</a:t>
            </a:r>
          </a:p>
        </p:txBody>
      </p:sp>
      <p:pic>
        <p:nvPicPr>
          <p:cNvPr id="38918" name="Picture 2">
            <a:extLst>
              <a:ext uri="{FF2B5EF4-FFF2-40B4-BE49-F238E27FC236}">
                <a16:creationId xmlns:a16="http://schemas.microsoft.com/office/drawing/2014/main" id="{189218A4-56FD-E7C9-E0E0-5FA8575E7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269" y="1313974"/>
            <a:ext cx="7269638" cy="490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F5B1-17AB-B0CB-7F10-5C1C80023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7F70C-B060-C3A0-140A-C57DD931FE25}"/>
              </a:ext>
            </a:extLst>
          </p:cNvPr>
          <p:cNvSpPr>
            <a:spLocks noGrp="1"/>
          </p:cNvSpPr>
          <p:nvPr>
            <p:ph type="title"/>
          </p:nvPr>
        </p:nvSpPr>
        <p:spPr>
          <a:xfrm>
            <a:off x="1893715" y="1087844"/>
            <a:ext cx="6771182" cy="708139"/>
          </a:xfrm>
        </p:spPr>
        <p:txBody>
          <a:bodyPr/>
          <a:lstStyle/>
          <a:p>
            <a:r>
              <a:rPr lang="en-US" dirty="0">
                <a:solidFill>
                  <a:srgbClr val="000000"/>
                </a:solidFill>
                <a:latin typeface="Arial"/>
              </a:rPr>
              <a:t>Presentations</a:t>
            </a:r>
            <a:endParaRPr lang="en-US" dirty="0"/>
          </a:p>
        </p:txBody>
      </p:sp>
      <p:sp>
        <p:nvSpPr>
          <p:cNvPr id="6" name="Content Placeholder 5">
            <a:extLst>
              <a:ext uri="{FF2B5EF4-FFF2-40B4-BE49-F238E27FC236}">
                <a16:creationId xmlns:a16="http://schemas.microsoft.com/office/drawing/2014/main" id="{07E11B9D-7A2E-DC0C-0D3E-9A97018EFA4B}"/>
              </a:ext>
            </a:extLst>
          </p:cNvPr>
          <p:cNvSpPr>
            <a:spLocks noGrp="1"/>
          </p:cNvSpPr>
          <p:nvPr>
            <p:ph idx="1"/>
          </p:nvPr>
        </p:nvSpPr>
        <p:spPr>
          <a:xfrm>
            <a:off x="691515" y="2377063"/>
            <a:ext cx="8675370" cy="4931516"/>
          </a:xfrm>
        </p:spPr>
        <p:txBody>
          <a:bodyPr vert="horz" lIns="91440" tIns="45720" rIns="91440" bIns="45720" rtlCol="0" anchor="t">
            <a:normAutofit/>
          </a:bodyPr>
          <a:lstStyle/>
          <a:p>
            <a:pPr marL="0" indent="0">
              <a:buNone/>
            </a:pPr>
            <a:r>
              <a:rPr lang="en-US" sz="3200" b="1" dirty="0" err="1">
                <a:cs typeface="Calibri"/>
              </a:rPr>
              <a:t>NextOp</a:t>
            </a:r>
            <a:endParaRPr lang="en-US" sz="3200" b="1" dirty="0">
              <a:cs typeface="Calibri"/>
            </a:endParaRPr>
          </a:p>
          <a:p>
            <a:pPr marL="0" indent="0">
              <a:buNone/>
            </a:pPr>
            <a:r>
              <a:rPr lang="en-US" sz="3200" b="1" dirty="0">
                <a:cs typeface="Calibri"/>
              </a:rPr>
              <a:t>Ms. Lawren Johnson</a:t>
            </a:r>
            <a:endParaRPr lang="en-US" dirty="0">
              <a:cs typeface="Calibri"/>
            </a:endParaRPr>
          </a:p>
        </p:txBody>
      </p:sp>
    </p:spTree>
    <p:extLst>
      <p:ext uri="{BB962C8B-B14F-4D97-AF65-F5344CB8AC3E}">
        <p14:creationId xmlns:p14="http://schemas.microsoft.com/office/powerpoint/2010/main" val="291806644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descr="See the source image"/>
          <p:cNvPicPr preferRelativeResize="0"/>
          <p:nvPr/>
        </p:nvPicPr>
        <p:blipFill rotWithShape="1">
          <a:blip r:embed="rId3">
            <a:alphaModFix/>
          </a:blip>
          <a:srcRect/>
          <a:stretch/>
        </p:blipFill>
        <p:spPr>
          <a:xfrm>
            <a:off x="0" y="1057275"/>
            <a:ext cx="10058400" cy="5657850"/>
          </a:xfrm>
          <a:prstGeom prst="rect">
            <a:avLst/>
          </a:prstGeom>
          <a:noFill/>
          <a:ln>
            <a:noFill/>
          </a:ln>
        </p:spPr>
      </p:pic>
      <p:sp>
        <p:nvSpPr>
          <p:cNvPr id="60" name="Google Shape;60;p14"/>
          <p:cNvSpPr txBox="1"/>
          <p:nvPr/>
        </p:nvSpPr>
        <p:spPr>
          <a:xfrm>
            <a:off x="0" y="1057275"/>
            <a:ext cx="3300000" cy="440088"/>
          </a:xfrm>
          <a:prstGeom prst="rect">
            <a:avLst/>
          </a:prstGeom>
          <a:noFill/>
          <a:ln>
            <a:noFill/>
          </a:ln>
        </p:spPr>
        <p:txBody>
          <a:bodyPr spcFirstLastPara="1" wrap="square" lIns="100568" tIns="100568" rIns="100568" bIns="100568" anchor="t" anchorCtr="0">
            <a:spAutoFit/>
          </a:bodyPr>
          <a:lstStyle/>
          <a:p>
            <a:pPr defTabSz="1005840">
              <a:buClr>
                <a:srgbClr val="000000"/>
              </a:buClr>
              <a:buSzPts val="1400"/>
            </a:pPr>
            <a:r>
              <a:rPr lang="en" sz="1540" kern="0">
                <a:solidFill>
                  <a:srgbClr val="000000"/>
                </a:solidFill>
                <a:latin typeface="Arial"/>
                <a:ea typeface="Arial"/>
                <a:cs typeface="Arial"/>
                <a:sym typeface="Arial"/>
              </a:rPr>
              <a:t> </a:t>
            </a:r>
            <a:endParaRPr sz="1540" kern="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a:stretch/>
        </p:blipFill>
        <p:spPr>
          <a:xfrm rot="5400000">
            <a:off x="2255866" y="-1417738"/>
            <a:ext cx="5885330" cy="10402508"/>
          </a:xfrm>
          <a:prstGeom prst="rect">
            <a:avLst/>
          </a:prstGeom>
          <a:noFill/>
          <a:ln>
            <a:noFill/>
          </a:ln>
        </p:spPr>
      </p:pic>
      <p:grpSp>
        <p:nvGrpSpPr>
          <p:cNvPr id="66" name="Google Shape;66;p15"/>
          <p:cNvGrpSpPr/>
          <p:nvPr/>
        </p:nvGrpSpPr>
        <p:grpSpPr>
          <a:xfrm>
            <a:off x="676002" y="3784308"/>
            <a:ext cx="8706393" cy="1016297"/>
            <a:chOff x="614547" y="2479121"/>
            <a:chExt cx="7914903" cy="923906"/>
          </a:xfrm>
        </p:grpSpPr>
        <p:sp>
          <p:nvSpPr>
            <p:cNvPr id="67" name="Google Shape;67;p15"/>
            <p:cNvSpPr/>
            <p:nvPr/>
          </p:nvSpPr>
          <p:spPr>
            <a:xfrm>
              <a:off x="614547" y="2479121"/>
              <a:ext cx="7914900" cy="762600"/>
            </a:xfrm>
            <a:prstGeom prst="rect">
              <a:avLst/>
            </a:prstGeom>
            <a:solidFill>
              <a:srgbClr val="0D162A">
                <a:alpha val="48630"/>
              </a:srgbClr>
            </a:solidFill>
            <a:ln>
              <a:noFill/>
            </a:ln>
          </p:spPr>
          <p:txBody>
            <a:bodyPr spcFirstLastPara="1" wrap="square" lIns="100568" tIns="50270" rIns="100568" bIns="50270" anchor="ctr" anchorCtr="0">
              <a:noAutofit/>
            </a:bodyPr>
            <a:lstStyle/>
            <a:p>
              <a:pPr algn="ctr" defTabSz="1005840">
                <a:buClr>
                  <a:srgbClr val="000000"/>
                </a:buClr>
                <a:buSzPts val="1350"/>
              </a:pPr>
              <a:endParaRPr sz="1485" kern="0">
                <a:solidFill>
                  <a:srgbClr val="FFFFFF"/>
                </a:solidFill>
                <a:latin typeface="Calibri"/>
                <a:ea typeface="Calibri"/>
                <a:cs typeface="Calibri"/>
                <a:sym typeface="Calibri"/>
              </a:endParaRPr>
            </a:p>
          </p:txBody>
        </p:sp>
        <p:sp>
          <p:nvSpPr>
            <p:cNvPr id="68" name="Google Shape;68;p15"/>
            <p:cNvSpPr txBox="1"/>
            <p:nvPr/>
          </p:nvSpPr>
          <p:spPr>
            <a:xfrm>
              <a:off x="614550" y="2655003"/>
              <a:ext cx="7914900" cy="410853"/>
            </a:xfrm>
            <a:prstGeom prst="rect">
              <a:avLst/>
            </a:prstGeom>
            <a:noFill/>
            <a:ln>
              <a:noFill/>
            </a:ln>
          </p:spPr>
          <p:txBody>
            <a:bodyPr spcFirstLastPara="1" wrap="square" lIns="100568" tIns="50270" rIns="100568" bIns="50270" anchor="ctr" anchorCtr="0">
              <a:spAutoFit/>
            </a:bodyPr>
            <a:lstStyle/>
            <a:p>
              <a:pPr algn="ctr" defTabSz="1005840">
                <a:lnSpc>
                  <a:spcPct val="90000"/>
                </a:lnSpc>
                <a:buClr>
                  <a:srgbClr val="000000"/>
                </a:buClr>
                <a:buSzPts val="3200"/>
              </a:pPr>
              <a:r>
                <a:rPr lang="en" sz="2530" b="1" kern="0">
                  <a:solidFill>
                    <a:srgbClr val="FFFFFF"/>
                  </a:solidFill>
                  <a:latin typeface="Oswald"/>
                  <a:ea typeface="Oswald"/>
                  <a:cs typeface="Oswald"/>
                  <a:sym typeface="Oswald"/>
                </a:rPr>
                <a:t>Connecting Military Talent to SAME Industries</a:t>
              </a:r>
              <a:endParaRPr sz="2530" b="1" kern="0">
                <a:solidFill>
                  <a:srgbClr val="FFFFFF"/>
                </a:solidFill>
                <a:latin typeface="Oswald"/>
                <a:ea typeface="Oswald"/>
                <a:cs typeface="Oswald"/>
                <a:sym typeface="Oswald"/>
              </a:endParaRPr>
            </a:p>
          </p:txBody>
        </p:sp>
        <p:sp>
          <p:nvSpPr>
            <p:cNvPr id="69" name="Google Shape;69;p15"/>
            <p:cNvSpPr txBox="1"/>
            <p:nvPr/>
          </p:nvSpPr>
          <p:spPr>
            <a:xfrm>
              <a:off x="3187350" y="3132727"/>
              <a:ext cx="2729400" cy="270300"/>
            </a:xfrm>
            <a:prstGeom prst="rect">
              <a:avLst/>
            </a:prstGeom>
            <a:solidFill>
              <a:srgbClr val="CF351E"/>
            </a:solidFill>
            <a:ln>
              <a:noFill/>
            </a:ln>
          </p:spPr>
          <p:txBody>
            <a:bodyPr spcFirstLastPara="1" wrap="square" lIns="170968" tIns="37703" rIns="170968" bIns="37703" anchor="ctr" anchorCtr="0">
              <a:noAutofit/>
            </a:bodyPr>
            <a:lstStyle/>
            <a:p>
              <a:pPr algn="ctr" defTabSz="1005840">
                <a:lnSpc>
                  <a:spcPct val="90000"/>
                </a:lnSpc>
                <a:spcBef>
                  <a:spcPts val="1100"/>
                </a:spcBef>
                <a:buClr>
                  <a:srgbClr val="FFFFFF"/>
                </a:buClr>
                <a:buSzPts val="1800"/>
              </a:pPr>
              <a:r>
                <a:rPr lang="en" sz="1430" kern="0">
                  <a:solidFill>
                    <a:srgbClr val="E7E6E6"/>
                  </a:solidFill>
                  <a:latin typeface="Oswald"/>
                  <a:ea typeface="Oswald"/>
                  <a:cs typeface="Oswald"/>
                  <a:sym typeface="Oswald"/>
                </a:rPr>
                <a:t>September 10, 2025</a:t>
              </a:r>
              <a:endParaRPr sz="1430" kern="0">
                <a:solidFill>
                  <a:srgbClr val="E7E6E6"/>
                </a:solidFill>
                <a:latin typeface="Oswald"/>
                <a:ea typeface="Oswald"/>
                <a:cs typeface="Oswald"/>
                <a:sym typeface="Oswald"/>
              </a:endParaRPr>
            </a:p>
          </p:txBody>
        </p:sp>
      </p:grpSp>
      <p:sp>
        <p:nvSpPr>
          <p:cNvPr id="70" name="Google Shape;70;p15"/>
          <p:cNvSpPr/>
          <p:nvPr/>
        </p:nvSpPr>
        <p:spPr>
          <a:xfrm rot="5400000">
            <a:off x="3695340" y="1196370"/>
            <a:ext cx="2623830" cy="1881660"/>
          </a:xfrm>
          <a:prstGeom prst="homePlate">
            <a:avLst>
              <a:gd name="adj" fmla="val 26636"/>
            </a:avLst>
          </a:prstGeom>
          <a:solidFill>
            <a:srgbClr val="FFFFFF"/>
          </a:solidFill>
          <a:ln w="12700" cap="flat" cmpd="sng">
            <a:solidFill>
              <a:srgbClr val="FFFFF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100568" tIns="50270" rIns="100568" bIns="50270" anchor="ctr" anchorCtr="0">
            <a:noAutofit/>
          </a:bodyPr>
          <a:lstStyle/>
          <a:p>
            <a:pPr algn="ctr" defTabSz="1005840">
              <a:buClr>
                <a:srgbClr val="000000"/>
              </a:buClr>
              <a:buSzPts val="1350"/>
            </a:pPr>
            <a:endParaRPr sz="1485" kern="0">
              <a:solidFill>
                <a:srgbClr val="FFFFFF"/>
              </a:solidFill>
              <a:latin typeface="Calibri"/>
              <a:ea typeface="Calibri"/>
              <a:cs typeface="Calibri"/>
              <a:sym typeface="Calibri"/>
            </a:endParaRPr>
          </a:p>
        </p:txBody>
      </p:sp>
      <p:pic>
        <p:nvPicPr>
          <p:cNvPr id="71" name="Google Shape;71;p15"/>
          <p:cNvPicPr preferRelativeResize="0"/>
          <p:nvPr/>
        </p:nvPicPr>
        <p:blipFill rotWithShape="1">
          <a:blip r:embed="rId4">
            <a:alphaModFix/>
          </a:blip>
          <a:srcRect/>
          <a:stretch/>
        </p:blipFill>
        <p:spPr>
          <a:xfrm>
            <a:off x="4265129" y="1728991"/>
            <a:ext cx="1484236" cy="1035968"/>
          </a:xfrm>
          <a:prstGeom prst="rect">
            <a:avLst/>
          </a:prstGeom>
          <a:noFill/>
          <a:ln>
            <a:noFill/>
          </a:ln>
        </p:spPr>
      </p:pic>
      <p:grpSp>
        <p:nvGrpSpPr>
          <p:cNvPr id="72" name="Google Shape;72;p15"/>
          <p:cNvGrpSpPr/>
          <p:nvPr/>
        </p:nvGrpSpPr>
        <p:grpSpPr>
          <a:xfrm>
            <a:off x="-2558" y="5255112"/>
            <a:ext cx="10402590" cy="538467"/>
            <a:chOff x="-2325" y="3816215"/>
            <a:chExt cx="9456900" cy="489515"/>
          </a:xfrm>
        </p:grpSpPr>
        <p:sp>
          <p:nvSpPr>
            <p:cNvPr id="73" name="Google Shape;73;p15"/>
            <p:cNvSpPr txBox="1"/>
            <p:nvPr/>
          </p:nvSpPr>
          <p:spPr>
            <a:xfrm>
              <a:off x="-2325" y="3868630"/>
              <a:ext cx="9456900" cy="437100"/>
            </a:xfrm>
            <a:prstGeom prst="rect">
              <a:avLst/>
            </a:prstGeom>
            <a:noFill/>
            <a:ln>
              <a:noFill/>
            </a:ln>
          </p:spPr>
          <p:txBody>
            <a:bodyPr spcFirstLastPara="1" wrap="square" lIns="100568" tIns="50270" rIns="100568" bIns="50270" anchor="t" anchorCtr="0">
              <a:noAutofit/>
            </a:bodyPr>
            <a:lstStyle/>
            <a:p>
              <a:pPr algn="ctr" defTabSz="1005840">
                <a:buClr>
                  <a:srgbClr val="000000"/>
                </a:buClr>
                <a:buSzPts val="1500"/>
              </a:pPr>
              <a:r>
                <a:rPr lang="en" sz="1650" kern="0">
                  <a:solidFill>
                    <a:srgbClr val="FFFFFF"/>
                  </a:solidFill>
                  <a:latin typeface="Oswald SemiBold"/>
                  <a:ea typeface="Oswald SemiBold"/>
                  <a:cs typeface="Oswald SemiBold"/>
                  <a:sym typeface="Oswald SemiBold"/>
                </a:rPr>
                <a:t>AIR FORCE  </a:t>
              </a:r>
              <a:r>
                <a:rPr lang="en" sz="1650" kern="0">
                  <a:solidFill>
                    <a:srgbClr val="FF0000"/>
                  </a:solidFill>
                  <a:latin typeface="Oswald SemiBold"/>
                  <a:ea typeface="Oswald SemiBold"/>
                  <a:cs typeface="Oswald SemiBold"/>
                  <a:sym typeface="Oswald SemiBold"/>
                </a:rPr>
                <a:t>|</a:t>
              </a:r>
              <a:r>
                <a:rPr lang="en" sz="1650" kern="0">
                  <a:solidFill>
                    <a:srgbClr val="FFFFFF"/>
                  </a:solidFill>
                  <a:latin typeface="Oswald SemiBold"/>
                  <a:ea typeface="Oswald SemiBold"/>
                  <a:cs typeface="Oswald SemiBold"/>
                  <a:sym typeface="Oswald SemiBold"/>
                </a:rPr>
                <a:t>  ARMY  </a:t>
              </a:r>
              <a:r>
                <a:rPr lang="en" sz="1650" kern="0">
                  <a:solidFill>
                    <a:srgbClr val="FF0000"/>
                  </a:solidFill>
                  <a:latin typeface="Oswald SemiBold"/>
                  <a:ea typeface="Oswald SemiBold"/>
                  <a:cs typeface="Oswald SemiBold"/>
                  <a:sym typeface="Oswald SemiBold"/>
                </a:rPr>
                <a:t>|</a:t>
              </a:r>
              <a:r>
                <a:rPr lang="en" sz="1650" kern="0">
                  <a:solidFill>
                    <a:srgbClr val="FFFFFF"/>
                  </a:solidFill>
                  <a:latin typeface="Oswald SemiBold"/>
                  <a:ea typeface="Oswald SemiBold"/>
                  <a:cs typeface="Oswald SemiBold"/>
                  <a:sym typeface="Oswald SemiBold"/>
                </a:rPr>
                <a:t>  COAST GUARD  </a:t>
              </a:r>
              <a:r>
                <a:rPr lang="en" sz="1650" kern="0">
                  <a:solidFill>
                    <a:srgbClr val="FF0000"/>
                  </a:solidFill>
                  <a:latin typeface="Oswald SemiBold"/>
                  <a:ea typeface="Oswald SemiBold"/>
                  <a:cs typeface="Oswald SemiBold"/>
                  <a:sym typeface="Oswald SemiBold"/>
                </a:rPr>
                <a:t>|</a:t>
              </a:r>
              <a:r>
                <a:rPr lang="en" sz="1650" kern="0">
                  <a:solidFill>
                    <a:srgbClr val="FFFFFF"/>
                  </a:solidFill>
                  <a:latin typeface="Oswald SemiBold"/>
                  <a:ea typeface="Oswald SemiBold"/>
                  <a:cs typeface="Oswald SemiBold"/>
                  <a:sym typeface="Oswald SemiBold"/>
                </a:rPr>
                <a:t>  MARINES  </a:t>
              </a:r>
              <a:r>
                <a:rPr lang="en" sz="1650" kern="0">
                  <a:solidFill>
                    <a:srgbClr val="FF0000"/>
                  </a:solidFill>
                  <a:latin typeface="Oswald SemiBold"/>
                  <a:ea typeface="Oswald SemiBold"/>
                  <a:cs typeface="Oswald SemiBold"/>
                  <a:sym typeface="Oswald SemiBold"/>
                </a:rPr>
                <a:t>|</a:t>
              </a:r>
              <a:r>
                <a:rPr lang="en" sz="1650" kern="0">
                  <a:solidFill>
                    <a:srgbClr val="FFFFFF"/>
                  </a:solidFill>
                  <a:latin typeface="Oswald SemiBold"/>
                  <a:ea typeface="Oswald SemiBold"/>
                  <a:cs typeface="Oswald SemiBold"/>
                  <a:sym typeface="Oswald SemiBold"/>
                </a:rPr>
                <a:t>  NAVY  </a:t>
              </a:r>
              <a:r>
                <a:rPr lang="en" sz="1650" kern="0">
                  <a:solidFill>
                    <a:srgbClr val="FF0000"/>
                  </a:solidFill>
                  <a:latin typeface="Oswald SemiBold"/>
                  <a:ea typeface="Oswald SemiBold"/>
                  <a:cs typeface="Oswald SemiBold"/>
                  <a:sym typeface="Oswald SemiBold"/>
                </a:rPr>
                <a:t>|</a:t>
              </a:r>
              <a:r>
                <a:rPr lang="en" sz="1650" kern="0">
                  <a:solidFill>
                    <a:srgbClr val="FFFFFF"/>
                  </a:solidFill>
                  <a:latin typeface="Oswald SemiBold"/>
                  <a:ea typeface="Oswald SemiBold"/>
                  <a:cs typeface="Oswald SemiBold"/>
                  <a:sym typeface="Oswald SemiBold"/>
                </a:rPr>
                <a:t>  SPACE FORCE</a:t>
              </a:r>
              <a:endParaRPr sz="1540" kern="0">
                <a:solidFill>
                  <a:srgbClr val="000000"/>
                </a:solidFill>
                <a:latin typeface="Oswald SemiBold"/>
                <a:ea typeface="Oswald SemiBold"/>
                <a:cs typeface="Oswald SemiBold"/>
                <a:sym typeface="Oswald SemiBold"/>
              </a:endParaRPr>
            </a:p>
            <a:p>
              <a:pPr defTabSz="1005840">
                <a:buClr>
                  <a:srgbClr val="000000"/>
                </a:buClr>
                <a:buSzPts val="1350"/>
              </a:pPr>
              <a:endParaRPr sz="1485" kern="0">
                <a:solidFill>
                  <a:srgbClr val="000000"/>
                </a:solidFill>
                <a:latin typeface="Times New Roman"/>
                <a:ea typeface="Times New Roman"/>
                <a:cs typeface="Times New Roman"/>
                <a:sym typeface="Times New Roman"/>
              </a:endParaRPr>
            </a:p>
          </p:txBody>
        </p:sp>
        <p:cxnSp>
          <p:nvCxnSpPr>
            <p:cNvPr id="74" name="Google Shape;74;p15"/>
            <p:cNvCxnSpPr/>
            <p:nvPr/>
          </p:nvCxnSpPr>
          <p:spPr>
            <a:xfrm>
              <a:off x="2743528" y="3816215"/>
              <a:ext cx="3657000" cy="0"/>
            </a:xfrm>
            <a:prstGeom prst="straightConnector1">
              <a:avLst/>
            </a:prstGeom>
            <a:noFill/>
            <a:ln w="9525" cap="flat" cmpd="sng">
              <a:solidFill>
                <a:srgbClr val="B4BBD9"/>
              </a:solidFill>
              <a:prstDash val="solid"/>
              <a:miter lim="800000"/>
              <a:headEnd type="none" w="sm" len="sm"/>
              <a:tailEnd type="none" w="sm" len="sm"/>
            </a:ln>
          </p:spPr>
        </p:cxnSp>
        <p:cxnSp>
          <p:nvCxnSpPr>
            <p:cNvPr id="75" name="Google Shape;75;p15"/>
            <p:cNvCxnSpPr/>
            <p:nvPr/>
          </p:nvCxnSpPr>
          <p:spPr>
            <a:xfrm>
              <a:off x="2743528" y="4224085"/>
              <a:ext cx="3657000" cy="0"/>
            </a:xfrm>
            <a:prstGeom prst="straightConnector1">
              <a:avLst/>
            </a:prstGeom>
            <a:noFill/>
            <a:ln w="9525" cap="flat" cmpd="sng">
              <a:solidFill>
                <a:srgbClr val="B4BBD9"/>
              </a:solidFill>
              <a:prstDash val="solid"/>
              <a:miter lim="800000"/>
              <a:headEnd type="none" w="sm" len="sm"/>
              <a:tailEnd type="none" w="sm" len="sm"/>
            </a:ln>
          </p:spPr>
        </p:cxnSp>
      </p:grpSp>
      <p:sp>
        <p:nvSpPr>
          <p:cNvPr id="76" name="Google Shape;76;p15"/>
          <p:cNvSpPr txBox="1"/>
          <p:nvPr/>
        </p:nvSpPr>
        <p:spPr>
          <a:xfrm>
            <a:off x="2869873" y="6178104"/>
            <a:ext cx="4318710" cy="750686"/>
          </a:xfrm>
          <a:prstGeom prst="rect">
            <a:avLst/>
          </a:prstGeom>
          <a:noFill/>
          <a:ln>
            <a:noFill/>
          </a:ln>
        </p:spPr>
        <p:txBody>
          <a:bodyPr spcFirstLastPara="1" wrap="square" lIns="100568" tIns="100568" rIns="100568" bIns="100568" anchor="t" anchorCtr="0">
            <a:spAutoFit/>
          </a:bodyPr>
          <a:lstStyle/>
          <a:p>
            <a:pPr algn="ctr" defTabSz="1005840">
              <a:lnSpc>
                <a:spcPct val="115000"/>
              </a:lnSpc>
              <a:spcBef>
                <a:spcPts val="1320"/>
              </a:spcBef>
              <a:spcAft>
                <a:spcPts val="1320"/>
              </a:spcAft>
              <a:buClr>
                <a:srgbClr val="000000"/>
              </a:buClr>
            </a:pPr>
            <a:r>
              <a:rPr lang="en" sz="1210" kern="0">
                <a:solidFill>
                  <a:srgbClr val="FFFFFF"/>
                </a:solidFill>
                <a:latin typeface="Oswald"/>
                <a:ea typeface="Oswald"/>
                <a:cs typeface="Oswald"/>
                <a:sym typeface="Oswald"/>
              </a:rPr>
              <a:t>Lawren Johnson, MBA | U.S. Army Veteran | Employment Coordinator</a:t>
            </a:r>
            <a:endParaRPr sz="1210" kern="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FFFFFE"/>
      </a:dk2>
      <a:lt2>
        <a:srgbClr val="FFFFFE"/>
      </a:lt2>
      <a:accent1>
        <a:srgbClr val="0083BE"/>
      </a:accent1>
      <a:accent2>
        <a:srgbClr val="78BE20"/>
      </a:accent2>
      <a:accent3>
        <a:srgbClr val="C4262E"/>
      </a:accent3>
      <a:accent4>
        <a:srgbClr val="FF7F32"/>
      </a:accent4>
      <a:accent5>
        <a:srgbClr val="F3CF45"/>
      </a:accent5>
      <a:accent6>
        <a:srgbClr val="FFFFF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6c5d02-b149-44e0-b149-25a379da0ea9">
      <Terms xmlns="http://schemas.microsoft.com/office/infopath/2007/PartnerControls"/>
    </lcf76f155ced4ddcb4097134ff3c332f>
    <TaxCatchAll xmlns="c6e50a48-4d17-4a86-9019-88c97046f0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5638DDA0B53745AAF307EDC9C0989B" ma:contentTypeVersion="6" ma:contentTypeDescription="Create a new document." ma:contentTypeScope="" ma:versionID="b05ea0e3d733cef92eeae003ce77c5f3">
  <xsd:schema xmlns:xsd="http://www.w3.org/2001/XMLSchema" xmlns:xs="http://www.w3.org/2001/XMLSchema" xmlns:p="http://schemas.microsoft.com/office/2006/metadata/properties" xmlns:ns2="a75d859a-5b35-4147-87c9-96e0c96fe4da" xmlns:ns3="ca6c5d02-b149-44e0-b149-25a379da0ea9" xmlns:ns4="c6e50a48-4d17-4a86-9019-88c97046f0d2" targetNamespace="http://schemas.microsoft.com/office/2006/metadata/properties" ma:root="true" ma:fieldsID="decb2575421b65da3c9a0f4e2920fbba" ns2:_="" ns3:_="" ns4:_="">
    <xsd:import namespace="a75d859a-5b35-4147-87c9-96e0c96fe4da"/>
    <xsd:import namespace="ca6c5d02-b149-44e0-b149-25a379da0ea9"/>
    <xsd:import namespace="c6e50a48-4d17-4a86-9019-88c97046f0d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3:MediaLengthInSeconds" minOccurs="0"/>
                <xsd:element ref="ns3:lcf76f155ced4ddcb4097134ff3c332f" minOccurs="0"/>
                <xsd:element ref="ns4:TaxCatchAll"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5d859a-5b35-4147-87c9-96e0c96fe4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6c5d02-b149-44e0-b149-25a379da0ea9" elementFormDefault="qualified">
    <xsd:import namespace="http://schemas.microsoft.com/office/2006/documentManagement/types"/>
    <xsd:import namespace="http://schemas.microsoft.com/office/infopath/2007/PartnerControls"/>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6801b85-b784-4ee3-8666-f5ca57a040c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e50a48-4d17-4a86-9019-88c97046f0d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3b73c01-492f-4834-9093-d2230741d697}" ma:internalName="TaxCatchAll" ma:showField="CatchAllData" ma:web="c6e50a48-4d17-4a86-9019-88c97046f0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AAC676-7404-469B-A65C-855C1892C1E4}">
  <ds:schemaRefs>
    <ds:schemaRef ds:uri="http://schemas.microsoft.com/sharepoint/v3/contenttype/forms"/>
  </ds:schemaRefs>
</ds:datastoreItem>
</file>

<file path=customXml/itemProps2.xml><?xml version="1.0" encoding="utf-8"?>
<ds:datastoreItem xmlns:ds="http://schemas.openxmlformats.org/officeDocument/2006/customXml" ds:itemID="{84C492AC-BD22-450B-8308-B0AF547EC906}">
  <ds:schemaRefs>
    <ds:schemaRef ds:uri="http://www.w3.org/XML/1998/namespace"/>
    <ds:schemaRef ds:uri="http://purl.org/dc/elements/1.1/"/>
    <ds:schemaRef ds:uri="http://schemas.microsoft.com/office/2006/documentManagement/types"/>
    <ds:schemaRef ds:uri="http://purl.org/dc/terms/"/>
    <ds:schemaRef ds:uri="ca6c5d02-b149-44e0-b149-25a379da0ea9"/>
    <ds:schemaRef ds:uri="a75d859a-5b35-4147-87c9-96e0c96fe4da"/>
    <ds:schemaRef ds:uri="http://schemas.microsoft.com/office/infopath/2007/PartnerControls"/>
    <ds:schemaRef ds:uri="http://purl.org/dc/dcmitype/"/>
    <ds:schemaRef ds:uri="http://schemas.openxmlformats.org/package/2006/metadata/core-properties"/>
    <ds:schemaRef ds:uri="c6e50a48-4d17-4a86-9019-88c97046f0d2"/>
    <ds:schemaRef ds:uri="http://schemas.microsoft.com/office/2006/metadata/properties"/>
  </ds:schemaRefs>
</ds:datastoreItem>
</file>

<file path=customXml/itemProps3.xml><?xml version="1.0" encoding="utf-8"?>
<ds:datastoreItem xmlns:ds="http://schemas.openxmlformats.org/officeDocument/2006/customXml" ds:itemID="{A76854A6-164B-44AC-99B0-2206B146F6A5}">
  <ds:schemaRefs>
    <ds:schemaRef ds:uri="a75d859a-5b35-4147-87c9-96e0c96fe4da"/>
    <ds:schemaRef ds:uri="c6e50a48-4d17-4a86-9019-88c97046f0d2"/>
    <ds:schemaRef ds:uri="ca6c5d02-b149-44e0-b149-25a379da0e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556</TotalTime>
  <Words>2466</Words>
  <Application>Microsoft Office PowerPoint</Application>
  <PresentationFormat>Custom</PresentationFormat>
  <Paragraphs>256</Paragraphs>
  <Slides>16</Slides>
  <Notes>14</Notes>
  <HiddenSlides>0</HiddenSlides>
  <MMClips>0</MMClips>
  <ScaleCrop>false</ScaleCrop>
  <HeadingPairs>
    <vt:vector size="8" baseType="variant">
      <vt:variant>
        <vt:lpstr>Fonts Used</vt:lpstr>
      </vt:variant>
      <vt:variant>
        <vt:i4>14</vt:i4>
      </vt:variant>
      <vt:variant>
        <vt:lpstr>Theme</vt:lpstr>
      </vt:variant>
      <vt:variant>
        <vt:i4>3</vt:i4>
      </vt:variant>
      <vt:variant>
        <vt:lpstr>Slide Titles</vt:lpstr>
      </vt:variant>
      <vt:variant>
        <vt:i4>16</vt:i4>
      </vt:variant>
      <vt:variant>
        <vt:lpstr>Custom Shows</vt:lpstr>
      </vt:variant>
      <vt:variant>
        <vt:i4>2</vt:i4>
      </vt:variant>
    </vt:vector>
  </HeadingPairs>
  <TitlesOfParts>
    <vt:vector size="35" baseType="lpstr">
      <vt:lpstr>Arabic Typesetting</vt:lpstr>
      <vt:lpstr>Arial</vt:lpstr>
      <vt:lpstr>Calibri</vt:lpstr>
      <vt:lpstr>Calibri Light</vt:lpstr>
      <vt:lpstr>Georgia</vt:lpstr>
      <vt:lpstr>Lato</vt:lpstr>
      <vt:lpstr>Lucida Sans</vt:lpstr>
      <vt:lpstr>Myriad Pro</vt:lpstr>
      <vt:lpstr>Oswald</vt:lpstr>
      <vt:lpstr>Oswald Light</vt:lpstr>
      <vt:lpstr>Oswald Medium</vt:lpstr>
      <vt:lpstr>Oswald SemiBold</vt:lpstr>
      <vt:lpstr>Tahoma</vt:lpstr>
      <vt:lpstr>Times New Roman</vt:lpstr>
      <vt:lpstr>Office Theme</vt:lpstr>
      <vt:lpstr>1_Office Theme</vt:lpstr>
      <vt:lpstr>Simple Light</vt:lpstr>
      <vt:lpstr>Services Available For Veterans</vt:lpstr>
      <vt:lpstr>How Do Veterans Apply For Services?</vt:lpstr>
      <vt:lpstr>VR&amp;E Office Locations</vt:lpstr>
      <vt:lpstr>VA Telephone Contact 1-800-827-1000</vt:lpstr>
      <vt:lpstr>Houston VARO Employment Coordinators</vt:lpstr>
      <vt:lpstr>PowerPoint Presentation</vt:lpstr>
      <vt:lpstr>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slide show</vt:lpstr>
      <vt:lpstr>Featured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Florence</dc:creator>
  <cp:lastModifiedBy>Settle, Robert</cp:lastModifiedBy>
  <cp:revision>8</cp:revision>
  <cp:lastPrinted>2022-01-19T14:05:53Z</cp:lastPrinted>
  <dcterms:created xsi:type="dcterms:W3CDTF">2017-06-01T15:03:54Z</dcterms:created>
  <dcterms:modified xsi:type="dcterms:W3CDTF">2025-09-24T15:47:24Z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69200</vt:r8>
  </property>
  <property fmtid="{D5CDD505-2E9C-101B-9397-08002B2CF9AE}" pid="3" name="ContentTypeId">
    <vt:lpwstr>0x0101004C5638DDA0B53745AAF307EDC9C0989B</vt:lpwstr>
  </property>
  <property fmtid="{D5CDD505-2E9C-101B-9397-08002B2CF9AE}" pid="4" name="MediaServiceImageTags">
    <vt:lpwstr/>
  </property>
</Properties>
</file>