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7" r:id="rId2"/>
    <p:sldId id="264" r:id="rId3"/>
    <p:sldId id="266" r:id="rId4"/>
    <p:sldId id="352" r:id="rId5"/>
    <p:sldId id="353" r:id="rId6"/>
    <p:sldId id="354" r:id="rId7"/>
    <p:sldId id="271" r:id="rId8"/>
    <p:sldId id="350" r:id="rId9"/>
    <p:sldId id="265" r:id="rId10"/>
    <p:sldId id="263" r:id="rId11"/>
    <p:sldId id="355" r:id="rId12"/>
    <p:sldId id="262" r:id="rId13"/>
    <p:sldId id="256" r:id="rId14"/>
    <p:sldId id="258" r:id="rId15"/>
    <p:sldId id="259"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9315D-AC77-42B9-9DDF-4B1730A8DD5E}" v="160" dt="2025-12-05T21:01:3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92"/>
    <p:restoredTop sz="94702"/>
  </p:normalViewPr>
  <p:slideViewPr>
    <p:cSldViewPr snapToGrid="0">
      <p:cViewPr varScale="1">
        <p:scale>
          <a:sx n="142" d="100"/>
          <a:sy n="142" d="100"/>
        </p:scale>
        <p:origin x="121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on, Josh" userId="acca980c-f9dd-4042-9c5e-ddb303965cce" providerId="ADAL" clId="{9997EF7C-C50F-4565-9127-A645CE34EF69}"/>
    <pc:docChg chg="undo custSel addSld delSld modSld sldOrd">
      <pc:chgData name="Hamon, Josh" userId="acca980c-f9dd-4042-9c5e-ddb303965cce" providerId="ADAL" clId="{9997EF7C-C50F-4565-9127-A645CE34EF69}" dt="2025-12-08T22:13:15.881" v="1264" actId="729"/>
      <pc:docMkLst>
        <pc:docMk/>
      </pc:docMkLst>
      <pc:sldChg chg="addSp delSp modSp mod modShow">
        <pc:chgData name="Hamon, Josh" userId="acca980c-f9dd-4042-9c5e-ddb303965cce" providerId="ADAL" clId="{9997EF7C-C50F-4565-9127-A645CE34EF69}" dt="2025-12-08T22:13:15.881" v="1264" actId="729"/>
        <pc:sldMkLst>
          <pc:docMk/>
          <pc:sldMk cId="3609543475" sldId="256"/>
        </pc:sldMkLst>
      </pc:sldChg>
      <pc:sldChg chg="modSp mod">
        <pc:chgData name="Hamon, Josh" userId="acca980c-f9dd-4042-9c5e-ddb303965cce" providerId="ADAL" clId="{9997EF7C-C50F-4565-9127-A645CE34EF69}" dt="2025-12-04T22:33:03.296" v="2" actId="20577"/>
        <pc:sldMkLst>
          <pc:docMk/>
          <pc:sldMk cId="254340543" sldId="257"/>
        </pc:sldMkLst>
        <pc:spChg chg="mod">
          <ac:chgData name="Hamon, Josh" userId="acca980c-f9dd-4042-9c5e-ddb303965cce" providerId="ADAL" clId="{9997EF7C-C50F-4565-9127-A645CE34EF69}" dt="2025-12-04T22:33:03.296" v="2" actId="20577"/>
          <ac:spMkLst>
            <pc:docMk/>
            <pc:sldMk cId="254340543" sldId="257"/>
            <ac:spMk id="6" creationId="{40CD1DC8-A614-A911-A124-BF34B94414A5}"/>
          </ac:spMkLst>
        </pc:spChg>
      </pc:sldChg>
      <pc:sldChg chg="modSp mod modShow">
        <pc:chgData name="Hamon, Josh" userId="acca980c-f9dd-4042-9c5e-ddb303965cce" providerId="ADAL" clId="{9997EF7C-C50F-4565-9127-A645CE34EF69}" dt="2025-12-08T22:13:15.881" v="1264" actId="729"/>
        <pc:sldMkLst>
          <pc:docMk/>
          <pc:sldMk cId="1547546433" sldId="258"/>
        </pc:sldMkLst>
        <pc:spChg chg="mod">
          <ac:chgData name="Hamon, Josh" userId="acca980c-f9dd-4042-9c5e-ddb303965cce" providerId="ADAL" clId="{9997EF7C-C50F-4565-9127-A645CE34EF69}" dt="2025-12-04T22:42:44.922" v="33"/>
          <ac:spMkLst>
            <pc:docMk/>
            <pc:sldMk cId="1547546433" sldId="258"/>
            <ac:spMk id="4" creationId="{6439561E-2364-A239-0DA1-35E68B458786}"/>
          </ac:spMkLst>
        </pc:spChg>
        <pc:spChg chg="mod">
          <ac:chgData name="Hamon, Josh" userId="acca980c-f9dd-4042-9c5e-ddb303965cce" providerId="ADAL" clId="{9997EF7C-C50F-4565-9127-A645CE34EF69}" dt="2025-12-04T22:42:33.475" v="32" actId="20577"/>
          <ac:spMkLst>
            <pc:docMk/>
            <pc:sldMk cId="1547546433" sldId="258"/>
            <ac:spMk id="5" creationId="{0D042CF6-92F5-2B4F-2DB3-63C036D2292D}"/>
          </ac:spMkLst>
        </pc:spChg>
      </pc:sldChg>
      <pc:sldChg chg="mod modShow">
        <pc:chgData name="Hamon, Josh" userId="acca980c-f9dd-4042-9c5e-ddb303965cce" providerId="ADAL" clId="{9997EF7C-C50F-4565-9127-A645CE34EF69}" dt="2025-12-08T22:13:15.881" v="1264" actId="729"/>
        <pc:sldMkLst>
          <pc:docMk/>
          <pc:sldMk cId="1934972535" sldId="259"/>
        </pc:sldMkLst>
      </pc:sldChg>
      <pc:sldChg chg="mod modShow">
        <pc:chgData name="Hamon, Josh" userId="acca980c-f9dd-4042-9c5e-ddb303965cce" providerId="ADAL" clId="{9997EF7C-C50F-4565-9127-A645CE34EF69}" dt="2025-12-08T22:13:15.881" v="1264" actId="729"/>
        <pc:sldMkLst>
          <pc:docMk/>
          <pc:sldMk cId="1852326689" sldId="261"/>
        </pc:sldMkLst>
      </pc:sldChg>
      <pc:sldChg chg="mod ord modShow">
        <pc:chgData name="Hamon, Josh" userId="acca980c-f9dd-4042-9c5e-ddb303965cce" providerId="ADAL" clId="{9997EF7C-C50F-4565-9127-A645CE34EF69}" dt="2025-12-08T22:13:15.881" v="1264" actId="729"/>
        <pc:sldMkLst>
          <pc:docMk/>
          <pc:sldMk cId="3706988527" sldId="262"/>
        </pc:sldMkLst>
      </pc:sldChg>
      <pc:sldChg chg="delSp modSp mod ord">
        <pc:chgData name="Hamon, Josh" userId="acca980c-f9dd-4042-9c5e-ddb303965cce" providerId="ADAL" clId="{9997EF7C-C50F-4565-9127-A645CE34EF69}" dt="2025-12-05T20:55:24.879" v="1043" actId="255"/>
        <pc:sldMkLst>
          <pc:docMk/>
          <pc:sldMk cId="757810604" sldId="263"/>
        </pc:sldMkLst>
        <pc:spChg chg="mod">
          <ac:chgData name="Hamon, Josh" userId="acca980c-f9dd-4042-9c5e-ddb303965cce" providerId="ADAL" clId="{9997EF7C-C50F-4565-9127-A645CE34EF69}" dt="2025-12-05T20:55:24.879" v="1043" actId="255"/>
          <ac:spMkLst>
            <pc:docMk/>
            <pc:sldMk cId="757810604" sldId="263"/>
            <ac:spMk id="7" creationId="{921DEE2D-BFE2-9B32-384F-BAD12FA6BA00}"/>
          </ac:spMkLst>
        </pc:spChg>
      </pc:sldChg>
      <pc:sldChg chg="addSp delSp modSp add mod ord">
        <pc:chgData name="Hamon, Josh" userId="acca980c-f9dd-4042-9c5e-ddb303965cce" providerId="ADAL" clId="{9997EF7C-C50F-4565-9127-A645CE34EF69}" dt="2025-12-05T20:54:33.183" v="1029"/>
        <pc:sldMkLst>
          <pc:docMk/>
          <pc:sldMk cId="3553579175" sldId="264"/>
        </pc:sldMkLst>
        <pc:spChg chg="add mod">
          <ac:chgData name="Hamon, Josh" userId="acca980c-f9dd-4042-9c5e-ddb303965cce" providerId="ADAL" clId="{9997EF7C-C50F-4565-9127-A645CE34EF69}" dt="2025-12-04T22:54:58.834" v="319" actId="404"/>
          <ac:spMkLst>
            <pc:docMk/>
            <pc:sldMk cId="3553579175" sldId="264"/>
            <ac:spMk id="4" creationId="{DC417911-CDB8-64CA-B33F-78B49D7A31F8}"/>
          </ac:spMkLst>
        </pc:spChg>
        <pc:spChg chg="add mod">
          <ac:chgData name="Hamon, Josh" userId="acca980c-f9dd-4042-9c5e-ddb303965cce" providerId="ADAL" clId="{9997EF7C-C50F-4565-9127-A645CE34EF69}" dt="2025-12-04T22:55:19.911" v="325" actId="20577"/>
          <ac:spMkLst>
            <pc:docMk/>
            <pc:sldMk cId="3553579175" sldId="264"/>
            <ac:spMk id="5" creationId="{E8374058-608C-4774-7A88-6B2EF746CC3C}"/>
          </ac:spMkLst>
        </pc:spChg>
      </pc:sldChg>
      <pc:sldChg chg="add del">
        <pc:chgData name="Hamon, Josh" userId="acca980c-f9dd-4042-9c5e-ddb303965cce" providerId="ADAL" clId="{9997EF7C-C50F-4565-9127-A645CE34EF69}" dt="2025-12-04T22:33:34.649" v="4" actId="2890"/>
        <pc:sldMkLst>
          <pc:docMk/>
          <pc:sldMk cId="4096558458" sldId="264"/>
        </pc:sldMkLst>
      </pc:sldChg>
      <pc:sldChg chg="addSp delSp modSp add mod ord">
        <pc:chgData name="Hamon, Josh" userId="acca980c-f9dd-4042-9c5e-ddb303965cce" providerId="ADAL" clId="{9997EF7C-C50F-4565-9127-A645CE34EF69}" dt="2025-12-05T20:54:34.826" v="1031"/>
        <pc:sldMkLst>
          <pc:docMk/>
          <pc:sldMk cId="322552322" sldId="265"/>
        </pc:sldMkLst>
        <pc:spChg chg="mod">
          <ac:chgData name="Hamon, Josh" userId="acca980c-f9dd-4042-9c5e-ddb303965cce" providerId="ADAL" clId="{9997EF7C-C50F-4565-9127-A645CE34EF69}" dt="2025-12-05T19:29:26.894" v="784" actId="1036"/>
          <ac:spMkLst>
            <pc:docMk/>
            <pc:sldMk cId="322552322" sldId="265"/>
            <ac:spMk id="7" creationId="{01467D91-0DB6-0225-C1E4-719B5D6C3752}"/>
          </ac:spMkLst>
        </pc:spChg>
        <pc:spChg chg="mod">
          <ac:chgData name="Hamon, Josh" userId="acca980c-f9dd-4042-9c5e-ddb303965cce" providerId="ADAL" clId="{9997EF7C-C50F-4565-9127-A645CE34EF69}" dt="2025-12-05T20:53:28.437" v="1020" actId="1076"/>
          <ac:spMkLst>
            <pc:docMk/>
            <pc:sldMk cId="322552322" sldId="265"/>
            <ac:spMk id="9" creationId="{6997A1FE-FF70-E1A2-D4E3-021C6A19A1EA}"/>
          </ac:spMkLst>
        </pc:spChg>
        <pc:picChg chg="add mod">
          <ac:chgData name="Hamon, Josh" userId="acca980c-f9dd-4042-9c5e-ddb303965cce" providerId="ADAL" clId="{9997EF7C-C50F-4565-9127-A645CE34EF69}" dt="2025-12-05T19:30:54.421" v="871" actId="1076"/>
          <ac:picMkLst>
            <pc:docMk/>
            <pc:sldMk cId="322552322" sldId="265"/>
            <ac:picMk id="2" creationId="{1B41E8A1-981D-75F5-0EB2-B54EA25CCF0A}"/>
          </ac:picMkLst>
        </pc:picChg>
        <pc:picChg chg="add mod">
          <ac:chgData name="Hamon, Josh" userId="acca980c-f9dd-4042-9c5e-ddb303965cce" providerId="ADAL" clId="{9997EF7C-C50F-4565-9127-A645CE34EF69}" dt="2025-12-05T19:30:43.138" v="865" actId="1076"/>
          <ac:picMkLst>
            <pc:docMk/>
            <pc:sldMk cId="322552322" sldId="265"/>
            <ac:picMk id="20" creationId="{6041C4FB-4327-6E10-A498-3BABD7C03B68}"/>
          </ac:picMkLst>
        </pc:picChg>
        <pc:picChg chg="add mod">
          <ac:chgData name="Hamon, Josh" userId="acca980c-f9dd-4042-9c5e-ddb303965cce" providerId="ADAL" clId="{9997EF7C-C50F-4565-9127-A645CE34EF69}" dt="2025-12-05T19:30:41.795" v="864" actId="1076"/>
          <ac:picMkLst>
            <pc:docMk/>
            <pc:sldMk cId="322552322" sldId="265"/>
            <ac:picMk id="1026" creationId="{DB9408D2-0AED-015A-52F0-241C99C67529}"/>
          </ac:picMkLst>
        </pc:picChg>
        <pc:picChg chg="add mod">
          <ac:chgData name="Hamon, Josh" userId="acca980c-f9dd-4042-9c5e-ddb303965cce" providerId="ADAL" clId="{9997EF7C-C50F-4565-9127-A645CE34EF69}" dt="2025-12-05T19:30:45.647" v="866" actId="1076"/>
          <ac:picMkLst>
            <pc:docMk/>
            <pc:sldMk cId="322552322" sldId="265"/>
            <ac:picMk id="1028" creationId="{465C1238-FF50-AD2A-7A7E-3256FF344487}"/>
          </ac:picMkLst>
        </pc:picChg>
        <pc:picChg chg="add mod">
          <ac:chgData name="Hamon, Josh" userId="acca980c-f9dd-4042-9c5e-ddb303965cce" providerId="ADAL" clId="{9997EF7C-C50F-4565-9127-A645CE34EF69}" dt="2025-12-05T19:30:57.633" v="872" actId="1076"/>
          <ac:picMkLst>
            <pc:docMk/>
            <pc:sldMk cId="322552322" sldId="265"/>
            <ac:picMk id="1030" creationId="{B92A4CC7-8EDD-D955-030C-B25E6B0EEAD4}"/>
          </ac:picMkLst>
        </pc:picChg>
        <pc:picChg chg="add mod">
          <ac:chgData name="Hamon, Josh" userId="acca980c-f9dd-4042-9c5e-ddb303965cce" providerId="ADAL" clId="{9997EF7C-C50F-4565-9127-A645CE34EF69}" dt="2025-12-05T20:54:03.856" v="1027" actId="1076"/>
          <ac:picMkLst>
            <pc:docMk/>
            <pc:sldMk cId="322552322" sldId="265"/>
            <ac:picMk id="1032" creationId="{F1FE04D0-016B-00D1-B2DB-B5485488A505}"/>
          </ac:picMkLst>
        </pc:picChg>
      </pc:sldChg>
      <pc:sldChg chg="modSp add mod modClrScheme chgLayout">
        <pc:chgData name="Hamon, Josh" userId="acca980c-f9dd-4042-9c5e-ddb303965cce" providerId="ADAL" clId="{9997EF7C-C50F-4565-9127-A645CE34EF69}" dt="2025-12-05T20:59:00.429" v="1067" actId="1036"/>
        <pc:sldMkLst>
          <pc:docMk/>
          <pc:sldMk cId="892796871" sldId="266"/>
        </pc:sldMkLst>
        <pc:spChg chg="mod ord">
          <ac:chgData name="Hamon, Josh" userId="acca980c-f9dd-4042-9c5e-ddb303965cce" providerId="ADAL" clId="{9997EF7C-C50F-4565-9127-A645CE34EF69}" dt="2025-12-05T20:59:00.429" v="1067" actId="1036"/>
          <ac:spMkLst>
            <pc:docMk/>
            <pc:sldMk cId="892796871" sldId="266"/>
            <ac:spMk id="3" creationId="{1116576C-BEE3-4C3A-967E-65B7F9D09A1B}"/>
          </ac:spMkLst>
        </pc:spChg>
      </pc:sldChg>
      <pc:sldChg chg="modSp add mod">
        <pc:chgData name="Hamon, Josh" userId="acca980c-f9dd-4042-9c5e-ddb303965cce" providerId="ADAL" clId="{9997EF7C-C50F-4565-9127-A645CE34EF69}" dt="2025-12-05T21:00:45.927" v="1142" actId="1036"/>
        <pc:sldMkLst>
          <pc:docMk/>
          <pc:sldMk cId="2767768694" sldId="271"/>
        </pc:sldMkLst>
        <pc:spChg chg="mod">
          <ac:chgData name="Hamon, Josh" userId="acca980c-f9dd-4042-9c5e-ddb303965cce" providerId="ADAL" clId="{9997EF7C-C50F-4565-9127-A645CE34EF69}" dt="2025-12-05T20:58:17.453" v="1047" actId="27636"/>
          <ac:spMkLst>
            <pc:docMk/>
            <pc:sldMk cId="2767768694" sldId="271"/>
            <ac:spMk id="3" creationId="{DA663ED9-F704-4728-A182-198085ECDC62}"/>
          </ac:spMkLst>
        </pc:spChg>
        <pc:picChg chg="mod">
          <ac:chgData name="Hamon, Josh" userId="acca980c-f9dd-4042-9c5e-ddb303965cce" providerId="ADAL" clId="{9997EF7C-C50F-4565-9127-A645CE34EF69}" dt="2025-12-05T21:00:45.927" v="1142" actId="1036"/>
          <ac:picMkLst>
            <pc:docMk/>
            <pc:sldMk cId="2767768694" sldId="271"/>
            <ac:picMk id="5" creationId="{AC526C53-B3DF-4FA9-8DDA-12260C8338D1}"/>
          </ac:picMkLst>
        </pc:picChg>
      </pc:sldChg>
      <pc:sldChg chg="addSp delSp modSp add mod">
        <pc:chgData name="Hamon, Josh" userId="acca980c-f9dd-4042-9c5e-ddb303965cce" providerId="ADAL" clId="{9997EF7C-C50F-4565-9127-A645CE34EF69}" dt="2025-12-05T21:01:30.088" v="1249"/>
        <pc:sldMkLst>
          <pc:docMk/>
          <pc:sldMk cId="1705592662" sldId="350"/>
        </pc:sldMkLst>
        <pc:spChg chg="mod">
          <ac:chgData name="Hamon, Josh" userId="acca980c-f9dd-4042-9c5e-ddb303965cce" providerId="ADAL" clId="{9997EF7C-C50F-4565-9127-A645CE34EF69}" dt="2025-12-05T20:58:17.473" v="1048" actId="27636"/>
          <ac:spMkLst>
            <pc:docMk/>
            <pc:sldMk cId="1705592662" sldId="350"/>
            <ac:spMk id="3" creationId="{3A11A1BD-051D-AA44-2130-B14359AC02CF}"/>
          </ac:spMkLst>
        </pc:spChg>
        <pc:picChg chg="add mod">
          <ac:chgData name="Hamon, Josh" userId="acca980c-f9dd-4042-9c5e-ddb303965cce" providerId="ADAL" clId="{9997EF7C-C50F-4565-9127-A645CE34EF69}" dt="2025-12-05T21:01:30.088" v="1249"/>
          <ac:picMkLst>
            <pc:docMk/>
            <pc:sldMk cId="1705592662" sldId="350"/>
            <ac:picMk id="4" creationId="{0CAAB2B2-4FCD-D1BB-CE50-958317C75A85}"/>
          </ac:picMkLst>
        </pc:picChg>
      </pc:sldChg>
      <pc:sldChg chg="addSp delSp modSp add mod">
        <pc:chgData name="Hamon, Josh" userId="acca980c-f9dd-4042-9c5e-ddb303965cce" providerId="ADAL" clId="{9997EF7C-C50F-4565-9127-A645CE34EF69}" dt="2025-12-05T21:01:20.155" v="1247" actId="1035"/>
        <pc:sldMkLst>
          <pc:docMk/>
          <pc:sldMk cId="3133011233" sldId="352"/>
        </pc:sldMkLst>
        <pc:picChg chg="mod">
          <ac:chgData name="Hamon, Josh" userId="acca980c-f9dd-4042-9c5e-ddb303965cce" providerId="ADAL" clId="{9997EF7C-C50F-4565-9127-A645CE34EF69}" dt="2025-12-05T21:01:20.155" v="1247" actId="1035"/>
          <ac:picMkLst>
            <pc:docMk/>
            <pc:sldMk cId="3133011233" sldId="352"/>
            <ac:picMk id="3" creationId="{3E06BD5E-215F-8497-0811-31A67EEEFB45}"/>
          </ac:picMkLst>
        </pc:picChg>
        <pc:picChg chg="add mod">
          <ac:chgData name="Hamon, Josh" userId="acca980c-f9dd-4042-9c5e-ddb303965cce" providerId="ADAL" clId="{9997EF7C-C50F-4565-9127-A645CE34EF69}" dt="2025-12-05T21:01:16.524" v="1229"/>
          <ac:picMkLst>
            <pc:docMk/>
            <pc:sldMk cId="3133011233" sldId="352"/>
            <ac:picMk id="4" creationId="{D35809EC-C9F6-F0CC-A78A-5841733D4F67}"/>
          </ac:picMkLst>
        </pc:picChg>
        <pc:picChg chg="mod">
          <ac:chgData name="Hamon, Josh" userId="acca980c-f9dd-4042-9c5e-ddb303965cce" providerId="ADAL" clId="{9997EF7C-C50F-4565-9127-A645CE34EF69}" dt="2025-12-05T21:01:20.155" v="1247" actId="1035"/>
          <ac:picMkLst>
            <pc:docMk/>
            <pc:sldMk cId="3133011233" sldId="352"/>
            <ac:picMk id="5" creationId="{630D3989-278A-4A9E-B03E-25AEAFEBDBBC}"/>
          </ac:picMkLst>
        </pc:picChg>
      </pc:sldChg>
      <pc:sldChg chg="addSp delSp modSp add mod">
        <pc:chgData name="Hamon, Josh" userId="acca980c-f9dd-4042-9c5e-ddb303965cce" providerId="ADAL" clId="{9997EF7C-C50F-4565-9127-A645CE34EF69}" dt="2025-12-05T21:01:11.810" v="1227" actId="1036"/>
        <pc:sldMkLst>
          <pc:docMk/>
          <pc:sldMk cId="2908830374" sldId="353"/>
        </pc:sldMkLst>
        <pc:spChg chg="mod">
          <ac:chgData name="Hamon, Josh" userId="acca980c-f9dd-4042-9c5e-ddb303965cce" providerId="ADAL" clId="{9997EF7C-C50F-4565-9127-A645CE34EF69}" dt="2025-12-05T20:58:17.415" v="1045" actId="27636"/>
          <ac:spMkLst>
            <pc:docMk/>
            <pc:sldMk cId="2908830374" sldId="353"/>
            <ac:spMk id="3" creationId="{11EFEA5A-DC33-46A7-9B2E-5045AF34D25B}"/>
          </ac:spMkLst>
        </pc:spChg>
        <pc:picChg chg="add mod">
          <ac:chgData name="Hamon, Josh" userId="acca980c-f9dd-4042-9c5e-ddb303965cce" providerId="ADAL" clId="{9997EF7C-C50F-4565-9127-A645CE34EF69}" dt="2025-12-05T21:01:03.909" v="1181"/>
          <ac:picMkLst>
            <pc:docMk/>
            <pc:sldMk cId="2908830374" sldId="353"/>
            <ac:picMk id="4" creationId="{E36CEAB9-2747-CD35-22A1-E5134A511F3E}"/>
          </ac:picMkLst>
        </pc:picChg>
        <pc:picChg chg="mod">
          <ac:chgData name="Hamon, Josh" userId="acca980c-f9dd-4042-9c5e-ddb303965cce" providerId="ADAL" clId="{9997EF7C-C50F-4565-9127-A645CE34EF69}" dt="2025-12-05T21:01:11.810" v="1227" actId="1036"/>
          <ac:picMkLst>
            <pc:docMk/>
            <pc:sldMk cId="2908830374" sldId="353"/>
            <ac:picMk id="7" creationId="{119982C2-A915-4356-9206-8FE7F81A0CEB}"/>
          </ac:picMkLst>
        </pc:picChg>
        <pc:picChg chg="mod">
          <ac:chgData name="Hamon, Josh" userId="acca980c-f9dd-4042-9c5e-ddb303965cce" providerId="ADAL" clId="{9997EF7C-C50F-4565-9127-A645CE34EF69}" dt="2025-12-05T21:01:11.810" v="1227" actId="1036"/>
          <ac:picMkLst>
            <pc:docMk/>
            <pc:sldMk cId="2908830374" sldId="353"/>
            <ac:picMk id="10" creationId="{C3402DDA-5CE7-4289-A10A-E6CCD91DAF2A}"/>
          </ac:picMkLst>
        </pc:picChg>
        <pc:picChg chg="mod">
          <ac:chgData name="Hamon, Josh" userId="acca980c-f9dd-4042-9c5e-ddb303965cce" providerId="ADAL" clId="{9997EF7C-C50F-4565-9127-A645CE34EF69}" dt="2025-12-05T21:01:11.810" v="1227" actId="1036"/>
          <ac:picMkLst>
            <pc:docMk/>
            <pc:sldMk cId="2908830374" sldId="353"/>
            <ac:picMk id="11" creationId="{FDBA5F34-032C-4D4B-887E-C5F2BDBC130D}"/>
          </ac:picMkLst>
        </pc:picChg>
        <pc:picChg chg="mod">
          <ac:chgData name="Hamon, Josh" userId="acca980c-f9dd-4042-9c5e-ddb303965cce" providerId="ADAL" clId="{9997EF7C-C50F-4565-9127-A645CE34EF69}" dt="2025-12-05T21:01:11.810" v="1227" actId="1036"/>
          <ac:picMkLst>
            <pc:docMk/>
            <pc:sldMk cId="2908830374" sldId="353"/>
            <ac:picMk id="12" creationId="{837DA066-78DA-48BF-B079-199367AD2C89}"/>
          </ac:picMkLst>
        </pc:picChg>
      </pc:sldChg>
      <pc:sldChg chg="modSp add mod">
        <pc:chgData name="Hamon, Josh" userId="acca980c-f9dd-4042-9c5e-ddb303965cce" providerId="ADAL" clId="{9997EF7C-C50F-4565-9127-A645CE34EF69}" dt="2025-12-05T21:00:54.445" v="1179" actId="1036"/>
        <pc:sldMkLst>
          <pc:docMk/>
          <pc:sldMk cId="120881389" sldId="354"/>
        </pc:sldMkLst>
        <pc:spChg chg="mod">
          <ac:chgData name="Hamon, Josh" userId="acca980c-f9dd-4042-9c5e-ddb303965cce" providerId="ADAL" clId="{9997EF7C-C50F-4565-9127-A645CE34EF69}" dt="2025-12-05T20:58:17.436" v="1046" actId="27636"/>
          <ac:spMkLst>
            <pc:docMk/>
            <pc:sldMk cId="120881389" sldId="354"/>
            <ac:spMk id="4" creationId="{47CB9DA4-E80D-4098-93BE-E7C198ECABAB}"/>
          </ac:spMkLst>
        </pc:spChg>
        <pc:picChg chg="mod">
          <ac:chgData name="Hamon, Josh" userId="acca980c-f9dd-4042-9c5e-ddb303965cce" providerId="ADAL" clId="{9997EF7C-C50F-4565-9127-A645CE34EF69}" dt="2025-12-05T21:00:29.282" v="1109" actId="1076"/>
          <ac:picMkLst>
            <pc:docMk/>
            <pc:sldMk cId="120881389" sldId="354"/>
            <ac:picMk id="6" creationId="{3C30B275-2D03-4728-AF93-AECA6EC19CB4}"/>
          </ac:picMkLst>
        </pc:picChg>
        <pc:picChg chg="mod">
          <ac:chgData name="Hamon, Josh" userId="acca980c-f9dd-4042-9c5e-ddb303965cce" providerId="ADAL" clId="{9997EF7C-C50F-4565-9127-A645CE34EF69}" dt="2025-12-05T21:00:26.262" v="1108" actId="14100"/>
          <ac:picMkLst>
            <pc:docMk/>
            <pc:sldMk cId="120881389" sldId="354"/>
            <ac:picMk id="7" creationId="{49AD5AF5-BBC8-48F7-948B-7096696ABC97}"/>
          </ac:picMkLst>
        </pc:picChg>
        <pc:picChg chg="mod">
          <ac:chgData name="Hamon, Josh" userId="acca980c-f9dd-4042-9c5e-ddb303965cce" providerId="ADAL" clId="{9997EF7C-C50F-4565-9127-A645CE34EF69}" dt="2025-12-05T21:00:13.039" v="1104" actId="14100"/>
          <ac:picMkLst>
            <pc:docMk/>
            <pc:sldMk cId="120881389" sldId="354"/>
            <ac:picMk id="8" creationId="{36AF0503-19B6-4214-9DBE-2D7F8084E407}"/>
          </ac:picMkLst>
        </pc:picChg>
        <pc:picChg chg="mod">
          <ac:chgData name="Hamon, Josh" userId="acca980c-f9dd-4042-9c5e-ddb303965cce" providerId="ADAL" clId="{9997EF7C-C50F-4565-9127-A645CE34EF69}" dt="2025-12-05T21:00:54.445" v="1179" actId="1036"/>
          <ac:picMkLst>
            <pc:docMk/>
            <pc:sldMk cId="120881389" sldId="354"/>
            <ac:picMk id="9" creationId="{E5D0F8A1-803F-4E8D-A890-98BC848E46B8}"/>
          </ac:picMkLst>
        </pc:picChg>
      </pc:sldChg>
      <pc:sldChg chg="delSp modSp add mod">
        <pc:chgData name="Hamon, Josh" userId="acca980c-f9dd-4042-9c5e-ddb303965cce" providerId="ADAL" clId="{9997EF7C-C50F-4565-9127-A645CE34EF69}" dt="2025-12-08T22:13:08.911" v="1263" actId="20577"/>
        <pc:sldMkLst>
          <pc:docMk/>
          <pc:sldMk cId="3659103876" sldId="355"/>
        </pc:sldMkLst>
        <pc:spChg chg="mod">
          <ac:chgData name="Hamon, Josh" userId="acca980c-f9dd-4042-9c5e-ddb303965cce" providerId="ADAL" clId="{9997EF7C-C50F-4565-9127-A645CE34EF69}" dt="2025-12-08T22:13:08.911" v="1263" actId="20577"/>
          <ac:spMkLst>
            <pc:docMk/>
            <pc:sldMk cId="3659103876" sldId="355"/>
            <ac:spMk id="7" creationId="{9513F797-99F0-8F82-E69C-BC9C496E8742}"/>
          </ac:spMkLst>
        </pc:spChg>
        <pc:spChg chg="del">
          <ac:chgData name="Hamon, Josh" userId="acca980c-f9dd-4042-9c5e-ddb303965cce" providerId="ADAL" clId="{9997EF7C-C50F-4565-9127-A645CE34EF69}" dt="2025-12-08T22:13:05.295" v="1253" actId="478"/>
          <ac:spMkLst>
            <pc:docMk/>
            <pc:sldMk cId="3659103876" sldId="355"/>
            <ac:spMk id="8" creationId="{E4E6C6DF-EBEC-0949-0659-E64F51A087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46B849-EBFF-148D-C72B-65C73B4C70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CB9CC7-93EF-DD11-228F-6EE92593D6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89BAC5-2BA9-2F4D-9DEE-BD8EDEE99FBC}" type="datetime1">
              <a:rPr lang="en-US" smtClean="0"/>
              <a:t>12/8/2025</a:t>
            </a:fld>
            <a:endParaRPr lang="en-US"/>
          </a:p>
        </p:txBody>
      </p:sp>
      <p:sp>
        <p:nvSpPr>
          <p:cNvPr id="4" name="Footer Placeholder 3">
            <a:extLst>
              <a:ext uri="{FF2B5EF4-FFF2-40B4-BE49-F238E27FC236}">
                <a16:creationId xmlns:a16="http://schemas.microsoft.com/office/drawing/2014/main" id="{A27BE979-4BD8-D708-D042-3D18671C0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C0CA13-FE88-CDDA-24ED-CCA610C11E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34C940-9E3A-C649-B9D5-C60C93A36AFC}" type="slidenum">
              <a:rPr lang="en-US" smtClean="0"/>
              <a:t>‹#›</a:t>
            </a:fld>
            <a:endParaRPr lang="en-US"/>
          </a:p>
        </p:txBody>
      </p:sp>
    </p:spTree>
    <p:extLst>
      <p:ext uri="{BB962C8B-B14F-4D97-AF65-F5344CB8AC3E}">
        <p14:creationId xmlns:p14="http://schemas.microsoft.com/office/powerpoint/2010/main" val="14408766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2FC9F-BA9A-3B40-99EA-DDC6B2D719BE}" type="datetime1">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93B98-A935-F74C-9B73-D77934A3BA47}" type="slidenum">
              <a:rPr lang="en-US" smtClean="0"/>
              <a:t>‹#›</a:t>
            </a:fld>
            <a:endParaRPr lang="en-US"/>
          </a:p>
        </p:txBody>
      </p:sp>
    </p:spTree>
    <p:extLst>
      <p:ext uri="{BB962C8B-B14F-4D97-AF65-F5344CB8AC3E}">
        <p14:creationId xmlns:p14="http://schemas.microsoft.com/office/powerpoint/2010/main" val="12561011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501A3-4E32-4864-AC8E-E4477357846E}" type="slidenum">
              <a:rPr lang="en-US" smtClean="0"/>
              <a:t>3</a:t>
            </a:fld>
            <a:endParaRPr lang="en-US"/>
          </a:p>
        </p:txBody>
      </p:sp>
    </p:spTree>
    <p:extLst>
      <p:ext uri="{BB962C8B-B14F-4D97-AF65-F5344CB8AC3E}">
        <p14:creationId xmlns:p14="http://schemas.microsoft.com/office/powerpoint/2010/main" val="243203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coalition of 4 NGOs—Washington Association of Building Officials, Structural Engineers Association of Washington, Washington Council of the American Institute of Architects, and the Seattle Section of the American Society of Civil Engineers.</a:t>
            </a:r>
          </a:p>
          <a:p>
            <a:endParaRPr lang="en-US" dirty="0"/>
          </a:p>
          <a:p>
            <a:r>
              <a:rPr lang="en-US" dirty="0"/>
              <a:t>If you’re familiar with CalOES Structural Assessment Program or Missouri SAVE coalition, this is the Washington version of those.  Our training incorporates parts of the CalOES training program, but also incorporates a module on what is unique to WA, including State law.</a:t>
            </a:r>
          </a:p>
          <a:p>
            <a:endParaRPr lang="en-US" dirty="0"/>
          </a:p>
          <a:p>
            <a:r>
              <a:rPr lang="en-US" dirty="0"/>
              <a:t>Emphasis on buildings.  Developed with the local building officials in mind, who are generally not responsible for public works (bridges, pipelines, etc.)</a:t>
            </a:r>
          </a:p>
        </p:txBody>
      </p:sp>
      <p:sp>
        <p:nvSpPr>
          <p:cNvPr id="4" name="Slide Number Placeholder 3"/>
          <p:cNvSpPr>
            <a:spLocks noGrp="1"/>
          </p:cNvSpPr>
          <p:nvPr>
            <p:ph type="sldNum" sz="quarter" idx="5"/>
          </p:nvPr>
        </p:nvSpPr>
        <p:spPr/>
        <p:txBody>
          <a:bodyPr/>
          <a:lstStyle/>
          <a:p>
            <a:fld id="{709501A3-4E32-4864-AC8E-E4477357846E}" type="slidenum">
              <a:rPr lang="en-US" smtClean="0"/>
              <a:t>4</a:t>
            </a:fld>
            <a:endParaRPr lang="en-US"/>
          </a:p>
        </p:txBody>
      </p:sp>
    </p:spTree>
    <p:extLst>
      <p:ext uri="{BB962C8B-B14F-4D97-AF65-F5344CB8AC3E}">
        <p14:creationId xmlns:p14="http://schemas.microsoft.com/office/powerpoint/2010/main" val="91788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goal: getting people back in their buildings =&gt; less pressure on social services (e.g., tent cities).  Also helps people secure their property, and businesses get back to business.</a:t>
            </a:r>
          </a:p>
          <a:p>
            <a:endParaRPr lang="en-US" dirty="0"/>
          </a:p>
          <a:p>
            <a:r>
              <a:rPr lang="en-US" dirty="0"/>
              <a:t>Training is based mostly on this internationally-recognized process (ATC-20) but emphasizes not being overly-conservative.</a:t>
            </a:r>
          </a:p>
          <a:p>
            <a:endParaRPr lang="en-US" dirty="0"/>
          </a:p>
          <a:p>
            <a:r>
              <a:rPr lang="en-US" dirty="0"/>
              <a:t>Evaluators can be engineers, architects, building inspectors and other building department personnel who have been trained in the process</a:t>
            </a:r>
          </a:p>
        </p:txBody>
      </p:sp>
      <p:sp>
        <p:nvSpPr>
          <p:cNvPr id="4" name="Slide Number Placeholder 3"/>
          <p:cNvSpPr>
            <a:spLocks noGrp="1"/>
          </p:cNvSpPr>
          <p:nvPr>
            <p:ph type="sldNum" sz="quarter" idx="5"/>
          </p:nvPr>
        </p:nvSpPr>
        <p:spPr/>
        <p:txBody>
          <a:bodyPr/>
          <a:lstStyle/>
          <a:p>
            <a:fld id="{709501A3-4E32-4864-AC8E-E4477357846E}" type="slidenum">
              <a:rPr lang="en-US" smtClean="0"/>
              <a:t>5</a:t>
            </a:fld>
            <a:endParaRPr lang="en-US"/>
          </a:p>
        </p:txBody>
      </p:sp>
    </p:spTree>
    <p:extLst>
      <p:ext uri="{BB962C8B-B14F-4D97-AF65-F5344CB8AC3E}">
        <p14:creationId xmlns:p14="http://schemas.microsoft.com/office/powerpoint/2010/main" val="303351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responding to a Seattle Fault or Cascadia Subduction Zone event, numbers don’t pencil out, if want results in a reasonable amount of time.  Local jurisdictions can’t meet the demand, so volunteers are essential.</a:t>
            </a:r>
          </a:p>
          <a:p>
            <a:endParaRPr lang="en-US" dirty="0"/>
          </a:p>
          <a:p>
            <a:r>
              <a:rPr lang="en-US" dirty="0"/>
              <a:t>City of Sendai, Japan.  Much smaller area than SF or LA Basin.  8900 bldgs.  85% completed w/in 3-1/2 weeks.  Major aftershock =&gt; start over.  Completed w/in 2 months of main shock.  If they actually looked at every building, and if the teams average 12 evals/day, works out it could be accomplished by having approx. 20-25 teams available each day.  Don’t know how they actually staffed this.</a:t>
            </a:r>
          </a:p>
          <a:p>
            <a:endParaRPr lang="en-US" dirty="0"/>
          </a:p>
          <a:p>
            <a:r>
              <a:rPr lang="en-US" dirty="0"/>
              <a:t>At same rate, would have taken SF 625 days to complete evaluations of every building if only rely on their staff.</a:t>
            </a:r>
          </a:p>
        </p:txBody>
      </p:sp>
      <p:sp>
        <p:nvSpPr>
          <p:cNvPr id="4" name="Slide Number Placeholder 3"/>
          <p:cNvSpPr>
            <a:spLocks noGrp="1"/>
          </p:cNvSpPr>
          <p:nvPr>
            <p:ph type="sldNum" sz="quarter" idx="5"/>
          </p:nvPr>
        </p:nvSpPr>
        <p:spPr/>
        <p:txBody>
          <a:bodyPr/>
          <a:lstStyle/>
          <a:p>
            <a:fld id="{709501A3-4E32-4864-AC8E-E4477357846E}" type="slidenum">
              <a:rPr lang="en-US" smtClean="0"/>
              <a:t>6</a:t>
            </a:fld>
            <a:endParaRPr lang="en-US"/>
          </a:p>
        </p:txBody>
      </p:sp>
    </p:spTree>
    <p:extLst>
      <p:ext uri="{BB962C8B-B14F-4D97-AF65-F5344CB8AC3E}">
        <p14:creationId xmlns:p14="http://schemas.microsoft.com/office/powerpoint/2010/main" val="23371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WAsafe is formally integrated at both state and local levels.  All members of the coalition are signatories on an MOU with WA EMD that recognizes WAsafe as a resource.  We are a part of the State Emergency Management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WAsafe does not self-deploy volunteers.  All deployments are coordinated through the WA State Emergency Operations Center and local Emergency Management Agencies, in accordance with the State’s mutual aid system (Washington State Mutual Aid System (WAMAS). Volunteers must be registered as Emergency Workers under RCW 38.52 and WAC 118-04 to receive legal protections and be eligible for deployment.</a:t>
            </a:r>
            <a:endParaRPr lang="en-US" dirty="0"/>
          </a:p>
          <a:p>
            <a:endParaRPr lang="en-US" dirty="0"/>
          </a:p>
          <a:p>
            <a:r>
              <a:rPr lang="en-US" dirty="0"/>
              <a:t>Locally, we respect the authority of the local AHJs.  WA is home-rule state.  Local jurisdictions only have authority to post buildings as unsafe through administrative provisions in the building code.  (Latest version of IBC adopted by RCW, WAC.  2018 IBC Section 116 covers unsafe buildings and structures)</a:t>
            </a:r>
          </a:p>
          <a:p>
            <a:r>
              <a:rPr lang="en-US" dirty="0"/>
              <a:t>WAsafe system designed to work within that authority.  We don’t self-deploy.  Our training is very clear that to post placards, volunteers must be working under the authority of the AHJ and cannot act on their own.   </a:t>
            </a:r>
          </a:p>
          <a:p>
            <a:endParaRPr lang="en-US" dirty="0"/>
          </a:p>
          <a:p>
            <a:r>
              <a:rPr lang="en-US" dirty="0"/>
              <a:t>WAsafe operates under the framework of Washington’s State’s Good Samaritan laws that provides protection from liability for volunteers and organizations in the WAsafe coalition that train the volunteers.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volunteers are deputized, they are acting under the authority of the AHJ.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AHJ determines work assignments, that is, to which sites they are sent.  WAsafe has provided guidelines for the types of evaluations for which the BSE is probably qualified, but the AHJ has freedom to make assignments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will likely be a larger need for volunteer engineers in smaller jurisdictions: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Less likely to be sent to places like Seattle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Could play a larger role in a small jurisdiction, in that the structural expertise and problem-solving may be more heavily relied-upon</a:t>
            </a:r>
          </a:p>
          <a:p>
            <a:endParaRPr lang="en-US" dirty="0"/>
          </a:p>
        </p:txBody>
      </p:sp>
      <p:sp>
        <p:nvSpPr>
          <p:cNvPr id="4" name="Slide Number Placeholder 3"/>
          <p:cNvSpPr>
            <a:spLocks noGrp="1"/>
          </p:cNvSpPr>
          <p:nvPr>
            <p:ph type="sldNum" sz="quarter" idx="5"/>
          </p:nvPr>
        </p:nvSpPr>
        <p:spPr/>
        <p:txBody>
          <a:bodyPr/>
          <a:lstStyle/>
          <a:p>
            <a:fld id="{709501A3-4E32-4864-AC8E-E4477357846E}" type="slidenum">
              <a:rPr lang="en-US" smtClean="0"/>
              <a:t>7</a:t>
            </a:fld>
            <a:endParaRPr lang="en-US"/>
          </a:p>
        </p:txBody>
      </p:sp>
    </p:spTree>
    <p:extLst>
      <p:ext uri="{BB962C8B-B14F-4D97-AF65-F5344CB8AC3E}">
        <p14:creationId xmlns:p14="http://schemas.microsoft.com/office/powerpoint/2010/main" val="133565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ways for your organization to get involved with WAsafe—either as individual trained volunteers, or as member organization in WAsafe.  The trained volunteers are the boots-on-the-ground, performing building safety assessments.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have to be a member of the Coalition or a member of any of the organizations to be a volunteer BSE.  Just take a class, sign up in the statewide database.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Learn more at the website or use the QR code to get there.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We’ve started discussions with SAME post board about becoming a member of the coalition.  This would strengthen the coalition, </a:t>
            </a:r>
            <a:r>
              <a:rPr lang="en-US" sz="1200" kern="1200">
                <a:solidFill>
                  <a:schemeClr val="tx1"/>
                </a:solidFill>
                <a:effectLst/>
                <a:latin typeface="+mn-lt"/>
                <a:ea typeface="+mn-ea"/>
                <a:cs typeface="+mn-cs"/>
              </a:rPr>
              <a:t>and help </a:t>
            </a:r>
            <a:r>
              <a:rPr lang="en-US" sz="1200" kern="1200" dirty="0">
                <a:solidFill>
                  <a:schemeClr val="tx1"/>
                </a:solidFill>
                <a:effectLst/>
                <a:latin typeface="+mn-lt"/>
                <a:ea typeface="+mn-ea"/>
                <a:cs typeface="+mn-cs"/>
              </a:rPr>
              <a:t>us scale during emergencies. No cost, just to work with us and EMD to become a signatory on the MOU, and then provide volunteers to help </a:t>
            </a:r>
            <a:endParaRPr lang="en-US" dirty="0"/>
          </a:p>
        </p:txBody>
      </p:sp>
      <p:sp>
        <p:nvSpPr>
          <p:cNvPr id="4" name="Slide Number Placeholder 3"/>
          <p:cNvSpPr>
            <a:spLocks noGrp="1"/>
          </p:cNvSpPr>
          <p:nvPr>
            <p:ph type="sldNum" sz="quarter" idx="5"/>
          </p:nvPr>
        </p:nvSpPr>
        <p:spPr/>
        <p:txBody>
          <a:bodyPr/>
          <a:lstStyle/>
          <a:p>
            <a:fld id="{709501A3-4E32-4864-AC8E-E4477357846E}" type="slidenum">
              <a:rPr lang="en-US" smtClean="0"/>
              <a:t>8</a:t>
            </a:fld>
            <a:endParaRPr lang="en-US"/>
          </a:p>
        </p:txBody>
      </p:sp>
    </p:spTree>
    <p:extLst>
      <p:ext uri="{BB962C8B-B14F-4D97-AF65-F5344CB8AC3E}">
        <p14:creationId xmlns:p14="http://schemas.microsoft.com/office/powerpoint/2010/main" val="52908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7539-3DAD-7252-BD8E-0204556CA073}"/>
              </a:ext>
            </a:extLst>
          </p:cNvPr>
          <p:cNvSpPr>
            <a:spLocks noGrp="1"/>
          </p:cNvSpPr>
          <p:nvPr>
            <p:ph type="ctrTitle"/>
          </p:nvPr>
        </p:nvSpPr>
        <p:spPr>
          <a:xfrm>
            <a:off x="1524000" y="1884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6DD31EC-B6B1-12C7-E4C4-17074A13B148}"/>
              </a:ext>
            </a:extLst>
          </p:cNvPr>
          <p:cNvSpPr>
            <a:spLocks noGrp="1"/>
          </p:cNvSpPr>
          <p:nvPr>
            <p:ph type="subTitle" idx="1"/>
          </p:nvPr>
        </p:nvSpPr>
        <p:spPr>
          <a:xfrm>
            <a:off x="1524000" y="4364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F4E28870-F549-B1C2-76E1-4352C8F99159}"/>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8" name="Date Placeholder 2">
            <a:extLst>
              <a:ext uri="{FF2B5EF4-FFF2-40B4-BE49-F238E27FC236}">
                <a16:creationId xmlns:a16="http://schemas.microsoft.com/office/drawing/2014/main" id="{D8502375-3738-7788-BBFB-D1F4460E279B}"/>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159817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873050-C31F-2EB3-78E0-D34CDACC42A3}"/>
              </a:ext>
            </a:extLst>
          </p:cNvPr>
          <p:cNvSpPr>
            <a:spLocks noGrp="1"/>
          </p:cNvSpPr>
          <p:nvPr>
            <p:ph type="title"/>
          </p:nvPr>
        </p:nvSpPr>
        <p:spPr>
          <a:xfrm>
            <a:off x="1636776" y="5238528"/>
            <a:ext cx="10290213" cy="566739"/>
          </a:xfrm>
        </p:spPr>
        <p:txBody>
          <a:bodyPr/>
          <a:lstStyle/>
          <a:p>
            <a:endParaRPr lang="en-US"/>
          </a:p>
        </p:txBody>
      </p:sp>
      <p:sp>
        <p:nvSpPr>
          <p:cNvPr id="6" name="Picture Placeholder 2">
            <a:extLst>
              <a:ext uri="{FF2B5EF4-FFF2-40B4-BE49-F238E27FC236}">
                <a16:creationId xmlns:a16="http://schemas.microsoft.com/office/drawing/2014/main" id="{9445F4ED-3761-6873-247C-7C6C8781A6DB}"/>
              </a:ext>
            </a:extLst>
          </p:cNvPr>
          <p:cNvSpPr>
            <a:spLocks noGrp="1"/>
          </p:cNvSpPr>
          <p:nvPr>
            <p:ph type="pic" idx="2"/>
          </p:nvPr>
        </p:nvSpPr>
        <p:spPr>
          <a:xfrm>
            <a:off x="1636776" y="301752"/>
            <a:ext cx="10290213" cy="4812805"/>
          </a:xfrm>
        </p:spPr>
        <p:txBody>
          <a:bodyPr/>
          <a:lstStyle/>
          <a:p>
            <a:endParaRPr lang="en-US"/>
          </a:p>
        </p:txBody>
      </p:sp>
      <p:sp>
        <p:nvSpPr>
          <p:cNvPr id="7" name="Text Placeholder 3">
            <a:extLst>
              <a:ext uri="{FF2B5EF4-FFF2-40B4-BE49-F238E27FC236}">
                <a16:creationId xmlns:a16="http://schemas.microsoft.com/office/drawing/2014/main" id="{66C0439E-F885-5B7B-7F86-F076E876ED3D}"/>
              </a:ext>
            </a:extLst>
          </p:cNvPr>
          <p:cNvSpPr>
            <a:spLocks noGrp="1"/>
          </p:cNvSpPr>
          <p:nvPr>
            <p:ph type="body" idx="1"/>
          </p:nvPr>
        </p:nvSpPr>
        <p:spPr>
          <a:xfrm>
            <a:off x="1636776" y="5977182"/>
            <a:ext cx="10290213" cy="426388"/>
          </a:xfrm>
        </p:spPr>
        <p:txBody>
          <a:bodyPr>
            <a:normAutofit lnSpcReduction="10000"/>
          </a:bodyPr>
          <a:lstStyle/>
          <a:p>
            <a:endParaRPr lang="en-US" dirty="0"/>
          </a:p>
        </p:txBody>
      </p:sp>
      <p:sp>
        <p:nvSpPr>
          <p:cNvPr id="4" name="Slide Number Placeholder 5">
            <a:extLst>
              <a:ext uri="{FF2B5EF4-FFF2-40B4-BE49-F238E27FC236}">
                <a16:creationId xmlns:a16="http://schemas.microsoft.com/office/drawing/2014/main" id="{DE75648A-4050-91E9-79AB-662049E5E10D}"/>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8" name="Date Placeholder 2">
            <a:extLst>
              <a:ext uri="{FF2B5EF4-FFF2-40B4-BE49-F238E27FC236}">
                <a16:creationId xmlns:a16="http://schemas.microsoft.com/office/drawing/2014/main" id="{5AEC5F97-109D-D535-1552-275FEBB5D7C7}"/>
              </a:ext>
            </a:extLst>
          </p:cNvPr>
          <p:cNvSpPr>
            <a:spLocks noGrp="1"/>
          </p:cNvSpPr>
          <p:nvPr>
            <p:ph type="dt" sz="half" idx="10"/>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125596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BD1A-1D94-9CC9-777A-FF23C88276AF}"/>
              </a:ext>
            </a:extLst>
          </p:cNvPr>
          <p:cNvSpPr>
            <a:spLocks noGrp="1"/>
          </p:cNvSpPr>
          <p:nvPr>
            <p:ph type="title"/>
          </p:nvPr>
        </p:nvSpPr>
        <p:spPr>
          <a:xfrm>
            <a:off x="1682496" y="365125"/>
            <a:ext cx="10146831"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52901-C1B8-442C-AE25-D2B1B8D47008}"/>
              </a:ext>
            </a:extLst>
          </p:cNvPr>
          <p:cNvSpPr>
            <a:spLocks noGrp="1"/>
          </p:cNvSpPr>
          <p:nvPr>
            <p:ph type="body" orient="vert" idx="1"/>
          </p:nvPr>
        </p:nvSpPr>
        <p:spPr>
          <a:xfrm>
            <a:off x="1682496" y="1825625"/>
            <a:ext cx="10146831" cy="45477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C898712-166F-33DE-F1C1-5AB477D0BD3A}"/>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7" name="Date Placeholder 2">
            <a:extLst>
              <a:ext uri="{FF2B5EF4-FFF2-40B4-BE49-F238E27FC236}">
                <a16:creationId xmlns:a16="http://schemas.microsoft.com/office/drawing/2014/main" id="{60074763-3C15-344E-8694-F853D01D72ED}"/>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405044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8007F-3255-DA96-A54E-8441E75CA0A7}"/>
              </a:ext>
            </a:extLst>
          </p:cNvPr>
          <p:cNvSpPr>
            <a:spLocks noGrp="1"/>
          </p:cNvSpPr>
          <p:nvPr>
            <p:ph type="title" orient="vert"/>
          </p:nvPr>
        </p:nvSpPr>
        <p:spPr>
          <a:xfrm>
            <a:off x="9211736"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BE0750-200C-F7DC-D236-62423960E6F8}"/>
              </a:ext>
            </a:extLst>
          </p:cNvPr>
          <p:cNvSpPr>
            <a:spLocks noGrp="1"/>
          </p:cNvSpPr>
          <p:nvPr>
            <p:ph type="body" orient="vert" idx="1"/>
          </p:nvPr>
        </p:nvSpPr>
        <p:spPr>
          <a:xfrm>
            <a:off x="1682496" y="365125"/>
            <a:ext cx="737684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31A85FE-DFF8-FA1A-5CC6-2DEAC2E1E7D2}"/>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7" name="Date Placeholder 2">
            <a:extLst>
              <a:ext uri="{FF2B5EF4-FFF2-40B4-BE49-F238E27FC236}">
                <a16:creationId xmlns:a16="http://schemas.microsoft.com/office/drawing/2014/main" id="{5282DD19-BF54-571F-AC24-C30430CE1AF9}"/>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370237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7539-3DAD-7252-BD8E-0204556CA073}"/>
              </a:ext>
            </a:extLst>
          </p:cNvPr>
          <p:cNvSpPr>
            <a:spLocks noGrp="1"/>
          </p:cNvSpPr>
          <p:nvPr>
            <p:ph type="ctrTitle"/>
          </p:nvPr>
        </p:nvSpPr>
        <p:spPr>
          <a:xfrm>
            <a:off x="1524000" y="1511830"/>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6DD31EC-B6B1-12C7-E4C4-17074A13B148}"/>
              </a:ext>
            </a:extLst>
          </p:cNvPr>
          <p:cNvSpPr>
            <a:spLocks noGrp="1"/>
          </p:cNvSpPr>
          <p:nvPr>
            <p:ph type="subTitle" idx="1"/>
          </p:nvPr>
        </p:nvSpPr>
        <p:spPr>
          <a:xfrm>
            <a:off x="1524000" y="4042305"/>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2638CD42-59B6-F932-DC4E-2A8F53B04B4D}"/>
              </a:ext>
            </a:extLst>
          </p:cNvPr>
          <p:cNvSpPr>
            <a:spLocks noGrp="1"/>
          </p:cNvSpPr>
          <p:nvPr>
            <p:ph type="sldNum" sz="quarter" idx="4"/>
          </p:nvPr>
        </p:nvSpPr>
        <p:spPr>
          <a:xfrm>
            <a:off x="194428" y="6546405"/>
            <a:ext cx="335797" cy="242383"/>
          </a:xfrm>
          <a:prstGeom prst="rect">
            <a:avLst/>
          </a:prstGeom>
        </p:spPr>
        <p:txBody>
          <a:bodyPr anchor="ctr"/>
          <a:lstStyle>
            <a:lvl1pPr algn="l">
              <a:defRPr sz="600">
                <a:solidFill>
                  <a:schemeClr val="bg1"/>
                </a:solidFill>
              </a:defRPr>
            </a:lvl1pPr>
          </a:lstStyle>
          <a:p>
            <a:fld id="{DD9A999B-D85A-3A4D-8E93-FF72050D0289}" type="slidenum">
              <a:rPr lang="en-US" smtClean="0"/>
              <a:pPr/>
              <a:t>‹#›</a:t>
            </a:fld>
            <a:endParaRPr lang="en-US" dirty="0"/>
          </a:p>
        </p:txBody>
      </p:sp>
      <p:sp>
        <p:nvSpPr>
          <p:cNvPr id="7" name="Date Placeholder 2">
            <a:extLst>
              <a:ext uri="{FF2B5EF4-FFF2-40B4-BE49-F238E27FC236}">
                <a16:creationId xmlns:a16="http://schemas.microsoft.com/office/drawing/2014/main" id="{4B973A4B-CA2A-72CA-E97A-63CCF101F615}"/>
              </a:ext>
            </a:extLst>
          </p:cNvPr>
          <p:cNvSpPr>
            <a:spLocks noGrp="1"/>
          </p:cNvSpPr>
          <p:nvPr>
            <p:ph type="dt" sz="half" idx="2"/>
          </p:nvPr>
        </p:nvSpPr>
        <p:spPr>
          <a:xfrm>
            <a:off x="556717" y="6543612"/>
            <a:ext cx="576758" cy="242384"/>
          </a:xfrm>
          <a:prstGeom prst="rect">
            <a:avLst/>
          </a:prstGeom>
        </p:spPr>
        <p:txBody>
          <a:bodyPr anchor="ctr"/>
          <a:lstStyle>
            <a:lvl1pPr algn="l">
              <a:defRPr sz="600">
                <a:solidFill>
                  <a:schemeClr val="bg1"/>
                </a:solidFill>
              </a:defRPr>
            </a:lvl1pPr>
          </a:lstStyle>
          <a:p>
            <a:endParaRPr lang="en-US" dirty="0"/>
          </a:p>
        </p:txBody>
      </p:sp>
    </p:spTree>
    <p:extLst>
      <p:ext uri="{BB962C8B-B14F-4D97-AF65-F5344CB8AC3E}">
        <p14:creationId xmlns:p14="http://schemas.microsoft.com/office/powerpoint/2010/main" val="197770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FABD-3394-6FB0-B5F7-5CD2D8407F23}"/>
              </a:ext>
            </a:extLst>
          </p:cNvPr>
          <p:cNvSpPr>
            <a:spLocks noGrp="1"/>
          </p:cNvSpPr>
          <p:nvPr>
            <p:ph type="title"/>
          </p:nvPr>
        </p:nvSpPr>
        <p:spPr>
          <a:xfrm>
            <a:off x="365760" y="789194"/>
            <a:ext cx="11494008"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CC86D00-8B6F-5024-4615-77FF6F15AFCB}"/>
              </a:ext>
            </a:extLst>
          </p:cNvPr>
          <p:cNvSpPr>
            <a:spLocks noGrp="1"/>
          </p:cNvSpPr>
          <p:nvPr>
            <p:ph idx="1"/>
          </p:nvPr>
        </p:nvSpPr>
        <p:spPr>
          <a:xfrm>
            <a:off x="365760" y="2295652"/>
            <a:ext cx="11494008" cy="41972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6199C18-6BB9-F12D-FA98-FF06CAB038CB}"/>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7" name="Date Placeholder 2">
            <a:extLst>
              <a:ext uri="{FF2B5EF4-FFF2-40B4-BE49-F238E27FC236}">
                <a16:creationId xmlns:a16="http://schemas.microsoft.com/office/drawing/2014/main" id="{024EB3E3-F5A1-ECEA-1986-BC4FBB197857}"/>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398379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926D-F893-2F33-00CA-88EA72AF4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DE38D-1994-A1C0-211E-33E9713230EB}"/>
              </a:ext>
            </a:extLst>
          </p:cNvPr>
          <p:cNvSpPr>
            <a:spLocks noGrp="1"/>
          </p:cNvSpPr>
          <p:nvPr>
            <p:ph sz="half" idx="1"/>
          </p:nvPr>
        </p:nvSpPr>
        <p:spPr>
          <a:xfrm>
            <a:off x="365760" y="1825625"/>
            <a:ext cx="5654040" cy="4145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00EC1-6FBE-144E-9C90-B42512FCCC01}"/>
              </a:ext>
            </a:extLst>
          </p:cNvPr>
          <p:cNvSpPr>
            <a:spLocks noGrp="1"/>
          </p:cNvSpPr>
          <p:nvPr>
            <p:ph sz="half" idx="2"/>
          </p:nvPr>
        </p:nvSpPr>
        <p:spPr>
          <a:xfrm>
            <a:off x="6172200" y="1825625"/>
            <a:ext cx="5687568" cy="4145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A9F09FB-662E-EF8E-90D6-4BF1993C9254}"/>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8" name="Date Placeholder 2">
            <a:extLst>
              <a:ext uri="{FF2B5EF4-FFF2-40B4-BE49-F238E27FC236}">
                <a16:creationId xmlns:a16="http://schemas.microsoft.com/office/drawing/2014/main" id="{4B514F94-419F-2EE7-4E6A-D96B98774A60}"/>
              </a:ext>
            </a:extLst>
          </p:cNvPr>
          <p:cNvSpPr>
            <a:spLocks noGrp="1"/>
          </p:cNvSpPr>
          <p:nvPr>
            <p:ph type="dt" sz="half" idx="10"/>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69176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BE71-DF01-B613-FE28-71BBA9A703D1}"/>
              </a:ext>
            </a:extLst>
          </p:cNvPr>
          <p:cNvSpPr>
            <a:spLocks noGrp="1"/>
          </p:cNvSpPr>
          <p:nvPr>
            <p:ph type="title"/>
          </p:nvPr>
        </p:nvSpPr>
        <p:spPr>
          <a:xfrm>
            <a:off x="320040" y="365125"/>
            <a:ext cx="11530584" cy="107048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C696F-DDD8-736A-B950-8AD5D99877C7}"/>
              </a:ext>
            </a:extLst>
          </p:cNvPr>
          <p:cNvSpPr>
            <a:spLocks noGrp="1"/>
          </p:cNvSpPr>
          <p:nvPr>
            <p:ph type="body" idx="1"/>
          </p:nvPr>
        </p:nvSpPr>
        <p:spPr>
          <a:xfrm>
            <a:off x="320040" y="1553147"/>
            <a:ext cx="56775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802193-E020-CA5E-3B3A-99D3468279BB}"/>
              </a:ext>
            </a:extLst>
          </p:cNvPr>
          <p:cNvSpPr>
            <a:spLocks noGrp="1"/>
          </p:cNvSpPr>
          <p:nvPr>
            <p:ph sz="half" idx="2"/>
          </p:nvPr>
        </p:nvSpPr>
        <p:spPr>
          <a:xfrm>
            <a:off x="320040" y="2505075"/>
            <a:ext cx="567753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33548D-5700-78C3-9A55-D7D21463E279}"/>
              </a:ext>
            </a:extLst>
          </p:cNvPr>
          <p:cNvSpPr>
            <a:spLocks noGrp="1"/>
          </p:cNvSpPr>
          <p:nvPr>
            <p:ph type="body" sz="quarter" idx="3"/>
          </p:nvPr>
        </p:nvSpPr>
        <p:spPr>
          <a:xfrm>
            <a:off x="6172200" y="1553147"/>
            <a:ext cx="56775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1F960-652C-74F4-A6F0-CA96770F115D}"/>
              </a:ext>
            </a:extLst>
          </p:cNvPr>
          <p:cNvSpPr>
            <a:spLocks noGrp="1"/>
          </p:cNvSpPr>
          <p:nvPr>
            <p:ph sz="quarter" idx="4"/>
          </p:nvPr>
        </p:nvSpPr>
        <p:spPr>
          <a:xfrm>
            <a:off x="6172200" y="2505075"/>
            <a:ext cx="567753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C2D511F9-C887-1AA2-1EF1-92C453756EC7}"/>
              </a:ext>
            </a:extLst>
          </p:cNvPr>
          <p:cNvSpPr>
            <a:spLocks noGrp="1"/>
          </p:cNvSpPr>
          <p:nvPr>
            <p:ph type="sldNum" sz="quarter" idx="10"/>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10" name="Date Placeholder 2">
            <a:extLst>
              <a:ext uri="{FF2B5EF4-FFF2-40B4-BE49-F238E27FC236}">
                <a16:creationId xmlns:a16="http://schemas.microsoft.com/office/drawing/2014/main" id="{4F41DA40-7C5D-4F2C-7568-64A9D9569E43}"/>
              </a:ext>
            </a:extLst>
          </p:cNvPr>
          <p:cNvSpPr>
            <a:spLocks noGrp="1"/>
          </p:cNvSpPr>
          <p:nvPr>
            <p:ph type="dt" sz="half" idx="11"/>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20315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D3FF-F71D-4009-1C85-1265EAE00588}"/>
              </a:ext>
            </a:extLst>
          </p:cNvPr>
          <p:cNvSpPr>
            <a:spLocks noGrp="1"/>
          </p:cNvSpPr>
          <p:nvPr>
            <p:ph type="title"/>
          </p:nvPr>
        </p:nvSpPr>
        <p:spPr>
          <a:xfrm>
            <a:off x="381965" y="2395828"/>
            <a:ext cx="10971835" cy="1325563"/>
          </a:xfrm>
        </p:spPr>
        <p:txBody>
          <a:bodyPr/>
          <a:lstStyle>
            <a:lvl1pPr algn="ctr">
              <a:defRPr>
                <a:solidFill>
                  <a:schemeClr val="bg1"/>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DF61D5D4-FDD7-A45E-F886-14A02433C6A2}"/>
              </a:ext>
            </a:extLst>
          </p:cNvPr>
          <p:cNvSpPr>
            <a:spLocks noGrp="1"/>
          </p:cNvSpPr>
          <p:nvPr>
            <p:ph type="sldNum" sz="quarter" idx="4"/>
          </p:nvPr>
        </p:nvSpPr>
        <p:spPr>
          <a:xfrm>
            <a:off x="194428" y="6546405"/>
            <a:ext cx="335797" cy="242383"/>
          </a:xfrm>
          <a:prstGeom prst="rect">
            <a:avLst/>
          </a:prstGeom>
        </p:spPr>
        <p:txBody>
          <a:bodyPr anchor="ctr"/>
          <a:lstStyle>
            <a:lvl1pPr algn="l">
              <a:defRPr sz="600">
                <a:solidFill>
                  <a:schemeClr val="bg1"/>
                </a:solidFill>
              </a:defRPr>
            </a:lvl1pPr>
          </a:lstStyle>
          <a:p>
            <a:fld id="{DD9A999B-D85A-3A4D-8E93-FF72050D0289}" type="slidenum">
              <a:rPr lang="en-US" smtClean="0"/>
              <a:pPr/>
              <a:t>‹#›</a:t>
            </a:fld>
            <a:endParaRPr lang="en-US" dirty="0"/>
          </a:p>
        </p:txBody>
      </p:sp>
      <p:sp>
        <p:nvSpPr>
          <p:cNvPr id="6" name="Date Placeholder 2">
            <a:extLst>
              <a:ext uri="{FF2B5EF4-FFF2-40B4-BE49-F238E27FC236}">
                <a16:creationId xmlns:a16="http://schemas.microsoft.com/office/drawing/2014/main" id="{C504DA2D-BC84-D218-DE98-F5E1B58AEE1A}"/>
              </a:ext>
            </a:extLst>
          </p:cNvPr>
          <p:cNvSpPr>
            <a:spLocks noGrp="1"/>
          </p:cNvSpPr>
          <p:nvPr>
            <p:ph type="dt" sz="half" idx="2"/>
          </p:nvPr>
        </p:nvSpPr>
        <p:spPr>
          <a:xfrm>
            <a:off x="556717" y="6543612"/>
            <a:ext cx="576758" cy="242384"/>
          </a:xfrm>
          <a:prstGeom prst="rect">
            <a:avLst/>
          </a:prstGeom>
        </p:spPr>
        <p:txBody>
          <a:bodyPr anchor="ctr"/>
          <a:lstStyle>
            <a:lvl1pPr algn="l">
              <a:defRPr sz="600">
                <a:solidFill>
                  <a:schemeClr val="bg1"/>
                </a:solidFill>
              </a:defRPr>
            </a:lvl1pPr>
          </a:lstStyle>
          <a:p>
            <a:endParaRPr lang="en-US" dirty="0"/>
          </a:p>
        </p:txBody>
      </p:sp>
    </p:spTree>
    <p:extLst>
      <p:ext uri="{BB962C8B-B14F-4D97-AF65-F5344CB8AC3E}">
        <p14:creationId xmlns:p14="http://schemas.microsoft.com/office/powerpoint/2010/main" val="380483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C435BCE-4A1E-B802-3393-AE75C4559B19}"/>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5" name="Date Placeholder 2">
            <a:extLst>
              <a:ext uri="{FF2B5EF4-FFF2-40B4-BE49-F238E27FC236}">
                <a16:creationId xmlns:a16="http://schemas.microsoft.com/office/drawing/2014/main" id="{548542FC-DDE3-FE41-8407-A487141AFF33}"/>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15471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DF63-708D-4A01-4471-790A41BFFCF8}"/>
              </a:ext>
            </a:extLst>
          </p:cNvPr>
          <p:cNvSpPr>
            <a:spLocks noGrp="1"/>
          </p:cNvSpPr>
          <p:nvPr>
            <p:ph type="title"/>
          </p:nvPr>
        </p:nvSpPr>
        <p:spPr>
          <a:xfrm>
            <a:off x="2157984" y="356615"/>
            <a:ext cx="3483864" cy="1851113"/>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83BA9A6-4949-838C-5EFC-8F64D7642C19}"/>
              </a:ext>
            </a:extLst>
          </p:cNvPr>
          <p:cNvSpPr>
            <a:spLocks noGrp="1"/>
          </p:cNvSpPr>
          <p:nvPr>
            <p:ph idx="1"/>
          </p:nvPr>
        </p:nvSpPr>
        <p:spPr>
          <a:xfrm>
            <a:off x="5779008" y="356616"/>
            <a:ext cx="6035040" cy="58704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A44823-4A54-526E-09D1-359804B88BC1}"/>
              </a:ext>
            </a:extLst>
          </p:cNvPr>
          <p:cNvSpPr>
            <a:spLocks noGrp="1"/>
          </p:cNvSpPr>
          <p:nvPr>
            <p:ph type="body" sz="half" idx="2"/>
          </p:nvPr>
        </p:nvSpPr>
        <p:spPr>
          <a:xfrm>
            <a:off x="2157984" y="2322576"/>
            <a:ext cx="3483864" cy="39044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ECDFA90D-2D90-9C0C-FA40-CBE663485818}"/>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8" name="Date Placeholder 2">
            <a:extLst>
              <a:ext uri="{FF2B5EF4-FFF2-40B4-BE49-F238E27FC236}">
                <a16:creationId xmlns:a16="http://schemas.microsoft.com/office/drawing/2014/main" id="{C0F7BB20-3F01-6E32-1679-4312EA8E2BF0}"/>
              </a:ext>
            </a:extLst>
          </p:cNvPr>
          <p:cNvSpPr>
            <a:spLocks noGrp="1"/>
          </p:cNvSpPr>
          <p:nvPr>
            <p:ph type="dt" sz="half" idx="10"/>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92240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EAE6-5E78-A0E9-497B-52B6F9589A4F}"/>
              </a:ext>
            </a:extLst>
          </p:cNvPr>
          <p:cNvSpPr>
            <a:spLocks noGrp="1"/>
          </p:cNvSpPr>
          <p:nvPr>
            <p:ph type="title"/>
          </p:nvPr>
        </p:nvSpPr>
        <p:spPr>
          <a:xfrm>
            <a:off x="1673352" y="384049"/>
            <a:ext cx="3363849" cy="181216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1C4703A-820E-A274-8E56-B40F257144F1}"/>
              </a:ext>
            </a:extLst>
          </p:cNvPr>
          <p:cNvSpPr>
            <a:spLocks noGrp="1"/>
          </p:cNvSpPr>
          <p:nvPr>
            <p:ph type="pic" idx="1"/>
          </p:nvPr>
        </p:nvSpPr>
        <p:spPr>
          <a:xfrm>
            <a:off x="5219764" y="384048"/>
            <a:ext cx="6612572" cy="59710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843F7F-0F4E-BBB9-7E11-839C09C72BA5}"/>
              </a:ext>
            </a:extLst>
          </p:cNvPr>
          <p:cNvSpPr>
            <a:spLocks noGrp="1"/>
          </p:cNvSpPr>
          <p:nvPr>
            <p:ph type="body" sz="half" idx="2"/>
          </p:nvPr>
        </p:nvSpPr>
        <p:spPr>
          <a:xfrm>
            <a:off x="1673352" y="2331720"/>
            <a:ext cx="3363849" cy="40233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D1B5ABC8-F3F1-2F7B-B000-F61786C6F365}"/>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8" name="Date Placeholder 2">
            <a:extLst>
              <a:ext uri="{FF2B5EF4-FFF2-40B4-BE49-F238E27FC236}">
                <a16:creationId xmlns:a16="http://schemas.microsoft.com/office/drawing/2014/main" id="{4F33BFAF-C071-B0BF-AAC7-AC9ADD2720CB}"/>
              </a:ext>
            </a:extLst>
          </p:cNvPr>
          <p:cNvSpPr>
            <a:spLocks noGrp="1"/>
          </p:cNvSpPr>
          <p:nvPr>
            <p:ph type="dt" sz="half" idx="10"/>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2087983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8154A-8946-1F5B-9028-3F7621BF4602}"/>
              </a:ext>
            </a:extLst>
          </p:cNvPr>
          <p:cNvSpPr>
            <a:spLocks noGrp="1"/>
          </p:cNvSpPr>
          <p:nvPr>
            <p:ph type="title"/>
          </p:nvPr>
        </p:nvSpPr>
        <p:spPr>
          <a:xfrm>
            <a:off x="365760" y="365125"/>
            <a:ext cx="1149400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0CFC77D-8607-E37E-3C27-95B3A236C858}"/>
              </a:ext>
            </a:extLst>
          </p:cNvPr>
          <p:cNvSpPr>
            <a:spLocks noGrp="1"/>
          </p:cNvSpPr>
          <p:nvPr>
            <p:ph type="body" idx="1"/>
          </p:nvPr>
        </p:nvSpPr>
        <p:spPr>
          <a:xfrm>
            <a:off x="365760" y="1825625"/>
            <a:ext cx="11494008" cy="41972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103CBBE-4990-7530-39E2-3CC8F3C675FC}"/>
              </a:ext>
            </a:extLst>
          </p:cNvPr>
          <p:cNvSpPr>
            <a:spLocks noGrp="1"/>
          </p:cNvSpPr>
          <p:nvPr>
            <p:ph type="sldNum" sz="quarter" idx="4"/>
          </p:nvPr>
        </p:nvSpPr>
        <p:spPr>
          <a:xfrm>
            <a:off x="194428" y="6546405"/>
            <a:ext cx="335797" cy="242383"/>
          </a:xfrm>
          <a:prstGeom prst="rect">
            <a:avLst/>
          </a:prstGeom>
        </p:spPr>
        <p:txBody>
          <a:bodyPr anchor="ctr"/>
          <a:lstStyle>
            <a:lvl1pPr algn="l">
              <a:defRPr sz="600"/>
            </a:lvl1pPr>
          </a:lstStyle>
          <a:p>
            <a:fld id="{DD9A999B-D85A-3A4D-8E93-FF72050D0289}" type="slidenum">
              <a:rPr lang="en-US" smtClean="0"/>
              <a:pPr/>
              <a:t>‹#›</a:t>
            </a:fld>
            <a:endParaRPr lang="en-US" dirty="0"/>
          </a:p>
        </p:txBody>
      </p:sp>
      <p:sp>
        <p:nvSpPr>
          <p:cNvPr id="4" name="Date Placeholder 2">
            <a:extLst>
              <a:ext uri="{FF2B5EF4-FFF2-40B4-BE49-F238E27FC236}">
                <a16:creationId xmlns:a16="http://schemas.microsoft.com/office/drawing/2014/main" id="{77308826-7868-402D-7D19-2DF131780746}"/>
              </a:ext>
            </a:extLst>
          </p:cNvPr>
          <p:cNvSpPr>
            <a:spLocks noGrp="1"/>
          </p:cNvSpPr>
          <p:nvPr>
            <p:ph type="dt" sz="half" idx="2"/>
          </p:nvPr>
        </p:nvSpPr>
        <p:spPr>
          <a:xfrm>
            <a:off x="556717" y="6543612"/>
            <a:ext cx="576758" cy="242384"/>
          </a:xfrm>
          <a:prstGeom prst="rect">
            <a:avLst/>
          </a:prstGeom>
        </p:spPr>
        <p:txBody>
          <a:bodyPr anchor="ctr"/>
          <a:lstStyle>
            <a:lvl1pPr algn="l">
              <a:defRPr sz="600"/>
            </a:lvl1pPr>
          </a:lstStyle>
          <a:p>
            <a:endParaRPr lang="en-US" dirty="0"/>
          </a:p>
        </p:txBody>
      </p:sp>
    </p:spTree>
    <p:extLst>
      <p:ext uri="{BB962C8B-B14F-4D97-AF65-F5344CB8AC3E}">
        <p14:creationId xmlns:p14="http://schemas.microsoft.com/office/powerpoint/2010/main" val="17039793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61" r:id="rId10"/>
    <p:sldLayoutId id="2147483658" r:id="rId11"/>
    <p:sldLayoutId id="2147483659" r:id="rId12"/>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waserv.org/"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asafecoalition.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CD1DC8-A614-A911-A124-BF34B94414A5}"/>
              </a:ext>
            </a:extLst>
          </p:cNvPr>
          <p:cNvSpPr>
            <a:spLocks noGrp="1"/>
          </p:cNvSpPr>
          <p:nvPr>
            <p:ph type="ctrTitle"/>
          </p:nvPr>
        </p:nvSpPr>
        <p:spPr/>
        <p:txBody>
          <a:bodyPr>
            <a:normAutofit fontScale="90000"/>
          </a:bodyPr>
          <a:lstStyle/>
          <a:p>
            <a:r>
              <a:rPr lang="en-US" dirty="0"/>
              <a:t>Blueprints for Crisis: Engineering with Preparedness in Mind</a:t>
            </a:r>
          </a:p>
        </p:txBody>
      </p:sp>
      <p:sp>
        <p:nvSpPr>
          <p:cNvPr id="7" name="Subtitle 6">
            <a:extLst>
              <a:ext uri="{FF2B5EF4-FFF2-40B4-BE49-F238E27FC236}">
                <a16:creationId xmlns:a16="http://schemas.microsoft.com/office/drawing/2014/main" id="{E98DE18B-4742-2F24-FB51-5CA692117056}"/>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D7213C62-3B9B-436E-1179-1389C6DA8AE3}"/>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a:t>
            </a:fld>
            <a:endParaRPr lang="en-US" dirty="0"/>
          </a:p>
        </p:txBody>
      </p:sp>
      <p:sp>
        <p:nvSpPr>
          <p:cNvPr id="9" name="Date Placeholder 8">
            <a:extLst>
              <a:ext uri="{FF2B5EF4-FFF2-40B4-BE49-F238E27FC236}">
                <a16:creationId xmlns:a16="http://schemas.microsoft.com/office/drawing/2014/main" id="{16552F04-076E-BFE5-BF07-6FFD76D801A0}"/>
              </a:ext>
            </a:extLst>
          </p:cNvPr>
          <p:cNvSpPr>
            <a:spLocks noGrp="1"/>
          </p:cNvSpPr>
          <p:nvPr>
            <p:ph type="dt" sz="half" idx="2"/>
          </p:nvPr>
        </p:nvSpPr>
        <p:spPr>
          <a:xfrm>
            <a:off x="604342" y="6537262"/>
            <a:ext cx="554608" cy="242384"/>
          </a:xfrm>
        </p:spPr>
        <p:txBody>
          <a:bodyPr/>
          <a:lstStyle/>
          <a:p>
            <a:fld id="{44BF37AF-F11E-EF42-9A67-FB8D83CCDCFC}" type="datetime1">
              <a:rPr lang="en-US" smtClean="0"/>
              <a:t>12/8/2025</a:t>
            </a:fld>
            <a:endParaRPr lang="en-US" dirty="0"/>
          </a:p>
        </p:txBody>
      </p:sp>
    </p:spTree>
    <p:extLst>
      <p:ext uri="{BB962C8B-B14F-4D97-AF65-F5344CB8AC3E}">
        <p14:creationId xmlns:p14="http://schemas.microsoft.com/office/powerpoint/2010/main" val="25434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1DEE2D-BFE2-9B32-384F-BAD12FA6BA00}"/>
              </a:ext>
            </a:extLst>
          </p:cNvPr>
          <p:cNvSpPr>
            <a:spLocks noGrp="1"/>
          </p:cNvSpPr>
          <p:nvPr>
            <p:ph type="title"/>
          </p:nvPr>
        </p:nvSpPr>
        <p:spPr>
          <a:xfrm>
            <a:off x="1673352" y="384049"/>
            <a:ext cx="10158984" cy="6012156"/>
          </a:xfrm>
        </p:spPr>
        <p:txBody>
          <a:bodyPr anchor="ctr">
            <a:normAutofit/>
          </a:bodyPr>
          <a:lstStyle/>
          <a:p>
            <a:pPr algn="ctr"/>
            <a:r>
              <a:rPr lang="en-US" sz="4800" dirty="0"/>
              <a:t>Q&amp;A</a:t>
            </a:r>
          </a:p>
        </p:txBody>
      </p:sp>
      <p:sp>
        <p:nvSpPr>
          <p:cNvPr id="8" name="Picture Placeholder 7">
            <a:extLst>
              <a:ext uri="{FF2B5EF4-FFF2-40B4-BE49-F238E27FC236}">
                <a16:creationId xmlns:a16="http://schemas.microsoft.com/office/drawing/2014/main" id="{D7CC37C8-9597-06BA-382A-0D7DD24D6CB7}"/>
              </a:ext>
            </a:extLst>
          </p:cNvPr>
          <p:cNvSpPr>
            <a:spLocks noGrp="1"/>
          </p:cNvSpPr>
          <p:nvPr>
            <p:ph type="pic" idx="1"/>
          </p:nvPr>
        </p:nvSpPr>
        <p:spPr/>
        <p:txBody>
          <a:bodyPr/>
          <a:lstStyle/>
          <a:p>
            <a:endParaRPr lang="en-US"/>
          </a:p>
        </p:txBody>
      </p:sp>
      <p:sp>
        <p:nvSpPr>
          <p:cNvPr id="2" name="Slide Number Placeholder 1">
            <a:extLst>
              <a:ext uri="{FF2B5EF4-FFF2-40B4-BE49-F238E27FC236}">
                <a16:creationId xmlns:a16="http://schemas.microsoft.com/office/drawing/2014/main" id="{F5A2DC55-FDB4-ED58-0FCD-B036E2F8EDEA}"/>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10</a:t>
            </a:fld>
            <a:endParaRPr lang="en-US" dirty="0"/>
          </a:p>
        </p:txBody>
      </p:sp>
      <p:sp>
        <p:nvSpPr>
          <p:cNvPr id="3" name="Date Placeholder 2">
            <a:extLst>
              <a:ext uri="{FF2B5EF4-FFF2-40B4-BE49-F238E27FC236}">
                <a16:creationId xmlns:a16="http://schemas.microsoft.com/office/drawing/2014/main" id="{1081E327-ED03-C90C-765C-C0FE530AB07B}"/>
              </a:ext>
            </a:extLst>
          </p:cNvPr>
          <p:cNvSpPr>
            <a:spLocks noGrp="1"/>
          </p:cNvSpPr>
          <p:nvPr>
            <p:ph type="dt" sz="half" idx="10"/>
          </p:nvPr>
        </p:nvSpPr>
        <p:spPr>
          <a:xfrm>
            <a:off x="604342" y="6537262"/>
            <a:ext cx="554608" cy="242384"/>
          </a:xfrm>
        </p:spPr>
        <p:txBody>
          <a:bodyPr/>
          <a:lstStyle/>
          <a:p>
            <a:fld id="{DAAFBB6D-BB6A-DD4E-8963-D95F89D62926}" type="datetime1">
              <a:rPr lang="en-US" smtClean="0"/>
              <a:t>12/8/2025</a:t>
            </a:fld>
            <a:endParaRPr lang="en-US" dirty="0"/>
          </a:p>
        </p:txBody>
      </p:sp>
    </p:spTree>
    <p:extLst>
      <p:ext uri="{BB962C8B-B14F-4D97-AF65-F5344CB8AC3E}">
        <p14:creationId xmlns:p14="http://schemas.microsoft.com/office/powerpoint/2010/main" val="757810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E49B-826C-03B7-9E95-1E21C4037CC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513F797-99F0-8F82-E69C-BC9C496E8742}"/>
              </a:ext>
            </a:extLst>
          </p:cNvPr>
          <p:cNvSpPr>
            <a:spLocks noGrp="1"/>
          </p:cNvSpPr>
          <p:nvPr>
            <p:ph type="title"/>
          </p:nvPr>
        </p:nvSpPr>
        <p:spPr>
          <a:xfrm>
            <a:off x="1673352" y="384049"/>
            <a:ext cx="10158984" cy="6012156"/>
          </a:xfrm>
        </p:spPr>
        <p:txBody>
          <a:bodyPr anchor="ctr">
            <a:normAutofit/>
          </a:bodyPr>
          <a:lstStyle/>
          <a:p>
            <a:pPr algn="ctr"/>
            <a:r>
              <a:rPr lang="en-US" sz="4800" dirty="0"/>
              <a:t>Thank you!</a:t>
            </a:r>
          </a:p>
        </p:txBody>
      </p:sp>
      <p:sp>
        <p:nvSpPr>
          <p:cNvPr id="2" name="Slide Number Placeholder 1">
            <a:extLst>
              <a:ext uri="{FF2B5EF4-FFF2-40B4-BE49-F238E27FC236}">
                <a16:creationId xmlns:a16="http://schemas.microsoft.com/office/drawing/2014/main" id="{03963708-3997-E960-DA7F-5ADD6C9F25A2}"/>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11</a:t>
            </a:fld>
            <a:endParaRPr lang="en-US" dirty="0"/>
          </a:p>
        </p:txBody>
      </p:sp>
      <p:sp>
        <p:nvSpPr>
          <p:cNvPr id="3" name="Date Placeholder 2">
            <a:extLst>
              <a:ext uri="{FF2B5EF4-FFF2-40B4-BE49-F238E27FC236}">
                <a16:creationId xmlns:a16="http://schemas.microsoft.com/office/drawing/2014/main" id="{A055F0FE-2031-77DD-F500-982C99168954}"/>
              </a:ext>
            </a:extLst>
          </p:cNvPr>
          <p:cNvSpPr>
            <a:spLocks noGrp="1"/>
          </p:cNvSpPr>
          <p:nvPr>
            <p:ph type="dt" sz="half" idx="10"/>
          </p:nvPr>
        </p:nvSpPr>
        <p:spPr>
          <a:xfrm>
            <a:off x="604342" y="6537262"/>
            <a:ext cx="554608" cy="242384"/>
          </a:xfrm>
        </p:spPr>
        <p:txBody>
          <a:bodyPr/>
          <a:lstStyle/>
          <a:p>
            <a:fld id="{DAAFBB6D-BB6A-DD4E-8963-D95F89D62926}" type="datetime1">
              <a:rPr lang="en-US" smtClean="0"/>
              <a:t>12/8/2025</a:t>
            </a:fld>
            <a:endParaRPr lang="en-US" dirty="0"/>
          </a:p>
        </p:txBody>
      </p:sp>
    </p:spTree>
    <p:extLst>
      <p:ext uri="{BB962C8B-B14F-4D97-AF65-F5344CB8AC3E}">
        <p14:creationId xmlns:p14="http://schemas.microsoft.com/office/powerpoint/2010/main" val="365910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0FAC9F-7278-FBDB-9D0C-2982215ECEB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2D7C5D67-0407-25B4-4D18-BA405E87B1ED}"/>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D40FCFF8-A81B-30B4-B136-6E6925CD522B}"/>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5D8049C6-3282-6F07-D01C-46B2B97E8D05}"/>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12</a:t>
            </a:fld>
            <a:endParaRPr lang="en-US" dirty="0"/>
          </a:p>
        </p:txBody>
      </p:sp>
      <p:sp>
        <p:nvSpPr>
          <p:cNvPr id="6" name="Date Placeholder 5">
            <a:extLst>
              <a:ext uri="{FF2B5EF4-FFF2-40B4-BE49-F238E27FC236}">
                <a16:creationId xmlns:a16="http://schemas.microsoft.com/office/drawing/2014/main" id="{B6147276-F4EE-9EFF-5F27-129F64EE7C21}"/>
              </a:ext>
            </a:extLst>
          </p:cNvPr>
          <p:cNvSpPr>
            <a:spLocks noGrp="1"/>
          </p:cNvSpPr>
          <p:nvPr>
            <p:ph type="dt" sz="half" idx="10"/>
          </p:nvPr>
        </p:nvSpPr>
        <p:spPr>
          <a:xfrm>
            <a:off x="604342" y="6537262"/>
            <a:ext cx="554608" cy="242384"/>
          </a:xfrm>
        </p:spPr>
        <p:txBody>
          <a:bodyPr/>
          <a:lstStyle/>
          <a:p>
            <a:fld id="{F690B72A-0EC1-9843-AA08-CAA7F73F0037}" type="datetime1">
              <a:rPr lang="en-US" smtClean="0"/>
              <a:t>12/8/2025</a:t>
            </a:fld>
            <a:endParaRPr lang="en-US" dirty="0"/>
          </a:p>
        </p:txBody>
      </p:sp>
    </p:spTree>
    <p:extLst>
      <p:ext uri="{BB962C8B-B14F-4D97-AF65-F5344CB8AC3E}">
        <p14:creationId xmlns:p14="http://schemas.microsoft.com/office/powerpoint/2010/main" val="370698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0D2E-B2C6-B347-D416-38CB7FD3B6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C0E264A-CBC0-3F17-51A4-AB76F40BD170}"/>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8E578AD3-4B8F-52CF-6651-F9FC721A9196}"/>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13</a:t>
            </a:fld>
            <a:endParaRPr lang="en-US" dirty="0"/>
          </a:p>
        </p:txBody>
      </p:sp>
      <p:sp>
        <p:nvSpPr>
          <p:cNvPr id="9" name="Date Placeholder 8">
            <a:extLst>
              <a:ext uri="{FF2B5EF4-FFF2-40B4-BE49-F238E27FC236}">
                <a16:creationId xmlns:a16="http://schemas.microsoft.com/office/drawing/2014/main" id="{410A27CA-7EBE-F2F3-A323-049FCA3A6930}"/>
              </a:ext>
            </a:extLst>
          </p:cNvPr>
          <p:cNvSpPr>
            <a:spLocks noGrp="1"/>
          </p:cNvSpPr>
          <p:nvPr>
            <p:ph type="dt" sz="half" idx="2"/>
          </p:nvPr>
        </p:nvSpPr>
        <p:spPr>
          <a:xfrm>
            <a:off x="604342" y="6537262"/>
            <a:ext cx="554608" cy="242384"/>
          </a:xfrm>
        </p:spPr>
        <p:txBody>
          <a:bodyPr/>
          <a:lstStyle/>
          <a:p>
            <a:fld id="{15C4EB9D-ECE3-A147-A4B2-0EEAC9020598}" type="datetime1">
              <a:rPr lang="en-US" smtClean="0"/>
              <a:t>12/8/2025</a:t>
            </a:fld>
            <a:endParaRPr lang="en-US" dirty="0"/>
          </a:p>
        </p:txBody>
      </p:sp>
    </p:spTree>
    <p:extLst>
      <p:ext uri="{BB962C8B-B14F-4D97-AF65-F5344CB8AC3E}">
        <p14:creationId xmlns:p14="http://schemas.microsoft.com/office/powerpoint/2010/main" val="360954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9561E-2364-A239-0DA1-35E68B458786}"/>
              </a:ext>
            </a:extLst>
          </p:cNvPr>
          <p:cNvSpPr>
            <a:spLocks noGrp="1"/>
          </p:cNvSpPr>
          <p:nvPr>
            <p:ph type="title"/>
          </p:nvPr>
        </p:nvSpPr>
        <p:spPr/>
        <p:txBody>
          <a:bodyPr/>
          <a:lstStyle/>
          <a:p>
            <a:r>
              <a:rPr lang="en-US" dirty="0"/>
              <a:t>Blueprints for Crisis: Engineering with Preparedness in Mind</a:t>
            </a:r>
          </a:p>
        </p:txBody>
      </p:sp>
      <p:sp>
        <p:nvSpPr>
          <p:cNvPr id="5" name="Content Placeholder 4">
            <a:extLst>
              <a:ext uri="{FF2B5EF4-FFF2-40B4-BE49-F238E27FC236}">
                <a16:creationId xmlns:a16="http://schemas.microsoft.com/office/drawing/2014/main" id="{0D042CF6-92F5-2B4F-2DB3-63C036D2292D}"/>
              </a:ext>
            </a:extLst>
          </p:cNvPr>
          <p:cNvSpPr>
            <a:spLocks noGrp="1"/>
          </p:cNvSpPr>
          <p:nvPr>
            <p:ph idx="1"/>
          </p:nvPr>
        </p:nvSpPr>
        <p:spPr/>
        <p:txBody>
          <a:bodyPr/>
          <a:lstStyle/>
          <a:p>
            <a:r>
              <a:rPr lang="en-US" dirty="0"/>
              <a:t>11:30</a:t>
            </a:r>
          </a:p>
        </p:txBody>
      </p:sp>
      <p:sp>
        <p:nvSpPr>
          <p:cNvPr id="6" name="Slide Number Placeholder 5">
            <a:extLst>
              <a:ext uri="{FF2B5EF4-FFF2-40B4-BE49-F238E27FC236}">
                <a16:creationId xmlns:a16="http://schemas.microsoft.com/office/drawing/2014/main" id="{C65CD868-3738-9612-AE90-D58BA0EFF117}"/>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14</a:t>
            </a:fld>
            <a:endParaRPr lang="en-US" dirty="0"/>
          </a:p>
        </p:txBody>
      </p:sp>
      <p:sp>
        <p:nvSpPr>
          <p:cNvPr id="7" name="Date Placeholder 6">
            <a:extLst>
              <a:ext uri="{FF2B5EF4-FFF2-40B4-BE49-F238E27FC236}">
                <a16:creationId xmlns:a16="http://schemas.microsoft.com/office/drawing/2014/main" id="{3C09DC44-E989-2035-17D5-F14888B55773}"/>
              </a:ext>
            </a:extLst>
          </p:cNvPr>
          <p:cNvSpPr>
            <a:spLocks noGrp="1"/>
          </p:cNvSpPr>
          <p:nvPr>
            <p:ph type="dt" sz="half" idx="2"/>
          </p:nvPr>
        </p:nvSpPr>
        <p:spPr>
          <a:xfrm>
            <a:off x="604342" y="6537262"/>
            <a:ext cx="554608" cy="242384"/>
          </a:xfrm>
        </p:spPr>
        <p:txBody>
          <a:bodyPr/>
          <a:lstStyle/>
          <a:p>
            <a:fld id="{93956F8C-5745-0142-BB7D-AEB11134E5B0}" type="datetime1">
              <a:rPr lang="en-US" smtClean="0"/>
              <a:t>12/8/2025</a:t>
            </a:fld>
            <a:endParaRPr lang="en-US" dirty="0"/>
          </a:p>
        </p:txBody>
      </p:sp>
    </p:spTree>
    <p:extLst>
      <p:ext uri="{BB962C8B-B14F-4D97-AF65-F5344CB8AC3E}">
        <p14:creationId xmlns:p14="http://schemas.microsoft.com/office/powerpoint/2010/main" val="154754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AF0E-D040-1DEF-8F8C-C2C4F82AA7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585EA1-F7BE-97A6-5DBE-CFF99B807D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2E3F32F-D4E0-2792-9C75-C5BF30FBCCC3}"/>
              </a:ext>
            </a:extLst>
          </p:cNvPr>
          <p:cNvSpPr>
            <a:spLocks noGrp="1"/>
          </p:cNvSpPr>
          <p:nvPr>
            <p:ph sz="half" idx="2"/>
          </p:nvPr>
        </p:nvSpPr>
        <p:spPr/>
        <p:txBody>
          <a:bodyPr/>
          <a:lstStyle/>
          <a:p>
            <a:endParaRPr lang="en-US"/>
          </a:p>
        </p:txBody>
      </p:sp>
      <p:sp>
        <p:nvSpPr>
          <p:cNvPr id="7" name="Slide Number Placeholder 6">
            <a:extLst>
              <a:ext uri="{FF2B5EF4-FFF2-40B4-BE49-F238E27FC236}">
                <a16:creationId xmlns:a16="http://schemas.microsoft.com/office/drawing/2014/main" id="{A631E694-B4EA-19CB-64C5-4954524CDF93}"/>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15</a:t>
            </a:fld>
            <a:endParaRPr lang="en-US" dirty="0"/>
          </a:p>
        </p:txBody>
      </p:sp>
      <p:sp>
        <p:nvSpPr>
          <p:cNvPr id="8" name="Date Placeholder 7">
            <a:extLst>
              <a:ext uri="{FF2B5EF4-FFF2-40B4-BE49-F238E27FC236}">
                <a16:creationId xmlns:a16="http://schemas.microsoft.com/office/drawing/2014/main" id="{7A2A28F7-FBF7-B67F-60D0-1516C52A3156}"/>
              </a:ext>
            </a:extLst>
          </p:cNvPr>
          <p:cNvSpPr>
            <a:spLocks noGrp="1"/>
          </p:cNvSpPr>
          <p:nvPr>
            <p:ph type="dt" sz="half" idx="10"/>
          </p:nvPr>
        </p:nvSpPr>
        <p:spPr>
          <a:xfrm>
            <a:off x="604342" y="6537262"/>
            <a:ext cx="554608" cy="242384"/>
          </a:xfrm>
        </p:spPr>
        <p:txBody>
          <a:bodyPr/>
          <a:lstStyle/>
          <a:p>
            <a:fld id="{84A0C5EF-E66D-6C4F-841F-76D6B18F11D7}" type="datetime1">
              <a:rPr lang="en-US" smtClean="0"/>
              <a:t>12/8/2025</a:t>
            </a:fld>
            <a:endParaRPr lang="en-US" dirty="0"/>
          </a:p>
        </p:txBody>
      </p:sp>
    </p:spTree>
    <p:extLst>
      <p:ext uri="{BB962C8B-B14F-4D97-AF65-F5344CB8AC3E}">
        <p14:creationId xmlns:p14="http://schemas.microsoft.com/office/powerpoint/2010/main" val="193497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EAF0F0-96D3-41FE-E204-7B087D2C9391}"/>
              </a:ext>
            </a:extLst>
          </p:cNvPr>
          <p:cNvSpPr>
            <a:spLocks noGrp="1"/>
          </p:cNvSpPr>
          <p:nvPr>
            <p:ph type="title"/>
          </p:nvPr>
        </p:nvSpPr>
        <p:spPr/>
        <p:txBody>
          <a:bodyPr>
            <a:normAutofit fontScale="90000"/>
          </a:bodyPr>
          <a:lstStyle/>
          <a:p>
            <a:endParaRPr lang="en-US"/>
          </a:p>
        </p:txBody>
      </p:sp>
      <p:sp>
        <p:nvSpPr>
          <p:cNvPr id="12" name="Picture Placeholder 11">
            <a:extLst>
              <a:ext uri="{FF2B5EF4-FFF2-40B4-BE49-F238E27FC236}">
                <a16:creationId xmlns:a16="http://schemas.microsoft.com/office/drawing/2014/main" id="{F0981625-0F29-08DE-CA6A-96846C3AB4DA}"/>
              </a:ext>
            </a:extLst>
          </p:cNvPr>
          <p:cNvSpPr>
            <a:spLocks noGrp="1"/>
          </p:cNvSpPr>
          <p:nvPr>
            <p:ph type="pic" idx="2"/>
          </p:nvPr>
        </p:nvSpPr>
        <p:spPr/>
        <p:txBody>
          <a:bodyPr/>
          <a:lstStyle/>
          <a:p>
            <a:endParaRPr lang="en-US"/>
          </a:p>
        </p:txBody>
      </p:sp>
      <p:sp>
        <p:nvSpPr>
          <p:cNvPr id="11" name="Text Placeholder 10">
            <a:extLst>
              <a:ext uri="{FF2B5EF4-FFF2-40B4-BE49-F238E27FC236}">
                <a16:creationId xmlns:a16="http://schemas.microsoft.com/office/drawing/2014/main" id="{C7E0A481-DE5D-A8B8-E171-9FDB89A832C7}"/>
              </a:ext>
            </a:extLst>
          </p:cNvPr>
          <p:cNvSpPr>
            <a:spLocks noGrp="1"/>
          </p:cNvSpPr>
          <p:nvPr>
            <p:ph type="body" idx="1"/>
          </p:nvPr>
        </p:nvSpPr>
        <p:spPr/>
        <p:txBody>
          <a:bodyPr>
            <a:normAutofit fontScale="92500" lnSpcReduction="10000"/>
          </a:bodyPr>
          <a:lstStyle/>
          <a:p>
            <a:endParaRPr lang="en-US"/>
          </a:p>
        </p:txBody>
      </p:sp>
      <p:sp>
        <p:nvSpPr>
          <p:cNvPr id="5" name="Slide Number Placeholder 4">
            <a:extLst>
              <a:ext uri="{FF2B5EF4-FFF2-40B4-BE49-F238E27FC236}">
                <a16:creationId xmlns:a16="http://schemas.microsoft.com/office/drawing/2014/main" id="{45B33944-E04C-8184-8B90-BC497BF88DA5}"/>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16</a:t>
            </a:fld>
            <a:endParaRPr lang="en-US" dirty="0"/>
          </a:p>
        </p:txBody>
      </p:sp>
      <p:sp>
        <p:nvSpPr>
          <p:cNvPr id="6" name="Date Placeholder 5">
            <a:extLst>
              <a:ext uri="{FF2B5EF4-FFF2-40B4-BE49-F238E27FC236}">
                <a16:creationId xmlns:a16="http://schemas.microsoft.com/office/drawing/2014/main" id="{C9F124FC-5786-49B6-A5FB-92E28036A09E}"/>
              </a:ext>
            </a:extLst>
          </p:cNvPr>
          <p:cNvSpPr>
            <a:spLocks noGrp="1"/>
          </p:cNvSpPr>
          <p:nvPr>
            <p:ph type="dt" sz="half" idx="10"/>
          </p:nvPr>
        </p:nvSpPr>
        <p:spPr>
          <a:xfrm>
            <a:off x="604342" y="6537262"/>
            <a:ext cx="554608" cy="242384"/>
          </a:xfrm>
        </p:spPr>
        <p:txBody>
          <a:bodyPr/>
          <a:lstStyle/>
          <a:p>
            <a:fld id="{0174DC20-EEC3-2D4F-8F5F-DBE1BAD43730}" type="datetime1">
              <a:rPr lang="en-US" smtClean="0"/>
              <a:t>12/8/2025</a:t>
            </a:fld>
            <a:endParaRPr lang="en-US" dirty="0"/>
          </a:p>
        </p:txBody>
      </p:sp>
    </p:spTree>
    <p:extLst>
      <p:ext uri="{BB962C8B-B14F-4D97-AF65-F5344CB8AC3E}">
        <p14:creationId xmlns:p14="http://schemas.microsoft.com/office/powerpoint/2010/main" val="185232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20B7-A1A8-CB92-EFBA-F2B88F4AA6B3}"/>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B7C27D9-851F-CB74-3818-1B6BD903B7B8}"/>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2</a:t>
            </a:fld>
            <a:endParaRPr lang="en-US" dirty="0"/>
          </a:p>
        </p:txBody>
      </p:sp>
      <p:sp>
        <p:nvSpPr>
          <p:cNvPr id="9" name="Date Placeholder 8">
            <a:extLst>
              <a:ext uri="{FF2B5EF4-FFF2-40B4-BE49-F238E27FC236}">
                <a16:creationId xmlns:a16="http://schemas.microsoft.com/office/drawing/2014/main" id="{C5554348-9B47-6C56-0559-EAE1C39D5D54}"/>
              </a:ext>
            </a:extLst>
          </p:cNvPr>
          <p:cNvSpPr>
            <a:spLocks noGrp="1"/>
          </p:cNvSpPr>
          <p:nvPr>
            <p:ph type="dt" sz="half" idx="2"/>
          </p:nvPr>
        </p:nvSpPr>
        <p:spPr>
          <a:xfrm>
            <a:off x="604342" y="6537262"/>
            <a:ext cx="554608" cy="242384"/>
          </a:xfrm>
        </p:spPr>
        <p:txBody>
          <a:bodyPr/>
          <a:lstStyle/>
          <a:p>
            <a:fld id="{15C4EB9D-ECE3-A147-A4B2-0EEAC9020598}" type="datetime1">
              <a:rPr lang="en-US" smtClean="0"/>
              <a:t>12/8/2025</a:t>
            </a:fld>
            <a:endParaRPr lang="en-US" dirty="0"/>
          </a:p>
        </p:txBody>
      </p:sp>
      <p:sp>
        <p:nvSpPr>
          <p:cNvPr id="4" name="Title 3">
            <a:extLst>
              <a:ext uri="{FF2B5EF4-FFF2-40B4-BE49-F238E27FC236}">
                <a16:creationId xmlns:a16="http://schemas.microsoft.com/office/drawing/2014/main" id="{DC417911-CDB8-64CA-B33F-78B49D7A31F8}"/>
              </a:ext>
            </a:extLst>
          </p:cNvPr>
          <p:cNvSpPr txBox="1">
            <a:spLocks/>
          </p:cNvSpPr>
          <p:nvPr/>
        </p:nvSpPr>
        <p:spPr>
          <a:xfrm>
            <a:off x="365760" y="789194"/>
            <a:ext cx="1149400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en-US" sz="3600" dirty="0"/>
              <a:t>Blueprints for Crisis: </a:t>
            </a:r>
          </a:p>
          <a:p>
            <a:pPr algn="l"/>
            <a:r>
              <a:rPr lang="en-US" sz="2800" dirty="0"/>
              <a:t>Engineering with Preparedness in Mind</a:t>
            </a:r>
            <a:endParaRPr lang="en-US" sz="3600" dirty="0"/>
          </a:p>
        </p:txBody>
      </p:sp>
      <p:sp>
        <p:nvSpPr>
          <p:cNvPr id="5" name="Content Placeholder 4">
            <a:extLst>
              <a:ext uri="{FF2B5EF4-FFF2-40B4-BE49-F238E27FC236}">
                <a16:creationId xmlns:a16="http://schemas.microsoft.com/office/drawing/2014/main" id="{E8374058-608C-4774-7A88-6B2EF746CC3C}"/>
              </a:ext>
            </a:extLst>
          </p:cNvPr>
          <p:cNvSpPr txBox="1">
            <a:spLocks/>
          </p:cNvSpPr>
          <p:nvPr/>
        </p:nvSpPr>
        <p:spPr>
          <a:xfrm>
            <a:off x="365760" y="2295652"/>
            <a:ext cx="11494008" cy="41972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Agenda:</a:t>
            </a:r>
          </a:p>
          <a:p>
            <a:pPr marL="342900" indent="-342900" algn="l">
              <a:buFont typeface="Arial" panose="020B0604020202020204" pitchFamily="34" charset="0"/>
              <a:buChar char="•"/>
            </a:pPr>
            <a:r>
              <a:rPr lang="en-US" dirty="0"/>
              <a:t>1130: Registration, Networking and Lunch</a:t>
            </a:r>
          </a:p>
          <a:p>
            <a:pPr marL="342900" indent="-342900" algn="l">
              <a:buFont typeface="Arial" panose="020B0604020202020204" pitchFamily="34" charset="0"/>
              <a:buChar char="•"/>
            </a:pPr>
            <a:r>
              <a:rPr lang="en-US" dirty="0"/>
              <a:t>1200: Program Start/Call to Order by Seattle Post</a:t>
            </a:r>
          </a:p>
          <a:p>
            <a:pPr marL="342900" indent="-342900" algn="l">
              <a:buFont typeface="Arial" panose="020B0604020202020204" pitchFamily="34" charset="0"/>
              <a:buChar char="•"/>
            </a:pPr>
            <a:r>
              <a:rPr lang="en-US" dirty="0"/>
              <a:t>1205: Committee Chair Reports</a:t>
            </a:r>
          </a:p>
          <a:p>
            <a:pPr marL="342900" indent="-342900" algn="l">
              <a:buFont typeface="Arial" panose="020B0604020202020204" pitchFamily="34" charset="0"/>
              <a:buChar char="•"/>
            </a:pPr>
            <a:r>
              <a:rPr lang="en-US" dirty="0"/>
              <a:t>1210: </a:t>
            </a:r>
            <a:r>
              <a:rPr lang="en-US" dirty="0" err="1"/>
              <a:t>WAsafe</a:t>
            </a:r>
            <a:r>
              <a:rPr lang="en-US" dirty="0"/>
              <a:t> Presentation</a:t>
            </a:r>
          </a:p>
          <a:p>
            <a:pPr marL="342900" indent="-342900" algn="l">
              <a:buFont typeface="Arial" panose="020B0604020202020204" pitchFamily="34" charset="0"/>
              <a:buChar char="•"/>
            </a:pPr>
            <a:r>
              <a:rPr lang="en-US" dirty="0"/>
              <a:t>1215: Introduction of Speaker Panel</a:t>
            </a:r>
          </a:p>
          <a:p>
            <a:pPr marL="342900" indent="-342900" algn="l">
              <a:buFont typeface="Arial" panose="020B0604020202020204" pitchFamily="34" charset="0"/>
              <a:buChar char="•"/>
            </a:pPr>
            <a:r>
              <a:rPr lang="en-US" dirty="0"/>
              <a:t>1255: Q&amp;A</a:t>
            </a:r>
          </a:p>
          <a:p>
            <a:pPr marL="342900" indent="-342900" algn="l">
              <a:buFont typeface="Arial" panose="020B0604020202020204" pitchFamily="34" charset="0"/>
              <a:buChar char="•"/>
            </a:pPr>
            <a:r>
              <a:rPr lang="en-US" dirty="0"/>
              <a:t>1300: Adjourn</a:t>
            </a:r>
          </a:p>
        </p:txBody>
      </p:sp>
    </p:spTree>
    <p:extLst>
      <p:ext uri="{BB962C8B-B14F-4D97-AF65-F5344CB8AC3E}">
        <p14:creationId xmlns:p14="http://schemas.microsoft.com/office/powerpoint/2010/main" val="355357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116576C-BEE3-4C3A-967E-65B7F9D09A1B}"/>
              </a:ext>
            </a:extLst>
          </p:cNvPr>
          <p:cNvSpPr>
            <a:spLocks noGrp="1"/>
          </p:cNvSpPr>
          <p:nvPr>
            <p:ph type="subTitle" idx="4294967295"/>
          </p:nvPr>
        </p:nvSpPr>
        <p:spPr>
          <a:xfrm>
            <a:off x="1100051" y="4207985"/>
            <a:ext cx="10058400" cy="1854200"/>
          </a:xfrm>
        </p:spPr>
        <p:txBody>
          <a:bodyPr>
            <a:normAutofit/>
          </a:bodyPr>
          <a:lstStyle/>
          <a:p>
            <a:pPr algn="ctr"/>
            <a:r>
              <a:rPr lang="en-US" dirty="0"/>
              <a:t>Society of American Military engineers, Seattle Post</a:t>
            </a:r>
          </a:p>
          <a:p>
            <a:pPr algn="ctr">
              <a:spcBef>
                <a:spcPts val="600"/>
              </a:spcBef>
            </a:pPr>
            <a:r>
              <a:rPr lang="en-US" dirty="0"/>
              <a:t>December 9, 2025</a:t>
            </a:r>
          </a:p>
          <a:p>
            <a:pPr algn="ctr">
              <a:spcBef>
                <a:spcPts val="600"/>
              </a:spcBef>
            </a:pPr>
            <a:r>
              <a:rPr lang="en-US" sz="1900" dirty="0"/>
              <a:t>Elenka Jarolimek, </a:t>
            </a:r>
            <a:r>
              <a:rPr lang="en-US" sz="1900" cap="none" dirty="0"/>
              <a:t>CEM</a:t>
            </a:r>
            <a:r>
              <a:rPr lang="en-US" sz="1900" dirty="0"/>
              <a:t>; Seattle Dept of Construction &amp; Inspections</a:t>
            </a:r>
          </a:p>
          <a:p>
            <a:pPr algn="ctr">
              <a:spcBef>
                <a:spcPts val="600"/>
              </a:spcBef>
            </a:pPr>
            <a:r>
              <a:rPr lang="en-US" sz="1900" dirty="0"/>
              <a:t>Jon Siu, Pe, SE; WAsafe Steering Committee</a:t>
            </a:r>
          </a:p>
        </p:txBody>
      </p:sp>
      <p:pic>
        <p:nvPicPr>
          <p:cNvPr id="4" name="Picture 3">
            <a:extLst>
              <a:ext uri="{FF2B5EF4-FFF2-40B4-BE49-F238E27FC236}">
                <a16:creationId xmlns:a16="http://schemas.microsoft.com/office/drawing/2014/main" id="{B6258EBB-90C5-4E58-986E-7830056E9BC8}"/>
              </a:ext>
            </a:extLst>
          </p:cNvPr>
          <p:cNvPicPr>
            <a:picLocks noChangeAspect="1"/>
          </p:cNvPicPr>
          <p:nvPr/>
        </p:nvPicPr>
        <p:blipFill>
          <a:blip r:embed="rId3"/>
          <a:stretch>
            <a:fillRect/>
          </a:stretch>
        </p:blipFill>
        <p:spPr>
          <a:xfrm>
            <a:off x="1100051" y="422975"/>
            <a:ext cx="10058400" cy="3816067"/>
          </a:xfrm>
          <a:prstGeom prst="rect">
            <a:avLst/>
          </a:prstGeom>
        </p:spPr>
      </p:pic>
    </p:spTree>
    <p:extLst>
      <p:ext uri="{BB962C8B-B14F-4D97-AF65-F5344CB8AC3E}">
        <p14:creationId xmlns:p14="http://schemas.microsoft.com/office/powerpoint/2010/main" val="89279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94C2-3EE7-4790-909B-EE33D759F4E7}"/>
              </a:ext>
            </a:extLst>
          </p:cNvPr>
          <p:cNvSpPr>
            <a:spLocks noGrp="1"/>
          </p:cNvSpPr>
          <p:nvPr>
            <p:ph type="title"/>
          </p:nvPr>
        </p:nvSpPr>
        <p:spPr/>
        <p:txBody>
          <a:bodyPr/>
          <a:lstStyle/>
          <a:p>
            <a:r>
              <a:rPr lang="en-US" dirty="0"/>
              <a:t>Who is WAsafe?</a:t>
            </a:r>
          </a:p>
        </p:txBody>
      </p:sp>
      <p:sp>
        <p:nvSpPr>
          <p:cNvPr id="8" name="Content Placeholder 7">
            <a:extLst>
              <a:ext uri="{FF2B5EF4-FFF2-40B4-BE49-F238E27FC236}">
                <a16:creationId xmlns:a16="http://schemas.microsoft.com/office/drawing/2014/main" id="{664B0B54-08C1-4B0B-8D8A-BC510EFD4A47}"/>
              </a:ext>
            </a:extLst>
          </p:cNvPr>
          <p:cNvSpPr>
            <a:spLocks noGrp="1"/>
          </p:cNvSpPr>
          <p:nvPr>
            <p:ph sz="half" idx="1"/>
          </p:nvPr>
        </p:nvSpPr>
        <p:spPr>
          <a:xfrm>
            <a:off x="1097280" y="1845734"/>
            <a:ext cx="4937760" cy="4414389"/>
          </a:xfrm>
        </p:spPr>
        <p:txBody>
          <a:bodyPr>
            <a:normAutofit lnSpcReduction="10000"/>
          </a:bodyPr>
          <a:lstStyle/>
          <a:p>
            <a:r>
              <a:rPr lang="en-US" sz="2200" dirty="0"/>
              <a:t>Coalition of 4 NGOs</a:t>
            </a:r>
          </a:p>
          <a:p>
            <a:r>
              <a:rPr lang="en-US" sz="2200" dirty="0"/>
              <a:t>Statewide program to assist local building officials with building safety assessments following a disaster (earthquake, flood, storm)</a:t>
            </a:r>
          </a:p>
          <a:p>
            <a:pPr lvl="1"/>
            <a:r>
              <a:rPr lang="en-US" sz="1900" dirty="0"/>
              <a:t>Develop a group of qualified volunteer Building Safety Evaluators (BSEs)</a:t>
            </a:r>
          </a:p>
          <a:p>
            <a:pPr lvl="2"/>
            <a:r>
              <a:rPr lang="en-US" sz="1900" dirty="0"/>
              <a:t>Provide WAsafe BSE training</a:t>
            </a:r>
          </a:p>
          <a:p>
            <a:pPr lvl="2"/>
            <a:r>
              <a:rPr lang="en-US" sz="1900" dirty="0"/>
              <a:t>Maintain roll of volunteers</a:t>
            </a:r>
          </a:p>
          <a:p>
            <a:r>
              <a:rPr lang="en-US" sz="2200" dirty="0"/>
              <a:t>Assist WA State EMD in calling up and dispatching volunteers to where they are needed in large events</a:t>
            </a:r>
          </a:p>
          <a:p>
            <a:pPr lvl="1"/>
            <a:r>
              <a:rPr lang="en-US" dirty="0"/>
              <a:t>Share/distribute resources</a:t>
            </a:r>
          </a:p>
        </p:txBody>
      </p:sp>
      <p:pic>
        <p:nvPicPr>
          <p:cNvPr id="5" name="Content Placeholder 4">
            <a:extLst>
              <a:ext uri="{FF2B5EF4-FFF2-40B4-BE49-F238E27FC236}">
                <a16:creationId xmlns:a16="http://schemas.microsoft.com/office/drawing/2014/main" id="{630D3989-278A-4A9E-B03E-25AEAFEBDBBC}"/>
              </a:ext>
            </a:extLst>
          </p:cNvPr>
          <p:cNvPicPr>
            <a:picLocks noGrp="1" noChangeAspect="1"/>
          </p:cNvPicPr>
          <p:nvPr>
            <p:ph sz="half" idx="2"/>
          </p:nvPr>
        </p:nvPicPr>
        <p:blipFill>
          <a:blip r:embed="rId3"/>
          <a:stretch>
            <a:fillRect/>
          </a:stretch>
        </p:blipFill>
        <p:spPr>
          <a:xfrm>
            <a:off x="7690338" y="2378517"/>
            <a:ext cx="2630559" cy="3615096"/>
          </a:xfrm>
          <a:ln>
            <a:solidFill>
              <a:schemeClr val="accent1"/>
            </a:solidFill>
          </a:ln>
        </p:spPr>
      </p:pic>
      <p:pic>
        <p:nvPicPr>
          <p:cNvPr id="3" name="Picture 4" descr="Washington Council ">
            <a:extLst>
              <a:ext uri="{FF2B5EF4-FFF2-40B4-BE49-F238E27FC236}">
                <a16:creationId xmlns:a16="http://schemas.microsoft.com/office/drawing/2014/main" id="{3E06BD5E-215F-8497-0811-31A67EEEFB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43"/>
          <a:stretch>
            <a:fillRect/>
          </a:stretch>
        </p:blipFill>
        <p:spPr bwMode="auto">
          <a:xfrm>
            <a:off x="6996729" y="1579224"/>
            <a:ext cx="4011389" cy="6909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chine generated alternative text:&#10;AFE ">
            <a:extLst>
              <a:ext uri="{FF2B5EF4-FFF2-40B4-BE49-F238E27FC236}">
                <a16:creationId xmlns:a16="http://schemas.microsoft.com/office/drawing/2014/main" id="{D35809EC-C9F6-F0CC-A78A-5841733D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255" y="6240677"/>
            <a:ext cx="823491" cy="295405"/>
          </a:xfrm>
          <a:prstGeom prst="rect">
            <a:avLst/>
          </a:prstGeom>
          <a:solidFill>
            <a:schemeClr val="bg1"/>
          </a:solidFill>
          <a:ln>
            <a:solidFill>
              <a:schemeClr val="accent3">
                <a:lumMod val="75000"/>
              </a:schemeClr>
            </a:solidFill>
          </a:ln>
        </p:spPr>
      </p:pic>
    </p:spTree>
    <p:extLst>
      <p:ext uri="{BB962C8B-B14F-4D97-AF65-F5344CB8AC3E}">
        <p14:creationId xmlns:p14="http://schemas.microsoft.com/office/powerpoint/2010/main" val="313301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A78B-9662-4A60-BC06-830F07184A38}"/>
              </a:ext>
            </a:extLst>
          </p:cNvPr>
          <p:cNvSpPr>
            <a:spLocks noGrp="1"/>
          </p:cNvSpPr>
          <p:nvPr>
            <p:ph type="title"/>
          </p:nvPr>
        </p:nvSpPr>
        <p:spPr/>
        <p:txBody>
          <a:bodyPr/>
          <a:lstStyle/>
          <a:p>
            <a:r>
              <a:rPr lang="en-US" dirty="0"/>
              <a:t>What are building safety assessments?</a:t>
            </a:r>
          </a:p>
        </p:txBody>
      </p:sp>
      <p:sp>
        <p:nvSpPr>
          <p:cNvPr id="3" name="Content Placeholder 2">
            <a:extLst>
              <a:ext uri="{FF2B5EF4-FFF2-40B4-BE49-F238E27FC236}">
                <a16:creationId xmlns:a16="http://schemas.microsoft.com/office/drawing/2014/main" id="{11EFEA5A-DC33-46A7-9B2E-5045AF34D25B}"/>
              </a:ext>
            </a:extLst>
          </p:cNvPr>
          <p:cNvSpPr>
            <a:spLocks noGrp="1"/>
          </p:cNvSpPr>
          <p:nvPr>
            <p:ph sz="half" idx="1"/>
          </p:nvPr>
        </p:nvSpPr>
        <p:spPr/>
        <p:txBody>
          <a:bodyPr>
            <a:normAutofit fontScale="92500"/>
          </a:bodyPr>
          <a:lstStyle/>
          <a:p>
            <a:r>
              <a:rPr lang="en-US" dirty="0"/>
              <a:t>Building Safety Evaluators (BSEs) assess whether buildings can be safely occupied</a:t>
            </a:r>
          </a:p>
          <a:p>
            <a:pPr lvl="1"/>
            <a:r>
              <a:rPr lang="en-US" dirty="0"/>
              <a:t>Goal: allow people to reoccupy safe buildings</a:t>
            </a:r>
          </a:p>
          <a:p>
            <a:r>
              <a:rPr lang="en-US" dirty="0"/>
              <a:t>Internationally-recognized process to conduct assessments and communicate results to building owners, the public, and local authorities (ATC-20 or ATC-45)</a:t>
            </a:r>
          </a:p>
          <a:p>
            <a:pPr lvl="1"/>
            <a:r>
              <a:rPr lang="en-US" dirty="0"/>
              <a:t>Red/yellow/green placards</a:t>
            </a:r>
          </a:p>
        </p:txBody>
      </p:sp>
      <p:pic>
        <p:nvPicPr>
          <p:cNvPr id="7" name="Picture 12" descr="2268">
            <a:extLst>
              <a:ext uri="{FF2B5EF4-FFF2-40B4-BE49-F238E27FC236}">
                <a16:creationId xmlns:a16="http://schemas.microsoft.com/office/drawing/2014/main" id="{119982C2-A915-4356-9206-8FE7F81A0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48841" y="1525569"/>
            <a:ext cx="4110672" cy="2723320"/>
          </a:xfrm>
          <a:prstGeom prst="rect">
            <a:avLst/>
          </a:prstGeom>
          <a:ln>
            <a:solidFill>
              <a:schemeClr val="accent1"/>
            </a:solidFill>
          </a:ln>
        </p:spPr>
      </p:pic>
      <p:sp>
        <p:nvSpPr>
          <p:cNvPr id="8" name="Oval 7">
            <a:extLst>
              <a:ext uri="{FF2B5EF4-FFF2-40B4-BE49-F238E27FC236}">
                <a16:creationId xmlns:a16="http://schemas.microsoft.com/office/drawing/2014/main" id="{5439DED3-E24A-4576-9278-603AA7D99ECC}"/>
              </a:ext>
            </a:extLst>
          </p:cNvPr>
          <p:cNvSpPr/>
          <p:nvPr/>
        </p:nvSpPr>
        <p:spPr>
          <a:xfrm>
            <a:off x="7180673" y="2011672"/>
            <a:ext cx="2781937" cy="2650324"/>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747E9FE-A87B-43F1-917B-3BF83C93C2E1}"/>
              </a:ext>
            </a:extLst>
          </p:cNvPr>
          <p:cNvCxnSpPr>
            <a:cxnSpLocks/>
            <a:stCxn id="8" idx="5"/>
            <a:endCxn id="8" idx="1"/>
          </p:cNvCxnSpPr>
          <p:nvPr/>
        </p:nvCxnSpPr>
        <p:spPr>
          <a:xfrm flipH="1" flipV="1">
            <a:off x="7588078" y="2399803"/>
            <a:ext cx="1967127" cy="187406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6" descr="Inspected 2">
            <a:extLst>
              <a:ext uri="{FF2B5EF4-FFF2-40B4-BE49-F238E27FC236}">
                <a16:creationId xmlns:a16="http://schemas.microsoft.com/office/drawing/2014/main" id="{C3402DDA-5CE7-4289-A10A-E6CCD91DAF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2867" y="4442418"/>
            <a:ext cx="1841422" cy="1382133"/>
          </a:xfrm>
          <a:prstGeom prst="rect">
            <a:avLst/>
          </a:prstGeom>
          <a:noFill/>
          <a:ln w="12700">
            <a:solidFill>
              <a:schemeClr val="accent1"/>
            </a:solidFill>
            <a:miter lim="800000"/>
            <a:headEnd/>
            <a:tailEnd/>
          </a:ln>
        </p:spPr>
      </p:pic>
      <p:pic>
        <p:nvPicPr>
          <p:cNvPr id="11" name="Picture 6" descr="Yellow 26">
            <a:extLst>
              <a:ext uri="{FF2B5EF4-FFF2-40B4-BE49-F238E27FC236}">
                <a16:creationId xmlns:a16="http://schemas.microsoft.com/office/drawing/2014/main" id="{FDBA5F34-032C-4D4B-887E-C5F2BDBC13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6073" y="4442419"/>
            <a:ext cx="1843699" cy="1382134"/>
          </a:xfrm>
          <a:prstGeom prst="rect">
            <a:avLst/>
          </a:prstGeom>
          <a:noFill/>
          <a:ln w="9525">
            <a:solidFill>
              <a:schemeClr val="accent1"/>
            </a:solidFill>
            <a:miter lim="800000"/>
            <a:headEnd/>
            <a:tailEnd/>
          </a:ln>
        </p:spPr>
      </p:pic>
      <p:pic>
        <p:nvPicPr>
          <p:cNvPr id="12" name="Picture 5" descr="ATC-20-0DD">
            <a:extLst>
              <a:ext uri="{FF2B5EF4-FFF2-40B4-BE49-F238E27FC236}">
                <a16:creationId xmlns:a16="http://schemas.microsoft.com/office/drawing/2014/main" id="{837DA066-78DA-48BF-B079-199367AD2C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19281" y="4444126"/>
            <a:ext cx="1839187" cy="1380427"/>
          </a:xfrm>
          <a:prstGeom prst="rect">
            <a:avLst/>
          </a:prstGeom>
          <a:noFill/>
          <a:ln w="9525">
            <a:solidFill>
              <a:schemeClr val="accent1"/>
            </a:solidFill>
            <a:miter lim="800000"/>
            <a:headEnd/>
            <a:tailEnd/>
          </a:ln>
        </p:spPr>
      </p:pic>
      <p:pic>
        <p:nvPicPr>
          <p:cNvPr id="4" name="Picture 2" descr="Machine generated alternative text:&#10;AFE ">
            <a:extLst>
              <a:ext uri="{FF2B5EF4-FFF2-40B4-BE49-F238E27FC236}">
                <a16:creationId xmlns:a16="http://schemas.microsoft.com/office/drawing/2014/main" id="{E36CEAB9-2747-CD35-22A1-E5134A511F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255" y="6240677"/>
            <a:ext cx="823491" cy="295405"/>
          </a:xfrm>
          <a:prstGeom prst="rect">
            <a:avLst/>
          </a:prstGeom>
          <a:solidFill>
            <a:schemeClr val="bg1"/>
          </a:solidFill>
          <a:ln>
            <a:solidFill>
              <a:schemeClr val="accent3">
                <a:lumMod val="75000"/>
              </a:schemeClr>
            </a:solidFill>
          </a:ln>
        </p:spPr>
      </p:pic>
    </p:spTree>
    <p:extLst>
      <p:ext uri="{BB962C8B-B14F-4D97-AF65-F5344CB8AC3E}">
        <p14:creationId xmlns:p14="http://schemas.microsoft.com/office/powerpoint/2010/main" val="290883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8DE1-4ECF-4613-A284-EABE14B77FC7}"/>
              </a:ext>
            </a:extLst>
          </p:cNvPr>
          <p:cNvSpPr>
            <a:spLocks noGrp="1"/>
          </p:cNvSpPr>
          <p:nvPr>
            <p:ph type="title"/>
          </p:nvPr>
        </p:nvSpPr>
        <p:spPr/>
        <p:txBody>
          <a:bodyPr/>
          <a:lstStyle/>
          <a:p>
            <a:r>
              <a:rPr lang="en-US" dirty="0"/>
              <a:t>Rapid Evaluations = Faster Recovery, Safer Communities</a:t>
            </a:r>
          </a:p>
        </p:txBody>
      </p:sp>
      <p:sp>
        <p:nvSpPr>
          <p:cNvPr id="4" name="Content Placeholder 3">
            <a:extLst>
              <a:ext uri="{FF2B5EF4-FFF2-40B4-BE49-F238E27FC236}">
                <a16:creationId xmlns:a16="http://schemas.microsoft.com/office/drawing/2014/main" id="{47CB9DA4-E80D-4098-93BE-E7C198ECABAB}"/>
              </a:ext>
            </a:extLst>
          </p:cNvPr>
          <p:cNvSpPr>
            <a:spLocks noGrp="1"/>
          </p:cNvSpPr>
          <p:nvPr>
            <p:ph sz="half" idx="1"/>
          </p:nvPr>
        </p:nvSpPr>
        <p:spPr>
          <a:xfrm>
            <a:off x="1097279" y="1845734"/>
            <a:ext cx="5259977" cy="4401583"/>
          </a:xfrm>
        </p:spPr>
        <p:txBody>
          <a:bodyPr>
            <a:normAutofit fontScale="77500" lnSpcReduction="20000"/>
          </a:bodyPr>
          <a:lstStyle/>
          <a:p>
            <a:r>
              <a:rPr lang="en-US" dirty="0"/>
              <a:t>Loma </a:t>
            </a:r>
            <a:r>
              <a:rPr lang="en-US" dirty="0" err="1"/>
              <a:t>Prieta</a:t>
            </a:r>
            <a:r>
              <a:rPr lang="en-US" dirty="0"/>
              <a:t> EQ (Bay Area, 1989) – San Francisco</a:t>
            </a:r>
          </a:p>
          <a:p>
            <a:pPr lvl="1"/>
            <a:r>
              <a:rPr lang="en-US" dirty="0"/>
              <a:t>&gt; 150,000 buildings impacted</a:t>
            </a:r>
          </a:p>
          <a:p>
            <a:pPr lvl="1"/>
            <a:r>
              <a:rPr lang="en-US" dirty="0"/>
              <a:t>SF building department =&gt; 30 inspectors, 15 engineers</a:t>
            </a:r>
          </a:p>
          <a:p>
            <a:r>
              <a:rPr lang="en-US" dirty="0"/>
              <a:t>Northridge EQ (LA basin, 1994)</a:t>
            </a:r>
          </a:p>
          <a:p>
            <a:pPr lvl="1" fontAlgn="base">
              <a:lnSpc>
                <a:spcPct val="100000"/>
              </a:lnSpc>
            </a:pPr>
            <a:r>
              <a:rPr lang="en-US" dirty="0"/>
              <a:t>7,000 buildings unsafe to occupy (red)​</a:t>
            </a:r>
          </a:p>
          <a:p>
            <a:pPr lvl="1" fontAlgn="base">
              <a:lnSpc>
                <a:spcPct val="100000"/>
              </a:lnSpc>
            </a:pPr>
            <a:r>
              <a:rPr lang="en-US" dirty="0"/>
              <a:t>22,000 buildings restricted use (yellow)​</a:t>
            </a:r>
          </a:p>
          <a:p>
            <a:pPr lvl="1" fontAlgn="base">
              <a:lnSpc>
                <a:spcPct val="100000"/>
              </a:lnSpc>
            </a:pPr>
            <a:r>
              <a:rPr lang="en-US" dirty="0"/>
              <a:t>22,000 homeless​</a:t>
            </a:r>
          </a:p>
          <a:p>
            <a:r>
              <a:rPr lang="en-US" dirty="0"/>
              <a:t>Tohoku EQ (Japan, 2011) – City of Sendai</a:t>
            </a:r>
          </a:p>
          <a:p>
            <a:pPr lvl="1"/>
            <a:r>
              <a:rPr lang="en-US" dirty="0"/>
              <a:t>~8900 buildings </a:t>
            </a:r>
          </a:p>
          <a:p>
            <a:pPr lvl="1"/>
            <a:r>
              <a:rPr lang="en-US" dirty="0"/>
              <a:t>85% evaluated in 3½ weeks</a:t>
            </a:r>
          </a:p>
          <a:p>
            <a:pPr lvl="1"/>
            <a:r>
              <a:rPr lang="en-US" dirty="0"/>
              <a:t>20-25 teams/day (estimated need)</a:t>
            </a:r>
          </a:p>
          <a:p>
            <a:pPr lvl="1"/>
            <a:r>
              <a:rPr lang="en-US" dirty="0"/>
              <a:t>1500+ buildings unsafe to occupy (red)</a:t>
            </a:r>
          </a:p>
        </p:txBody>
      </p:sp>
      <p:pic>
        <p:nvPicPr>
          <p:cNvPr id="6" name="Content Placeholder 5">
            <a:extLst>
              <a:ext uri="{FF2B5EF4-FFF2-40B4-BE49-F238E27FC236}">
                <a16:creationId xmlns:a16="http://schemas.microsoft.com/office/drawing/2014/main" id="{3C30B275-2D03-4728-AF93-AECA6EC19CB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4907" y="1152043"/>
            <a:ext cx="2930802" cy="2029580"/>
          </a:xfrm>
          <a:prstGeom prst="rect">
            <a:avLst/>
          </a:prstGeom>
          <a:ln>
            <a:solidFill>
              <a:schemeClr val="tx1"/>
            </a:solidFill>
          </a:ln>
        </p:spPr>
      </p:pic>
      <p:pic>
        <p:nvPicPr>
          <p:cNvPr id="7" name="Picture 6">
            <a:extLst>
              <a:ext uri="{FF2B5EF4-FFF2-40B4-BE49-F238E27FC236}">
                <a16:creationId xmlns:a16="http://schemas.microsoft.com/office/drawing/2014/main" id="{49AD5AF5-BBC8-48F7-948B-7096696ABC97}"/>
              </a:ext>
            </a:extLst>
          </p:cNvPr>
          <p:cNvPicPr>
            <a:picLocks noChangeAspect="1"/>
          </p:cNvPicPr>
          <p:nvPr/>
        </p:nvPicPr>
        <p:blipFill>
          <a:blip r:embed="rId4"/>
          <a:stretch>
            <a:fillRect/>
          </a:stretch>
        </p:blipFill>
        <p:spPr>
          <a:xfrm>
            <a:off x="6135911" y="3338947"/>
            <a:ext cx="2752990" cy="2064742"/>
          </a:xfrm>
          <a:prstGeom prst="rect">
            <a:avLst/>
          </a:prstGeom>
          <a:ln>
            <a:solidFill>
              <a:schemeClr val="tx1"/>
            </a:solidFill>
          </a:ln>
        </p:spPr>
      </p:pic>
      <p:pic>
        <p:nvPicPr>
          <p:cNvPr id="9" name="Picture 2" descr="Machine generated alternative text:&#10;AFE ">
            <a:extLst>
              <a:ext uri="{FF2B5EF4-FFF2-40B4-BE49-F238E27FC236}">
                <a16:creationId xmlns:a16="http://schemas.microsoft.com/office/drawing/2014/main" id="{E5D0F8A1-803F-4E8D-A890-98BC848E4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255" y="6240677"/>
            <a:ext cx="823491" cy="295405"/>
          </a:xfrm>
          <a:prstGeom prst="rect">
            <a:avLst/>
          </a:prstGeom>
          <a:solidFill>
            <a:schemeClr val="bg1"/>
          </a:solidFill>
          <a:ln>
            <a:solidFill>
              <a:schemeClr val="accent3">
                <a:lumMod val="75000"/>
              </a:schemeClr>
            </a:solidFill>
          </a:ln>
        </p:spPr>
      </p:pic>
      <p:pic>
        <p:nvPicPr>
          <p:cNvPr id="8" name="Picture 3" descr="Sendai 6 01 MRP 241">
            <a:extLst>
              <a:ext uri="{FF2B5EF4-FFF2-40B4-BE49-F238E27FC236}">
                <a16:creationId xmlns:a16="http://schemas.microsoft.com/office/drawing/2014/main" id="{36AF0503-19B6-4214-9DBE-2D7F8084E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373" y="3338946"/>
            <a:ext cx="2752990" cy="20647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8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63ED9-F704-4728-A182-198085ECDC62}"/>
              </a:ext>
            </a:extLst>
          </p:cNvPr>
          <p:cNvSpPr>
            <a:spLocks noGrp="1"/>
          </p:cNvSpPr>
          <p:nvPr>
            <p:ph sz="half" idx="1"/>
          </p:nvPr>
        </p:nvSpPr>
        <p:spPr>
          <a:xfrm>
            <a:off x="1097280" y="1845734"/>
            <a:ext cx="4937760" cy="4385516"/>
          </a:xfrm>
        </p:spPr>
        <p:txBody>
          <a:bodyPr>
            <a:normAutofit fontScale="70000" lnSpcReduction="20000"/>
          </a:bodyPr>
          <a:lstStyle/>
          <a:p>
            <a:r>
              <a:rPr lang="en-US" dirty="0"/>
              <a:t>State-level Coordination</a:t>
            </a:r>
          </a:p>
          <a:p>
            <a:pPr lvl="1"/>
            <a:r>
              <a:rPr lang="en-US" dirty="0"/>
              <a:t>MOU with WA EMD recognizes WAsafe as resource</a:t>
            </a:r>
          </a:p>
          <a:p>
            <a:pPr lvl="1"/>
            <a:r>
              <a:rPr lang="en-US" dirty="0"/>
              <a:t>Included in State Emergency Management Plan</a:t>
            </a:r>
          </a:p>
          <a:p>
            <a:pPr lvl="1"/>
            <a:r>
              <a:rPr lang="en-US" dirty="0"/>
              <a:t>State EOC coordinates resource requests w/ WAsafe</a:t>
            </a:r>
          </a:p>
          <a:p>
            <a:r>
              <a:rPr lang="en-US" dirty="0"/>
              <a:t>Local AHJ Collaboration</a:t>
            </a:r>
          </a:p>
          <a:p>
            <a:pPr lvl="1"/>
            <a:r>
              <a:rPr lang="en-US" dirty="0"/>
              <a:t>Only the local AHJ has authority to post buildings (RCW 19.27.031/WAC 51-50-003)</a:t>
            </a:r>
          </a:p>
          <a:p>
            <a:pPr lvl="1"/>
            <a:r>
              <a:rPr lang="en-US" dirty="0"/>
              <a:t>WAsafe BSEs operate under AHJ direction</a:t>
            </a:r>
          </a:p>
          <a:p>
            <a:pPr lvl="2"/>
            <a:r>
              <a:rPr lang="en-US" dirty="0"/>
              <a:t>Must be deputized by AHJ</a:t>
            </a:r>
          </a:p>
          <a:p>
            <a:pPr lvl="2"/>
            <a:r>
              <a:rPr lang="en-US" dirty="0"/>
              <a:t>AHJ assigns work, establishes policies</a:t>
            </a:r>
          </a:p>
          <a:p>
            <a:pPr lvl="1"/>
            <a:r>
              <a:rPr lang="en-US" dirty="0"/>
              <a:t>Volunteer BSEs register with local EOCs</a:t>
            </a:r>
          </a:p>
          <a:p>
            <a:pPr lvl="1"/>
            <a:r>
              <a:rPr lang="en-US" dirty="0"/>
              <a:t>WAsafe supports smaller jurisdictions by organizing BSE dispatching </a:t>
            </a:r>
          </a:p>
        </p:txBody>
      </p:sp>
      <p:pic>
        <p:nvPicPr>
          <p:cNvPr id="5" name="Picture 2" descr="Machine generated alternative text:&#10;AFE ">
            <a:extLst>
              <a:ext uri="{FF2B5EF4-FFF2-40B4-BE49-F238E27FC236}">
                <a16:creationId xmlns:a16="http://schemas.microsoft.com/office/drawing/2014/main" id="{AC526C53-B3DF-4FA9-8DDA-12260C83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255" y="6240677"/>
            <a:ext cx="823491" cy="295405"/>
          </a:xfrm>
          <a:prstGeom prst="rect">
            <a:avLst/>
          </a:prstGeom>
          <a:solidFill>
            <a:schemeClr val="bg1"/>
          </a:solidFill>
          <a:ln>
            <a:solidFill>
              <a:schemeClr val="accent3">
                <a:lumMod val="75000"/>
              </a:schemeClr>
            </a:solidFill>
          </a:ln>
        </p:spPr>
      </p:pic>
      <p:pic>
        <p:nvPicPr>
          <p:cNvPr id="8" name="Content Placeholder 7">
            <a:extLst>
              <a:ext uri="{FF2B5EF4-FFF2-40B4-BE49-F238E27FC236}">
                <a16:creationId xmlns:a16="http://schemas.microsoft.com/office/drawing/2014/main" id="{3CB8B99C-439B-46DB-B313-CF32AE7FD330}"/>
              </a:ext>
            </a:extLst>
          </p:cNvPr>
          <p:cNvPicPr>
            <a:picLocks noGrp="1" noChangeAspect="1"/>
          </p:cNvPicPr>
          <p:nvPr>
            <p:ph sz="half" idx="2"/>
          </p:nvPr>
        </p:nvPicPr>
        <p:blipFill>
          <a:blip r:embed="rId4"/>
          <a:stretch>
            <a:fillRect/>
          </a:stretch>
        </p:blipFill>
        <p:spPr>
          <a:xfrm>
            <a:off x="7158038" y="3715130"/>
            <a:ext cx="3457575" cy="2516120"/>
          </a:xfrm>
          <a:prstGeom prst="rect">
            <a:avLst/>
          </a:prstGeom>
        </p:spPr>
      </p:pic>
      <p:pic>
        <p:nvPicPr>
          <p:cNvPr id="4" name="Content Placeholder 5">
            <a:extLst>
              <a:ext uri="{FF2B5EF4-FFF2-40B4-BE49-F238E27FC236}">
                <a16:creationId xmlns:a16="http://schemas.microsoft.com/office/drawing/2014/main" id="{F80003DE-4B12-7D38-7B35-C00548CF87F0}"/>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6983158" y="1845734"/>
            <a:ext cx="1084861" cy="1726516"/>
          </a:xfrm>
          <a:prstGeom prst="rect">
            <a:avLst/>
          </a:prstGeom>
          <a:ln>
            <a:solidFill>
              <a:schemeClr val="accent1"/>
            </a:solidFill>
          </a:ln>
        </p:spPr>
      </p:pic>
      <p:pic>
        <p:nvPicPr>
          <p:cNvPr id="6" name="Picture 5">
            <a:extLst>
              <a:ext uri="{FF2B5EF4-FFF2-40B4-BE49-F238E27FC236}">
                <a16:creationId xmlns:a16="http://schemas.microsoft.com/office/drawing/2014/main" id="{F4F04323-2FC4-38B3-097B-CC074C593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552" y="1839988"/>
            <a:ext cx="1113170" cy="1729389"/>
          </a:xfrm>
          <a:prstGeom prst="rect">
            <a:avLst/>
          </a:prstGeom>
          <a:ln>
            <a:solidFill>
              <a:schemeClr val="accent1"/>
            </a:solidFill>
          </a:ln>
        </p:spPr>
      </p:pic>
      <p:pic>
        <p:nvPicPr>
          <p:cNvPr id="7" name="Picture 6">
            <a:extLst>
              <a:ext uri="{FF2B5EF4-FFF2-40B4-BE49-F238E27FC236}">
                <a16:creationId xmlns:a16="http://schemas.microsoft.com/office/drawing/2014/main" id="{6071960F-06ED-DA0C-0B89-C7012B4901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597" y="1842861"/>
            <a:ext cx="1064515" cy="1700439"/>
          </a:xfrm>
          <a:prstGeom prst="rect">
            <a:avLst/>
          </a:prstGeom>
          <a:ln>
            <a:solidFill>
              <a:schemeClr val="accent1"/>
            </a:solidFill>
          </a:ln>
        </p:spPr>
      </p:pic>
      <p:sp>
        <p:nvSpPr>
          <p:cNvPr id="11" name="Title 1">
            <a:extLst>
              <a:ext uri="{FF2B5EF4-FFF2-40B4-BE49-F238E27FC236}">
                <a16:creationId xmlns:a16="http://schemas.microsoft.com/office/drawing/2014/main" id="{C3B6D3AC-B4F7-7B2F-EB2D-89D98B3B71A4}"/>
              </a:ext>
            </a:extLst>
          </p:cNvPr>
          <p:cNvSpPr>
            <a:spLocks noGrp="1"/>
          </p:cNvSpPr>
          <p:nvPr>
            <p:ph type="title"/>
          </p:nvPr>
        </p:nvSpPr>
        <p:spPr>
          <a:xfrm>
            <a:off x="909711" y="286603"/>
            <a:ext cx="10496844" cy="1450757"/>
          </a:xfrm>
        </p:spPr>
        <p:txBody>
          <a:bodyPr>
            <a:normAutofit/>
          </a:bodyPr>
          <a:lstStyle/>
          <a:p>
            <a:r>
              <a:rPr lang="en-US" dirty="0"/>
              <a:t>WAsafe Integration with State &amp; Local AHJs</a:t>
            </a:r>
          </a:p>
        </p:txBody>
      </p:sp>
    </p:spTree>
    <p:extLst>
      <p:ext uri="{BB962C8B-B14F-4D97-AF65-F5344CB8AC3E}">
        <p14:creationId xmlns:p14="http://schemas.microsoft.com/office/powerpoint/2010/main" val="276776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43BD-DF7D-356E-7AE5-3C5E3E0D38BB}"/>
              </a:ext>
            </a:extLst>
          </p:cNvPr>
          <p:cNvSpPr>
            <a:spLocks noGrp="1"/>
          </p:cNvSpPr>
          <p:nvPr>
            <p:ph type="title"/>
          </p:nvPr>
        </p:nvSpPr>
        <p:spPr/>
        <p:txBody>
          <a:bodyPr/>
          <a:lstStyle/>
          <a:p>
            <a:r>
              <a:rPr lang="en-US" dirty="0"/>
              <a:t>Get involved in WAsafe</a:t>
            </a:r>
          </a:p>
        </p:txBody>
      </p:sp>
      <p:sp>
        <p:nvSpPr>
          <p:cNvPr id="3" name="Content Placeholder 2">
            <a:extLst>
              <a:ext uri="{FF2B5EF4-FFF2-40B4-BE49-F238E27FC236}">
                <a16:creationId xmlns:a16="http://schemas.microsoft.com/office/drawing/2014/main" id="{3A11A1BD-051D-AA44-2130-B14359AC02CF}"/>
              </a:ext>
            </a:extLst>
          </p:cNvPr>
          <p:cNvSpPr>
            <a:spLocks noGrp="1"/>
          </p:cNvSpPr>
          <p:nvPr>
            <p:ph sz="half" idx="1"/>
          </p:nvPr>
        </p:nvSpPr>
        <p:spPr>
          <a:xfrm>
            <a:off x="1097280" y="1845734"/>
            <a:ext cx="4937760" cy="4348237"/>
          </a:xfrm>
        </p:spPr>
        <p:txBody>
          <a:bodyPr>
            <a:normAutofit fontScale="77500" lnSpcReduction="20000"/>
          </a:bodyPr>
          <a:lstStyle/>
          <a:p>
            <a:r>
              <a:rPr lang="en-US" dirty="0"/>
              <a:t>Volunteer (individual)</a:t>
            </a:r>
          </a:p>
          <a:p>
            <a:pPr lvl="1"/>
            <a:r>
              <a:rPr lang="en-US" dirty="0"/>
              <a:t>Not dependent on joining the coalition</a:t>
            </a:r>
          </a:p>
          <a:p>
            <a:pPr lvl="1"/>
            <a:r>
              <a:rPr lang="en-US" dirty="0"/>
              <a:t>Take WAsafe BSE or ATC 20 class</a:t>
            </a:r>
          </a:p>
          <a:p>
            <a:pPr lvl="2"/>
            <a:r>
              <a:rPr lang="en-US" dirty="0"/>
              <a:t>If ATC-20, take ~1-hour online WAsafe Program &amp; Procedures class (free!)</a:t>
            </a:r>
          </a:p>
          <a:p>
            <a:pPr lvl="1"/>
            <a:r>
              <a:rPr lang="en-US" dirty="0"/>
              <a:t>Start profile in WAserv (</a:t>
            </a:r>
            <a:r>
              <a:rPr lang="en-US" sz="1600" dirty="0">
                <a:hlinkClick r:id="rId3"/>
              </a:rPr>
              <a:t>https://waserv.org</a:t>
            </a:r>
            <a:r>
              <a:rPr lang="en-US" dirty="0"/>
              <a:t>) </a:t>
            </a:r>
          </a:p>
          <a:p>
            <a:pPr lvl="1"/>
            <a:r>
              <a:rPr lang="en-US" dirty="0"/>
              <a:t>Learn more at the WAsafe Coalition website </a:t>
            </a:r>
            <a:r>
              <a:rPr lang="en-US" sz="1600" dirty="0"/>
              <a:t>(</a:t>
            </a:r>
            <a:r>
              <a:rPr lang="en-US" sz="1600" dirty="0">
                <a:hlinkClick r:id="rId4"/>
              </a:rPr>
              <a:t>https://wasafecoalition.org</a:t>
            </a:r>
            <a:r>
              <a:rPr lang="en-US" sz="1600" dirty="0"/>
              <a:t>) </a:t>
            </a:r>
            <a:r>
              <a:rPr lang="en-US" dirty="0"/>
              <a:t>  </a:t>
            </a:r>
          </a:p>
          <a:p>
            <a:r>
              <a:rPr lang="en-US" dirty="0"/>
              <a:t>Join the WAsafe Coalition (organization)</a:t>
            </a:r>
          </a:p>
          <a:p>
            <a:pPr lvl="1"/>
            <a:r>
              <a:rPr lang="en-US" dirty="0"/>
              <a:t>Become a signatory on MOU between WAsafe and WA Emergency Management Division</a:t>
            </a:r>
          </a:p>
          <a:p>
            <a:pPr lvl="1"/>
            <a:r>
              <a:rPr lang="en-US" dirty="0"/>
              <a:t>Support statewide coordination and resource sharing, and member enrollment</a:t>
            </a:r>
          </a:p>
          <a:p>
            <a:pPr lvl="1"/>
            <a:endParaRPr lang="en-US" dirty="0"/>
          </a:p>
        </p:txBody>
      </p:sp>
      <p:pic>
        <p:nvPicPr>
          <p:cNvPr id="6" name="Content Placeholder 5">
            <a:extLst>
              <a:ext uri="{FF2B5EF4-FFF2-40B4-BE49-F238E27FC236}">
                <a16:creationId xmlns:a16="http://schemas.microsoft.com/office/drawing/2014/main" id="{59364480-F75B-414F-086E-8CE7011ACDC8}"/>
              </a:ext>
            </a:extLst>
          </p:cNvPr>
          <p:cNvPicPr>
            <a:picLocks noGrp="1" noChangeAspect="1"/>
          </p:cNvPicPr>
          <p:nvPr>
            <p:ph sz="half" idx="2"/>
          </p:nvPr>
        </p:nvPicPr>
        <p:blipFill>
          <a:blip r:embed="rId5"/>
          <a:stretch>
            <a:fillRect/>
          </a:stretch>
        </p:blipFill>
        <p:spPr>
          <a:xfrm>
            <a:off x="6218555" y="1845734"/>
            <a:ext cx="4937125" cy="2832249"/>
          </a:xfrm>
          <a:ln>
            <a:solidFill>
              <a:schemeClr val="accent1"/>
            </a:solidFill>
          </a:ln>
        </p:spPr>
      </p:pic>
      <p:pic>
        <p:nvPicPr>
          <p:cNvPr id="9" name="Picture 8">
            <a:extLst>
              <a:ext uri="{FF2B5EF4-FFF2-40B4-BE49-F238E27FC236}">
                <a16:creationId xmlns:a16="http://schemas.microsoft.com/office/drawing/2014/main" id="{8F44A4DD-E5C6-27CF-8B56-716CB4BAEF77}"/>
              </a:ext>
            </a:extLst>
          </p:cNvPr>
          <p:cNvPicPr>
            <a:picLocks noChangeAspect="1"/>
          </p:cNvPicPr>
          <p:nvPr/>
        </p:nvPicPr>
        <p:blipFill>
          <a:blip r:embed="rId6"/>
          <a:stretch>
            <a:fillRect/>
          </a:stretch>
        </p:blipFill>
        <p:spPr>
          <a:xfrm flipV="1">
            <a:off x="7979227" y="4808125"/>
            <a:ext cx="1407614" cy="1407614"/>
          </a:xfrm>
          <a:prstGeom prst="rect">
            <a:avLst/>
          </a:prstGeom>
          <a:ln>
            <a:solidFill>
              <a:schemeClr val="accent1"/>
            </a:solidFill>
          </a:ln>
        </p:spPr>
      </p:pic>
      <p:pic>
        <p:nvPicPr>
          <p:cNvPr id="4" name="Picture 2" descr="Machine generated alternative text:&#10;AFE ">
            <a:extLst>
              <a:ext uri="{FF2B5EF4-FFF2-40B4-BE49-F238E27FC236}">
                <a16:creationId xmlns:a16="http://schemas.microsoft.com/office/drawing/2014/main" id="{0CAAB2B2-4FCD-D1BB-CE50-958317C75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255" y="6240677"/>
            <a:ext cx="823491" cy="295405"/>
          </a:xfrm>
          <a:prstGeom prst="rect">
            <a:avLst/>
          </a:prstGeom>
          <a:solidFill>
            <a:schemeClr val="bg1"/>
          </a:solidFill>
          <a:ln>
            <a:solidFill>
              <a:schemeClr val="accent3">
                <a:lumMod val="75000"/>
              </a:schemeClr>
            </a:solidFill>
          </a:ln>
        </p:spPr>
      </p:pic>
    </p:spTree>
    <p:extLst>
      <p:ext uri="{BB962C8B-B14F-4D97-AF65-F5344CB8AC3E}">
        <p14:creationId xmlns:p14="http://schemas.microsoft.com/office/powerpoint/2010/main" val="170559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6280-46BA-9BB3-CF0E-C7528438B9B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467D91-0DB6-0225-C1E4-719B5D6C3752}"/>
              </a:ext>
            </a:extLst>
          </p:cNvPr>
          <p:cNvSpPr>
            <a:spLocks noGrp="1"/>
          </p:cNvSpPr>
          <p:nvPr>
            <p:ph type="title"/>
          </p:nvPr>
        </p:nvSpPr>
        <p:spPr>
          <a:xfrm>
            <a:off x="2157984" y="227075"/>
            <a:ext cx="3483864" cy="1851113"/>
          </a:xfrm>
        </p:spPr>
        <p:txBody>
          <a:bodyPr anchor="t"/>
          <a:lstStyle/>
          <a:p>
            <a:r>
              <a:rPr lang="en-US" dirty="0"/>
              <a:t>Meet the Panel</a:t>
            </a:r>
          </a:p>
        </p:txBody>
      </p:sp>
      <p:sp>
        <p:nvSpPr>
          <p:cNvPr id="9" name="Text Placeholder 8">
            <a:extLst>
              <a:ext uri="{FF2B5EF4-FFF2-40B4-BE49-F238E27FC236}">
                <a16:creationId xmlns:a16="http://schemas.microsoft.com/office/drawing/2014/main" id="{6997A1FE-FF70-E1A2-D4E3-021C6A19A1EA}"/>
              </a:ext>
            </a:extLst>
          </p:cNvPr>
          <p:cNvSpPr>
            <a:spLocks noGrp="1"/>
          </p:cNvSpPr>
          <p:nvPr>
            <p:ph type="body" sz="half" idx="2"/>
          </p:nvPr>
        </p:nvSpPr>
        <p:spPr>
          <a:xfrm>
            <a:off x="2157984" y="737615"/>
            <a:ext cx="9820656" cy="5289105"/>
          </a:xfrm>
        </p:spPr>
        <p:txBody>
          <a:bodyPr numCol="3"/>
          <a:lstStyle/>
          <a:p>
            <a:r>
              <a:rPr lang="en-US" b="1" dirty="0"/>
              <a:t>King County</a:t>
            </a:r>
            <a:endParaRPr lang="en-US" dirty="0"/>
          </a:p>
          <a:p>
            <a:r>
              <a:rPr lang="en-US" dirty="0"/>
              <a:t>Eric O'Brien – Training Program Manager</a:t>
            </a:r>
          </a:p>
          <a:p>
            <a:endParaRPr lang="en-US" dirty="0"/>
          </a:p>
          <a:p>
            <a:endParaRPr lang="en-US" dirty="0"/>
          </a:p>
          <a:p>
            <a:endParaRPr lang="en-US" dirty="0"/>
          </a:p>
          <a:p>
            <a:endParaRPr lang="en-US" dirty="0"/>
          </a:p>
          <a:p>
            <a:endParaRPr lang="en-US" dirty="0"/>
          </a:p>
          <a:p>
            <a:endParaRPr lang="en-US" dirty="0"/>
          </a:p>
          <a:p>
            <a:r>
              <a:rPr lang="en-US" dirty="0"/>
              <a:t>Matt Green – Emergency Management Administrator</a:t>
            </a:r>
          </a:p>
          <a:p>
            <a:endParaRPr lang="en-US" b="1" dirty="0"/>
          </a:p>
          <a:p>
            <a:endParaRPr lang="en-US" b="1" dirty="0"/>
          </a:p>
          <a:p>
            <a:endParaRPr lang="en-US" b="1" dirty="0"/>
          </a:p>
          <a:p>
            <a:endParaRPr lang="en-US" b="1" dirty="0"/>
          </a:p>
          <a:p>
            <a:endParaRPr lang="en-US" b="1" dirty="0"/>
          </a:p>
          <a:p>
            <a:r>
              <a:rPr lang="en-US" b="1" dirty="0"/>
              <a:t>Seattle Public Utilities</a:t>
            </a:r>
            <a:endParaRPr lang="en-US" dirty="0"/>
          </a:p>
          <a:p>
            <a:r>
              <a:rPr lang="en-US" dirty="0"/>
              <a:t>Chad Buechler – Emergency Manager</a:t>
            </a:r>
          </a:p>
          <a:p>
            <a:endParaRPr lang="en-US" dirty="0"/>
          </a:p>
          <a:p>
            <a:endParaRPr lang="en-US" dirty="0"/>
          </a:p>
          <a:p>
            <a:endParaRPr lang="en-US" dirty="0"/>
          </a:p>
          <a:p>
            <a:endParaRPr lang="en-US" dirty="0"/>
          </a:p>
          <a:p>
            <a:endParaRPr lang="en-US" dirty="0"/>
          </a:p>
          <a:p>
            <a:endParaRPr lang="en-US" dirty="0"/>
          </a:p>
          <a:p>
            <a:r>
              <a:rPr lang="en-US" b="1" dirty="0"/>
              <a:t>City of Seattle </a:t>
            </a:r>
            <a:r>
              <a:rPr lang="en-US" dirty="0"/>
              <a:t>–</a:t>
            </a:r>
            <a:r>
              <a:rPr lang="en-US" b="1" dirty="0"/>
              <a:t> </a:t>
            </a:r>
            <a:r>
              <a:rPr lang="en-US" dirty="0"/>
              <a:t>Curry Mayer – Director, Emergency Management</a:t>
            </a:r>
          </a:p>
          <a:p>
            <a:endParaRPr lang="en-US" b="1" dirty="0"/>
          </a:p>
          <a:p>
            <a:endParaRPr lang="en-US" b="1" dirty="0"/>
          </a:p>
          <a:p>
            <a:endParaRPr lang="en-US" b="1" dirty="0"/>
          </a:p>
          <a:p>
            <a:endParaRPr lang="en-US" b="1" dirty="0"/>
          </a:p>
          <a:p>
            <a:endParaRPr lang="en-US" b="1" dirty="0"/>
          </a:p>
          <a:p>
            <a:r>
              <a:rPr lang="en-US" b="1" dirty="0"/>
              <a:t>UW</a:t>
            </a:r>
            <a:endParaRPr lang="en-US" dirty="0"/>
          </a:p>
          <a:p>
            <a:r>
              <a:rPr lang="en-US" dirty="0"/>
              <a:t>Guillame Mauger – Research Scientist</a:t>
            </a:r>
          </a:p>
          <a:p>
            <a:endParaRPr lang="en-US" dirty="0"/>
          </a:p>
          <a:p>
            <a:endParaRPr lang="en-US" dirty="0"/>
          </a:p>
          <a:p>
            <a:endParaRPr lang="en-US" dirty="0"/>
          </a:p>
          <a:p>
            <a:endParaRPr lang="en-US" dirty="0"/>
          </a:p>
          <a:p>
            <a:endParaRPr lang="en-US" dirty="0"/>
          </a:p>
          <a:p>
            <a:endParaRPr lang="en-US" dirty="0"/>
          </a:p>
          <a:p>
            <a:r>
              <a:rPr lang="en-US" b="1" dirty="0"/>
              <a:t>Moderator </a:t>
            </a:r>
            <a:r>
              <a:rPr lang="en-US" dirty="0"/>
              <a:t>Jeremy Weikel – NAVFAC NW </a:t>
            </a:r>
          </a:p>
          <a:p>
            <a:endParaRPr lang="en-US" dirty="0"/>
          </a:p>
          <a:p>
            <a:endParaRPr lang="en-US" dirty="0"/>
          </a:p>
        </p:txBody>
      </p:sp>
      <p:sp>
        <p:nvSpPr>
          <p:cNvPr id="5" name="Slide Number Placeholder 4">
            <a:extLst>
              <a:ext uri="{FF2B5EF4-FFF2-40B4-BE49-F238E27FC236}">
                <a16:creationId xmlns:a16="http://schemas.microsoft.com/office/drawing/2014/main" id="{7383BADC-91F3-1390-F517-AE4A88A01CB8}"/>
              </a:ext>
            </a:extLst>
          </p:cNvPr>
          <p:cNvSpPr>
            <a:spLocks noGrp="1"/>
          </p:cNvSpPr>
          <p:nvPr>
            <p:ph type="sldNum" sz="quarter" idx="4"/>
          </p:nvPr>
        </p:nvSpPr>
        <p:spPr>
          <a:xfrm>
            <a:off x="194428" y="6537261"/>
            <a:ext cx="356750" cy="242383"/>
          </a:xfrm>
        </p:spPr>
        <p:txBody>
          <a:bodyPr/>
          <a:lstStyle/>
          <a:p>
            <a:fld id="{DD9A999B-D85A-3A4D-8E93-FF72050D0289}" type="slidenum">
              <a:rPr lang="en-US" smtClean="0"/>
              <a:pPr/>
              <a:t>9</a:t>
            </a:fld>
            <a:endParaRPr lang="en-US" dirty="0"/>
          </a:p>
        </p:txBody>
      </p:sp>
      <p:sp>
        <p:nvSpPr>
          <p:cNvPr id="6" name="Date Placeholder 5">
            <a:extLst>
              <a:ext uri="{FF2B5EF4-FFF2-40B4-BE49-F238E27FC236}">
                <a16:creationId xmlns:a16="http://schemas.microsoft.com/office/drawing/2014/main" id="{EFF04414-BCF1-F5AA-0AD8-58ABC443135E}"/>
              </a:ext>
            </a:extLst>
          </p:cNvPr>
          <p:cNvSpPr>
            <a:spLocks noGrp="1"/>
          </p:cNvSpPr>
          <p:nvPr>
            <p:ph type="dt" sz="half" idx="10"/>
          </p:nvPr>
        </p:nvSpPr>
        <p:spPr>
          <a:xfrm>
            <a:off x="604342" y="6537262"/>
            <a:ext cx="554608" cy="242384"/>
          </a:xfrm>
        </p:spPr>
        <p:txBody>
          <a:bodyPr/>
          <a:lstStyle/>
          <a:p>
            <a:fld id="{F690B72A-0EC1-9843-AA08-CAA7F73F0037}" type="datetime1">
              <a:rPr lang="en-US" smtClean="0"/>
              <a:t>12/8/2025</a:t>
            </a:fld>
            <a:endParaRPr lang="en-US" dirty="0"/>
          </a:p>
        </p:txBody>
      </p:sp>
      <p:pic>
        <p:nvPicPr>
          <p:cNvPr id="1026" name="Picture 2" descr="Profile image">
            <a:extLst>
              <a:ext uri="{FF2B5EF4-FFF2-40B4-BE49-F238E27FC236}">
                <a16:creationId xmlns:a16="http://schemas.microsoft.com/office/drawing/2014/main" id="{DB9408D2-0AED-015A-52F0-241C99C67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334" y="4390203"/>
            <a:ext cx="1949116" cy="1949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 image">
            <a:extLst>
              <a:ext uri="{FF2B5EF4-FFF2-40B4-BE49-F238E27FC236}">
                <a16:creationId xmlns:a16="http://schemas.microsoft.com/office/drawing/2014/main" id="{465C1238-FF50-AD2A-7A7E-3256FF344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144" y="1653136"/>
            <a:ext cx="1949117" cy="19491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image">
            <a:extLst>
              <a:ext uri="{FF2B5EF4-FFF2-40B4-BE49-F238E27FC236}">
                <a16:creationId xmlns:a16="http://schemas.microsoft.com/office/drawing/2014/main" id="{B92A4CC7-8EDD-D955-030C-B25E6B0EE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955" y="1653137"/>
            <a:ext cx="1949116" cy="19491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1E8A1-981D-75F5-0EB2-B54EA25CCF0A}"/>
              </a:ext>
            </a:extLst>
          </p:cNvPr>
          <p:cNvPicPr>
            <a:picLocks noChangeAspect="1"/>
          </p:cNvPicPr>
          <p:nvPr/>
        </p:nvPicPr>
        <p:blipFill>
          <a:blip r:embed="rId5"/>
          <a:stretch>
            <a:fillRect/>
          </a:stretch>
        </p:blipFill>
        <p:spPr>
          <a:xfrm>
            <a:off x="5466144" y="4390203"/>
            <a:ext cx="1949116" cy="1949116"/>
          </a:xfrm>
          <a:prstGeom prst="rect">
            <a:avLst/>
          </a:prstGeom>
        </p:spPr>
      </p:pic>
      <p:pic>
        <p:nvPicPr>
          <p:cNvPr id="20" name="Picture 19" descr="A close up of a person's shirt&#10;&#10;AI-generated content may be incorrect.">
            <a:extLst>
              <a:ext uri="{FF2B5EF4-FFF2-40B4-BE49-F238E27FC236}">
                <a16:creationId xmlns:a16="http://schemas.microsoft.com/office/drawing/2014/main" id="{6041C4FB-4327-6E10-A498-3BABD7C03B68}"/>
              </a:ext>
            </a:extLst>
          </p:cNvPr>
          <p:cNvPicPr>
            <a:picLocks noChangeAspect="1"/>
          </p:cNvPicPr>
          <p:nvPr/>
        </p:nvPicPr>
        <p:blipFill>
          <a:blip r:embed="rId6"/>
          <a:stretch>
            <a:fillRect/>
          </a:stretch>
        </p:blipFill>
        <p:spPr>
          <a:xfrm>
            <a:off x="2262334" y="1653137"/>
            <a:ext cx="1949116" cy="1949116"/>
          </a:xfrm>
          <a:prstGeom prst="rect">
            <a:avLst/>
          </a:prstGeom>
        </p:spPr>
      </p:pic>
      <p:pic>
        <p:nvPicPr>
          <p:cNvPr id="1032" name="Picture 8" descr="Profile image">
            <a:extLst>
              <a:ext uri="{FF2B5EF4-FFF2-40B4-BE49-F238E27FC236}">
                <a16:creationId xmlns:a16="http://schemas.microsoft.com/office/drawing/2014/main" id="{F1FE04D0-016B-00D1-B2DB-B5485488A5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905" r="8033" b="38843"/>
          <a:stretch>
            <a:fillRect/>
          </a:stretch>
        </p:blipFill>
        <p:spPr bwMode="auto">
          <a:xfrm>
            <a:off x="8669954" y="4390203"/>
            <a:ext cx="1977991" cy="194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52322"/>
      </p:ext>
    </p:extLst>
  </p:cSld>
  <p:clrMapOvr>
    <a:masterClrMapping/>
  </p:clrMapOvr>
</p:sld>
</file>

<file path=ppt/theme/theme1.xml><?xml version="1.0" encoding="utf-8"?>
<a:theme xmlns:a="http://schemas.openxmlformats.org/drawingml/2006/main" name="SAME_THEME25">
  <a:themeElements>
    <a:clrScheme name="24_SAME">
      <a:dk1>
        <a:srgbClr val="07324E"/>
      </a:dk1>
      <a:lt1>
        <a:srgbClr val="FFFEFE"/>
      </a:lt1>
      <a:dk2>
        <a:srgbClr val="081C2E"/>
      </a:dk2>
      <a:lt2>
        <a:srgbClr val="FFFEFE"/>
      </a:lt2>
      <a:accent1>
        <a:srgbClr val="7497CE"/>
      </a:accent1>
      <a:accent2>
        <a:srgbClr val="08488D"/>
      </a:accent2>
      <a:accent3>
        <a:srgbClr val="1975BA"/>
      </a:accent3>
      <a:accent4>
        <a:srgbClr val="7496CE"/>
      </a:accent4>
      <a:accent5>
        <a:srgbClr val="A2ABB7"/>
      </a:accent5>
      <a:accent6>
        <a:srgbClr val="D9DEE4"/>
      </a:accent6>
      <a:hlink>
        <a:srgbClr val="C71E3F"/>
      </a:hlink>
      <a:folHlink>
        <a:srgbClr val="005B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ME_Template" id="{7D00BF1E-1EA3-9542-9731-69623D3E2B6A}" vid="{D515812C-8070-D64E-94F3-4D48B315C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13c6f2c-219a-4692-97d3-f2b4d80281e7}" enabled="0" method="" siteId="{413c6f2c-219a-4692-97d3-f2b4d80281e7}" removed="1"/>
  <clbl:label id="{f5fbc894-d7e3-429d-bd28-2acc7516673a}" enabled="0" method="" siteId="{f5fbc894-d7e3-429d-bd28-2acc7516673a}" removed="1"/>
</clbl:labelList>
</file>

<file path=docProps/app.xml><?xml version="1.0" encoding="utf-8"?>
<Properties xmlns="http://schemas.openxmlformats.org/officeDocument/2006/extended-properties" xmlns:vt="http://schemas.openxmlformats.org/officeDocument/2006/docPropsVTypes">
  <Template/>
  <TotalTime>1922</TotalTime>
  <Words>1391</Words>
  <Application>Microsoft Office PowerPoint</Application>
  <PresentationFormat>Widescreen</PresentationFormat>
  <Paragraphs>167</Paragraphs>
  <Slides>16</Slides>
  <Notes>6</Notes>
  <HiddenSlides>5</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Aptos</vt:lpstr>
      <vt:lpstr>Arial</vt:lpstr>
      <vt:lpstr>SAME_THEME25</vt:lpstr>
      <vt:lpstr>Blueprints for Crisis: Engineering with Preparedness in Mind</vt:lpstr>
      <vt:lpstr>PowerPoint Presentation</vt:lpstr>
      <vt:lpstr>PowerPoint Presentation</vt:lpstr>
      <vt:lpstr>Who is WAsafe?</vt:lpstr>
      <vt:lpstr>What are building safety assessments?</vt:lpstr>
      <vt:lpstr>Rapid Evaluations = Faster Recovery, Safer Communities</vt:lpstr>
      <vt:lpstr>WAsafe Integration with State &amp; Local AHJs</vt:lpstr>
      <vt:lpstr>Get involved in WAsafe</vt:lpstr>
      <vt:lpstr>Meet the Panel</vt:lpstr>
      <vt:lpstr>Q&amp;A</vt:lpstr>
      <vt:lpstr>Thank you!</vt:lpstr>
      <vt:lpstr>PowerPoint Presentation</vt:lpstr>
      <vt:lpstr>PowerPoint Presentation</vt:lpstr>
      <vt:lpstr>Blueprints for Crisis: Engineering with Preparedness in Mind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Jada Matthews</dc:creator>
  <cp:lastModifiedBy>Josh Hamon</cp:lastModifiedBy>
  <cp:revision>4</cp:revision>
  <dcterms:created xsi:type="dcterms:W3CDTF">2025-07-17T15:19:44Z</dcterms:created>
  <dcterms:modified xsi:type="dcterms:W3CDTF">2025-12-08T22:13:24Z</dcterms:modified>
</cp:coreProperties>
</file>