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5"/>
    <p:sldMasterId id="2147484031" r:id="rId6"/>
  </p:sldMasterIdLst>
  <p:notesMasterIdLst>
    <p:notesMasterId r:id="rId17"/>
  </p:notesMasterIdLst>
  <p:handoutMasterIdLst>
    <p:handoutMasterId r:id="rId18"/>
  </p:handoutMasterIdLst>
  <p:sldIdLst>
    <p:sldId id="437" r:id="rId7"/>
    <p:sldId id="1221" r:id="rId8"/>
    <p:sldId id="454" r:id="rId9"/>
    <p:sldId id="690" r:id="rId10"/>
    <p:sldId id="560" r:id="rId11"/>
    <p:sldId id="676" r:id="rId12"/>
    <p:sldId id="692" r:id="rId13"/>
    <p:sldId id="1222" r:id="rId14"/>
    <p:sldId id="693" r:id="rId15"/>
    <p:sldId id="691" r:id="rId16"/>
  </p:sldIdLst>
  <p:sldSz cx="9144000" cy="6858000" type="screen4x3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-169863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-341313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-512763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-684213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9620ED5-8520-4F52-8CF8-FE37CFFB1CC2}">
          <p14:sldIdLst>
            <p14:sldId id="437"/>
            <p14:sldId id="1221"/>
            <p14:sldId id="454"/>
            <p14:sldId id="690"/>
            <p14:sldId id="560"/>
            <p14:sldId id="676"/>
            <p14:sldId id="692"/>
            <p14:sldId id="1222"/>
            <p14:sldId id="693"/>
            <p14:sldId id="691"/>
          </p14:sldIdLst>
        </p14:section>
        <p14:section name="Untitled Section" id="{2E0C37AF-A2C9-4E6D-8CCC-0D049FDE02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ca, Annamarie" initials="" lastIdx="48" clrIdx="0"/>
  <p:cmAuthor id="1" name="kfrostmadrid" initials="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0EB"/>
    <a:srgbClr val="DFF7D9"/>
    <a:srgbClr val="B5ECA6"/>
    <a:srgbClr val="205E12"/>
    <a:srgbClr val="75923C"/>
    <a:srgbClr val="4F6228"/>
    <a:srgbClr val="64720E"/>
    <a:srgbClr val="FFFFCC"/>
    <a:srgbClr val="9966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>
      <p:cViewPr varScale="1">
        <p:scale>
          <a:sx n="107" d="100"/>
          <a:sy n="107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6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l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Employee Relations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7" y="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r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0EEA69-60E6-4765-ABDF-8F5B5804C53E}" type="datetimeFigureOut">
              <a:rPr lang="en-US"/>
              <a:pPr>
                <a:defRPr/>
              </a:pPr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158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l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7" y="883158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r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EE43A-E02F-4084-81F2-A1F3469E4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3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l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Employee Relations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7" y="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r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F9224-DCBA-4E1C-B962-409673A9E194}" type="datetimeFigureOut">
              <a:rPr lang="en-US"/>
              <a:pPr>
                <a:defRPr/>
              </a:pPr>
              <a:t>3/11/2026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7" rIns="93096" bIns="465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5795"/>
            <a:ext cx="5607038" cy="4181789"/>
          </a:xfrm>
          <a:prstGeom prst="rect">
            <a:avLst/>
          </a:prstGeom>
        </p:spPr>
        <p:txBody>
          <a:bodyPr vert="horz" lIns="93096" tIns="46547" rIns="93096" bIns="4654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158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l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7" y="8831584"/>
            <a:ext cx="3037414" cy="463229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r" defTabSz="1489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98A1A6-A597-4D61-9DC9-DC853D18C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26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5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1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3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3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Great American Outdoors Act -- S. 3422</a:t>
            </a:r>
            <a:endParaRPr lang="en-US" sz="1100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Overview:</a:t>
            </a:r>
            <a:endParaRPr lang="en-US" dirty="0"/>
          </a:p>
          <a:p>
            <a:pPr lvl="0" fontAlgn="ctr"/>
            <a:r>
              <a:rPr lang="en-US" dirty="0"/>
              <a:t>Establishes the National Parks and Public Land Legacy Restoration Fund to address </a:t>
            </a:r>
            <a:r>
              <a:rPr lang="en-US" b="1" dirty="0"/>
              <a:t>deferred maintenance </a:t>
            </a:r>
            <a:r>
              <a:rPr lang="en-US" dirty="0"/>
              <a:t>of the National Park Service, the U.S. Fish and Wildlife Service, the Bureau of Land Management, the USDA Forest Service, and the Bureau of Indian Education.</a:t>
            </a:r>
          </a:p>
          <a:p>
            <a:pPr lvl="0" fontAlgn="ctr"/>
            <a:r>
              <a:rPr lang="en-US" b="1" dirty="0"/>
              <a:t>Permanently funds the Land and Water Conservation Fund., Eliminates the 100</a:t>
            </a:r>
            <a:r>
              <a:rPr lang="en-US" b="1" baseline="30000" dirty="0"/>
              <a:t>th</a:t>
            </a:r>
            <a:r>
              <a:rPr lang="en-US" b="1" dirty="0"/>
              <a:t> meridian acreage provision.</a:t>
            </a:r>
            <a:endParaRPr lang="en-US" dirty="0"/>
          </a:p>
          <a:p>
            <a:r>
              <a:rPr lang="en-US" b="1" dirty="0"/>
              <a:t>Sec. 2: National Parks and Public Land Legacy Restoration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3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those on the WRNF, but similar projects across the state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lvl="0"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6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add—roof /reconstruction in Meeker CO, currently in ‘sources sought’ phase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6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02B40-A002-FB75-38D7-51AB92C66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60556-5450-F007-487E-D1E8314D9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C76E4-07D4-7563-D841-358B6E3FB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66F93-37A6-6DB0-715E-3775BE89F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9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Tammy touched on some of the requirements</a:t>
            </a:r>
          </a:p>
          <a:p>
            <a:endParaRPr lang="en-US" dirty="0"/>
          </a:p>
          <a:p>
            <a:r>
              <a:rPr lang="en-US" dirty="0"/>
              <a:t>Federal contracting—register in System for Award Management or SAM and advertised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8A1A6-A597-4D61-9DC9-DC853D18C0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8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>
            <a:spLocks noGrp="1"/>
          </p:cNvSpPr>
          <p:nvPr>
            <p:ph type="title"/>
          </p:nvPr>
        </p:nvSpPr>
        <p:spPr>
          <a:xfrm>
            <a:off x="179295" y="1506683"/>
            <a:ext cx="5558118" cy="415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52400" y="6356350"/>
            <a:ext cx="3292475" cy="365125"/>
          </a:xfrm>
          <a:prstGeom prst="rect">
            <a:avLst/>
          </a:prstGeom>
        </p:spPr>
        <p:txBody>
          <a:bodyPr lIns="91432" tIns="45716" rIns="91432" bIns="4571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defTabSz="913731">
              <a:defRPr/>
            </a:pPr>
            <a:r>
              <a:rPr lang="en-US" dirty="0"/>
              <a:t>US Forest Service Human Resources Management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3"/>
            <a:ext cx="3886200" cy="4754563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800600" y="1371600"/>
            <a:ext cx="3886200" cy="4754563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7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838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133600" y="0"/>
            <a:ext cx="70104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 defTabSz="91432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j-ea"/>
                <a:cs typeface="Tahoma" pitchFamily="34" charset="0"/>
              </a:rPr>
              <a:t>White River National Forest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54305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800">
                <a:solidFill>
                  <a:srgbClr val="205E12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6"/>
          </a:xfrm>
        </p:spPr>
        <p:txBody>
          <a:bodyPr/>
          <a:lstStyle>
            <a:lvl1pPr>
              <a:buSzPct val="80000"/>
              <a:buFont typeface="Wingdings" pitchFamily="2" charset="2"/>
              <a:buChar char=""/>
              <a:defRPr/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133600" y="0"/>
            <a:ext cx="70104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 defTabSz="914326"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52400" y="6356350"/>
            <a:ext cx="3292475" cy="365125"/>
          </a:xfrm>
          <a:prstGeom prst="rect">
            <a:avLst/>
          </a:prstGeom>
        </p:spPr>
        <p:txBody>
          <a:bodyPr lIns="91432" tIns="45716" rIns="91432" bIns="4571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defTabSz="913731">
              <a:defRPr/>
            </a:pPr>
            <a:r>
              <a:rPr lang="en-US" dirty="0"/>
              <a:t>US Forest Service Human Resources Management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6"/>
          </a:xfrm>
        </p:spPr>
        <p:txBody>
          <a:bodyPr/>
          <a:lstStyle>
            <a:lvl1pPr marL="396875" indent="-396875">
              <a:buSzPct val="100000"/>
              <a:buFont typeface="+mj-lt"/>
              <a:buAutoNum type="alphaUcPeriod"/>
              <a:defRPr/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Title Placeholder 17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838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4B3001F-4B61-4580-A4FD-7AC4B2AE310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976-25F1-416A-AFB5-EE001A1D3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5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est Service PowerPoint Template v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862138"/>
            <a:ext cx="9144000" cy="4995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46" tIns="28572" rIns="57146" bIns="28572" anchor="ctr"/>
          <a:lstStyle/>
          <a:p>
            <a:pPr algn="ctr" defTabSz="914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987425"/>
            <a:ext cx="9144000" cy="8747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436" tIns="28572" rIns="0" bIns="28572"/>
          <a:lstStyle/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RSA Dashboard of Services provided by HRM</a:t>
            </a:r>
          </a:p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/>
              <a:t>September 2009 – August 2010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900" y="1941513"/>
            <a:ext cx="8929688" cy="4784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46" tIns="28572" rIns="57146" bIns="28572" anchor="ctr"/>
          <a:lstStyle/>
          <a:p>
            <a:pPr algn="ctr" defTabSz="914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4938" y="1506538"/>
            <a:ext cx="55578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46" tIns="28572" rIns="57146" bIns="28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5" y="2025650"/>
            <a:ext cx="2259013" cy="3741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 cmpd="thinThick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46" tIns="28572" rIns="57146" bIns="28572"/>
          <a:lstStyle/>
          <a:p>
            <a:pPr algn="ctr"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</a:rPr>
              <a:t>Click on RSA on map or in the list to see detail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9838" y="2025650"/>
            <a:ext cx="3227387" cy="1558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146" tIns="28572" rIns="57146" bIns="28572"/>
          <a:lstStyle/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u="sng" dirty="0"/>
              <a:t>Positions Filled/Still in Process September 2009-August 2010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9838" y="3636963"/>
            <a:ext cx="3227387" cy="2441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146" tIns="28572" rIns="57146" bIns="28572"/>
          <a:lstStyle/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u="sng" dirty="0"/>
              <a:t>Classification Requests September 2009-August  2010</a:t>
            </a:r>
          </a:p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u="sng" dirty="0"/>
          </a:p>
        </p:txBody>
      </p:sp>
      <p:sp>
        <p:nvSpPr>
          <p:cNvPr id="14" name="Rectangle 13"/>
          <p:cNvSpPr/>
          <p:nvPr/>
        </p:nvSpPr>
        <p:spPr>
          <a:xfrm>
            <a:off x="5827713" y="2025650"/>
            <a:ext cx="3119437" cy="2443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146" tIns="28572" rIns="57146" bIns="28572"/>
          <a:lstStyle/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u="sng" dirty="0"/>
              <a:t>Employee Relations Cases (FY10 Quarter 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27713" y="4572000"/>
            <a:ext cx="3119437" cy="2025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146" tIns="28572" rIns="57146" bIns="28572"/>
          <a:lstStyle/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u="sng" dirty="0"/>
              <a:t>Training Courses Offered FY10-YTD</a:t>
            </a:r>
            <a:endParaRPr lang="en-US" sz="1000" u="sng" dirty="0"/>
          </a:p>
        </p:txBody>
      </p:sp>
      <p:sp>
        <p:nvSpPr>
          <p:cNvPr id="29" name="Title 3"/>
          <p:cNvSpPr txBox="1">
            <a:spLocks/>
          </p:cNvSpPr>
          <p:nvPr userDrawn="1"/>
        </p:nvSpPr>
        <p:spPr>
          <a:xfrm>
            <a:off x="2133600" y="0"/>
            <a:ext cx="7010400" cy="838200"/>
          </a:xfrm>
          <a:prstGeom prst="rect">
            <a:avLst/>
          </a:prstGeom>
        </p:spPr>
        <p:txBody>
          <a:bodyPr lIns="57146" tIns="28572" rIns="57146" bIns="28572"/>
          <a:lstStyle/>
          <a:p>
            <a:pPr defTabSz="571454" fontAlgn="auto">
              <a:spcAft>
                <a:spcPts val="0"/>
              </a:spcAft>
              <a:defRPr/>
            </a:pPr>
            <a:endParaRPr lang="en-US" sz="1900" dirty="0">
              <a:latin typeface="Verdana" pitchFamily="34" charset="0"/>
              <a:ea typeface="+mj-ea"/>
              <a:cs typeface="+mj-cs"/>
            </a:endParaRPr>
          </a:p>
          <a:p>
            <a:pPr defTabSz="571454" fontAlgn="auto">
              <a:spcAft>
                <a:spcPts val="0"/>
              </a:spcAft>
              <a:defRPr/>
            </a:pPr>
            <a:r>
              <a:rPr lang="en-US" sz="1900" b="1" dirty="0">
                <a:solidFill>
                  <a:srgbClr val="205E12"/>
                </a:solidFill>
                <a:latin typeface="Verdana" pitchFamily="34" charset="0"/>
                <a:ea typeface="+mj-ea"/>
                <a:cs typeface="+mj-cs"/>
              </a:rPr>
              <a:t>US Forest Service Human Resources Management</a:t>
            </a:r>
          </a:p>
        </p:txBody>
      </p:sp>
      <p:grpSp>
        <p:nvGrpSpPr>
          <p:cNvPr id="1037" name="Group 29"/>
          <p:cNvGrpSpPr>
            <a:grpSpLocks/>
          </p:cNvGrpSpPr>
          <p:nvPr/>
        </p:nvGrpSpPr>
        <p:grpSpPr bwMode="auto">
          <a:xfrm>
            <a:off x="179388" y="2182813"/>
            <a:ext cx="2139950" cy="1125537"/>
            <a:chOff x="477554" y="3376009"/>
            <a:chExt cx="4309932" cy="1974436"/>
          </a:xfrm>
        </p:grpSpPr>
        <p:sp>
          <p:nvSpPr>
            <p:cNvPr id="31" name="Freeform 105"/>
            <p:cNvSpPr>
              <a:spLocks/>
            </p:cNvSpPr>
            <p:nvPr userDrawn="1"/>
          </p:nvSpPr>
          <p:spPr bwMode="auto">
            <a:xfrm>
              <a:off x="4381431" y="4292214"/>
              <a:ext cx="28777" cy="668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8" y="98"/>
                </a:cxn>
                <a:cxn ang="0">
                  <a:pos x="38" y="75"/>
                </a:cxn>
                <a:cxn ang="0">
                  <a:pos x="53" y="0"/>
                </a:cxn>
                <a:cxn ang="0">
                  <a:pos x="22" y="17"/>
                </a:cxn>
                <a:cxn ang="0">
                  <a:pos x="0" y="89"/>
                </a:cxn>
                <a:cxn ang="0">
                  <a:pos x="0" y="136"/>
                </a:cxn>
                <a:cxn ang="0">
                  <a:pos x="0" y="136"/>
                </a:cxn>
              </a:cxnLst>
              <a:rect l="0" t="0" r="r" b="b"/>
              <a:pathLst>
                <a:path w="53" h="136">
                  <a:moveTo>
                    <a:pt x="0" y="136"/>
                  </a:moveTo>
                  <a:lnTo>
                    <a:pt x="18" y="98"/>
                  </a:lnTo>
                  <a:lnTo>
                    <a:pt x="38" y="75"/>
                  </a:lnTo>
                  <a:lnTo>
                    <a:pt x="53" y="0"/>
                  </a:lnTo>
                  <a:lnTo>
                    <a:pt x="22" y="17"/>
                  </a:lnTo>
                  <a:lnTo>
                    <a:pt x="0" y="89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43" name="Group 157"/>
            <p:cNvGrpSpPr>
              <a:grpSpLocks/>
            </p:cNvGrpSpPr>
            <p:nvPr userDrawn="1"/>
          </p:nvGrpSpPr>
          <p:grpSpPr bwMode="auto">
            <a:xfrm>
              <a:off x="477554" y="3376009"/>
              <a:ext cx="4309932" cy="1974436"/>
              <a:chOff x="477554" y="3376009"/>
              <a:chExt cx="4309932" cy="1974436"/>
            </a:xfrm>
          </p:grpSpPr>
          <p:sp>
            <p:nvSpPr>
              <p:cNvPr id="33" name="Freeform 108"/>
              <p:cNvSpPr>
                <a:spLocks/>
              </p:cNvSpPr>
              <p:nvPr userDrawn="1"/>
            </p:nvSpPr>
            <p:spPr bwMode="auto">
              <a:xfrm>
                <a:off x="4349458" y="4158542"/>
                <a:ext cx="73538" cy="10582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0"/>
                  </a:cxn>
                  <a:cxn ang="0">
                    <a:pos x="44" y="0"/>
                  </a:cxn>
                  <a:cxn ang="0">
                    <a:pos x="35" y="23"/>
                  </a:cxn>
                  <a:cxn ang="0">
                    <a:pos x="29" y="29"/>
                  </a:cxn>
                  <a:cxn ang="0">
                    <a:pos x="35" y="54"/>
                  </a:cxn>
                  <a:cxn ang="0">
                    <a:pos x="67" y="87"/>
                  </a:cxn>
                  <a:cxn ang="0">
                    <a:pos x="73" y="114"/>
                  </a:cxn>
                  <a:cxn ang="0">
                    <a:pos x="100" y="143"/>
                  </a:cxn>
                  <a:cxn ang="0">
                    <a:pos x="120" y="150"/>
                  </a:cxn>
                  <a:cxn ang="0">
                    <a:pos x="129" y="170"/>
                  </a:cxn>
                  <a:cxn ang="0">
                    <a:pos x="111" y="186"/>
                  </a:cxn>
                  <a:cxn ang="0">
                    <a:pos x="131" y="183"/>
                  </a:cxn>
                  <a:cxn ang="0">
                    <a:pos x="136" y="199"/>
                  </a:cxn>
                  <a:cxn ang="0">
                    <a:pos x="53" y="217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136" h="217">
                    <a:moveTo>
                      <a:pt x="0" y="20"/>
                    </a:moveTo>
                    <a:lnTo>
                      <a:pt x="20" y="0"/>
                    </a:lnTo>
                    <a:lnTo>
                      <a:pt x="44" y="0"/>
                    </a:lnTo>
                    <a:lnTo>
                      <a:pt x="35" y="23"/>
                    </a:lnTo>
                    <a:lnTo>
                      <a:pt x="29" y="29"/>
                    </a:lnTo>
                    <a:lnTo>
                      <a:pt x="35" y="54"/>
                    </a:lnTo>
                    <a:lnTo>
                      <a:pt x="67" y="87"/>
                    </a:lnTo>
                    <a:lnTo>
                      <a:pt x="73" y="114"/>
                    </a:lnTo>
                    <a:lnTo>
                      <a:pt x="100" y="143"/>
                    </a:lnTo>
                    <a:lnTo>
                      <a:pt x="120" y="150"/>
                    </a:lnTo>
                    <a:lnTo>
                      <a:pt x="129" y="170"/>
                    </a:lnTo>
                    <a:lnTo>
                      <a:pt x="111" y="186"/>
                    </a:lnTo>
                    <a:lnTo>
                      <a:pt x="131" y="183"/>
                    </a:lnTo>
                    <a:lnTo>
                      <a:pt x="136" y="199"/>
                    </a:lnTo>
                    <a:lnTo>
                      <a:pt x="53" y="217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045" name="Group 156"/>
              <p:cNvGrpSpPr>
                <a:grpSpLocks/>
              </p:cNvGrpSpPr>
              <p:nvPr userDrawn="1"/>
            </p:nvGrpSpPr>
            <p:grpSpPr bwMode="auto">
              <a:xfrm>
                <a:off x="477554" y="3376009"/>
                <a:ext cx="4309932" cy="1974436"/>
                <a:chOff x="477554" y="3376009"/>
                <a:chExt cx="4309932" cy="1974436"/>
              </a:xfrm>
            </p:grpSpPr>
            <p:sp>
              <p:nvSpPr>
                <p:cNvPr id="35" name="Freeform 64"/>
                <p:cNvSpPr>
                  <a:spLocks/>
                </p:cNvSpPr>
                <p:nvPr userDrawn="1"/>
              </p:nvSpPr>
              <p:spPr bwMode="auto">
                <a:xfrm>
                  <a:off x="1331226" y="3376009"/>
                  <a:ext cx="463606" cy="297975"/>
                </a:xfrm>
                <a:custGeom>
                  <a:avLst/>
                  <a:gdLst/>
                  <a:ahLst/>
                  <a:cxnLst>
                    <a:cxn ang="0">
                      <a:pos x="31" y="131"/>
                    </a:cxn>
                    <a:cxn ang="0">
                      <a:pos x="20" y="298"/>
                    </a:cxn>
                    <a:cxn ang="0">
                      <a:pos x="40" y="298"/>
                    </a:cxn>
                    <a:cxn ang="0">
                      <a:pos x="29" y="334"/>
                    </a:cxn>
                    <a:cxn ang="0">
                      <a:pos x="13" y="314"/>
                    </a:cxn>
                    <a:cxn ang="0">
                      <a:pos x="0" y="356"/>
                    </a:cxn>
                    <a:cxn ang="0">
                      <a:pos x="60" y="390"/>
                    </a:cxn>
                    <a:cxn ang="0">
                      <a:pos x="62" y="406"/>
                    </a:cxn>
                    <a:cxn ang="0">
                      <a:pos x="78" y="408"/>
                    </a:cxn>
                    <a:cxn ang="0">
                      <a:pos x="156" y="530"/>
                    </a:cxn>
                    <a:cxn ang="0">
                      <a:pos x="243" y="526"/>
                    </a:cxn>
                    <a:cxn ang="0">
                      <a:pos x="307" y="555"/>
                    </a:cxn>
                    <a:cxn ang="0">
                      <a:pos x="339" y="551"/>
                    </a:cxn>
                    <a:cxn ang="0">
                      <a:pos x="535" y="555"/>
                    </a:cxn>
                    <a:cxn ang="0">
                      <a:pos x="758" y="606"/>
                    </a:cxn>
                    <a:cxn ang="0">
                      <a:pos x="762" y="539"/>
                    </a:cxn>
                    <a:cxn ang="0">
                      <a:pos x="856" y="151"/>
                    </a:cxn>
                    <a:cxn ang="0">
                      <a:pos x="263" y="0"/>
                    </a:cxn>
                    <a:cxn ang="0">
                      <a:pos x="267" y="113"/>
                    </a:cxn>
                    <a:cxn ang="0">
                      <a:pos x="238" y="207"/>
                    </a:cxn>
                    <a:cxn ang="0">
                      <a:pos x="234" y="256"/>
                    </a:cxn>
                    <a:cxn ang="0">
                      <a:pos x="172" y="274"/>
                    </a:cxn>
                    <a:cxn ang="0">
                      <a:pos x="167" y="249"/>
                    </a:cxn>
                    <a:cxn ang="0">
                      <a:pos x="218" y="218"/>
                    </a:cxn>
                    <a:cxn ang="0">
                      <a:pos x="214" y="194"/>
                    </a:cxn>
                    <a:cxn ang="0">
                      <a:pos x="169" y="198"/>
                    </a:cxn>
                    <a:cxn ang="0">
                      <a:pos x="203" y="169"/>
                    </a:cxn>
                    <a:cxn ang="0">
                      <a:pos x="227" y="149"/>
                    </a:cxn>
                    <a:cxn ang="0">
                      <a:pos x="36" y="29"/>
                    </a:cxn>
                    <a:cxn ang="0">
                      <a:pos x="20" y="62"/>
                    </a:cxn>
                    <a:cxn ang="0">
                      <a:pos x="31" y="131"/>
                    </a:cxn>
                    <a:cxn ang="0">
                      <a:pos x="31" y="131"/>
                    </a:cxn>
                  </a:cxnLst>
                  <a:rect l="0" t="0" r="r" b="b"/>
                  <a:pathLst>
                    <a:path w="856" h="606">
                      <a:moveTo>
                        <a:pt x="31" y="131"/>
                      </a:moveTo>
                      <a:lnTo>
                        <a:pt x="20" y="298"/>
                      </a:lnTo>
                      <a:lnTo>
                        <a:pt x="40" y="298"/>
                      </a:lnTo>
                      <a:lnTo>
                        <a:pt x="29" y="334"/>
                      </a:lnTo>
                      <a:lnTo>
                        <a:pt x="13" y="314"/>
                      </a:lnTo>
                      <a:lnTo>
                        <a:pt x="0" y="356"/>
                      </a:lnTo>
                      <a:lnTo>
                        <a:pt x="60" y="390"/>
                      </a:lnTo>
                      <a:lnTo>
                        <a:pt x="62" y="406"/>
                      </a:lnTo>
                      <a:lnTo>
                        <a:pt x="78" y="408"/>
                      </a:lnTo>
                      <a:lnTo>
                        <a:pt x="156" y="530"/>
                      </a:lnTo>
                      <a:lnTo>
                        <a:pt x="243" y="526"/>
                      </a:lnTo>
                      <a:lnTo>
                        <a:pt x="307" y="555"/>
                      </a:lnTo>
                      <a:lnTo>
                        <a:pt x="339" y="551"/>
                      </a:lnTo>
                      <a:lnTo>
                        <a:pt x="535" y="555"/>
                      </a:lnTo>
                      <a:lnTo>
                        <a:pt x="758" y="606"/>
                      </a:lnTo>
                      <a:lnTo>
                        <a:pt x="762" y="539"/>
                      </a:lnTo>
                      <a:lnTo>
                        <a:pt x="856" y="151"/>
                      </a:lnTo>
                      <a:lnTo>
                        <a:pt x="263" y="0"/>
                      </a:lnTo>
                      <a:lnTo>
                        <a:pt x="267" y="113"/>
                      </a:lnTo>
                      <a:lnTo>
                        <a:pt x="238" y="207"/>
                      </a:lnTo>
                      <a:lnTo>
                        <a:pt x="234" y="256"/>
                      </a:lnTo>
                      <a:lnTo>
                        <a:pt x="172" y="274"/>
                      </a:lnTo>
                      <a:lnTo>
                        <a:pt x="167" y="249"/>
                      </a:lnTo>
                      <a:lnTo>
                        <a:pt x="218" y="218"/>
                      </a:lnTo>
                      <a:lnTo>
                        <a:pt x="214" y="194"/>
                      </a:lnTo>
                      <a:lnTo>
                        <a:pt x="169" y="198"/>
                      </a:lnTo>
                      <a:lnTo>
                        <a:pt x="203" y="169"/>
                      </a:lnTo>
                      <a:lnTo>
                        <a:pt x="227" y="149"/>
                      </a:lnTo>
                      <a:lnTo>
                        <a:pt x="36" y="29"/>
                      </a:lnTo>
                      <a:lnTo>
                        <a:pt x="20" y="62"/>
                      </a:lnTo>
                      <a:lnTo>
                        <a:pt x="31" y="131"/>
                      </a:lnTo>
                      <a:lnTo>
                        <a:pt x="31" y="13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Freeform 66"/>
                <p:cNvSpPr>
                  <a:spLocks/>
                </p:cNvSpPr>
                <p:nvPr userDrawn="1"/>
              </p:nvSpPr>
              <p:spPr bwMode="auto">
                <a:xfrm>
                  <a:off x="1759662" y="4008162"/>
                  <a:ext cx="393266" cy="434432"/>
                </a:xfrm>
                <a:custGeom>
                  <a:avLst/>
                  <a:gdLst/>
                  <a:ahLst/>
                  <a:cxnLst>
                    <a:cxn ang="0">
                      <a:pos x="158" y="0"/>
                    </a:cxn>
                    <a:cxn ang="0">
                      <a:pos x="508" y="65"/>
                    </a:cxn>
                    <a:cxn ang="0">
                      <a:pos x="482" y="218"/>
                    </a:cxn>
                    <a:cxn ang="0">
                      <a:pos x="724" y="256"/>
                    </a:cxn>
                    <a:cxn ang="0">
                      <a:pos x="631" y="883"/>
                    </a:cxn>
                    <a:cxn ang="0">
                      <a:pos x="0" y="778"/>
                    </a:cxn>
                    <a:cxn ang="0">
                      <a:pos x="158" y="0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724" h="883">
                      <a:moveTo>
                        <a:pt x="158" y="0"/>
                      </a:moveTo>
                      <a:lnTo>
                        <a:pt x="508" y="65"/>
                      </a:lnTo>
                      <a:lnTo>
                        <a:pt x="482" y="218"/>
                      </a:lnTo>
                      <a:lnTo>
                        <a:pt x="724" y="256"/>
                      </a:lnTo>
                      <a:lnTo>
                        <a:pt x="631" y="883"/>
                      </a:lnTo>
                      <a:lnTo>
                        <a:pt x="0" y="778"/>
                      </a:lnTo>
                      <a:lnTo>
                        <a:pt x="158" y="0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Freeform 67"/>
                <p:cNvSpPr>
                  <a:spLocks/>
                </p:cNvSpPr>
                <p:nvPr userDrawn="1"/>
              </p:nvSpPr>
              <p:spPr bwMode="auto">
                <a:xfrm>
                  <a:off x="1206534" y="3557021"/>
                  <a:ext cx="553128" cy="41493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44" y="417"/>
                    </a:cxn>
                    <a:cxn ang="0">
                      <a:pos x="96" y="355"/>
                    </a:cxn>
                    <a:cxn ang="0">
                      <a:pos x="220" y="0"/>
                    </a:cxn>
                    <a:cxn ang="0">
                      <a:pos x="285" y="18"/>
                    </a:cxn>
                    <a:cxn ang="0">
                      <a:pos x="287" y="33"/>
                    </a:cxn>
                    <a:cxn ang="0">
                      <a:pos x="303" y="36"/>
                    </a:cxn>
                    <a:cxn ang="0">
                      <a:pos x="381" y="158"/>
                    </a:cxn>
                    <a:cxn ang="0">
                      <a:pos x="468" y="156"/>
                    </a:cxn>
                    <a:cxn ang="0">
                      <a:pos x="532" y="185"/>
                    </a:cxn>
                    <a:cxn ang="0">
                      <a:pos x="564" y="178"/>
                    </a:cxn>
                    <a:cxn ang="0">
                      <a:pos x="760" y="185"/>
                    </a:cxn>
                    <a:cxn ang="0">
                      <a:pos x="983" y="234"/>
                    </a:cxn>
                    <a:cxn ang="0">
                      <a:pos x="994" y="263"/>
                    </a:cxn>
                    <a:cxn ang="0">
                      <a:pos x="1021" y="301"/>
                    </a:cxn>
                    <a:cxn ang="0">
                      <a:pos x="945" y="415"/>
                    </a:cxn>
                    <a:cxn ang="0">
                      <a:pos x="898" y="457"/>
                    </a:cxn>
                    <a:cxn ang="0">
                      <a:pos x="891" y="488"/>
                    </a:cxn>
                    <a:cxn ang="0">
                      <a:pos x="918" y="522"/>
                    </a:cxn>
                    <a:cxn ang="0">
                      <a:pos x="887" y="591"/>
                    </a:cxn>
                    <a:cxn ang="0">
                      <a:pos x="824" y="845"/>
                    </a:cxn>
                    <a:cxn ang="0">
                      <a:pos x="481" y="763"/>
                    </a:cxn>
                    <a:cxn ang="0">
                      <a:pos x="0" y="631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021" h="845">
                      <a:moveTo>
                        <a:pt x="0" y="631"/>
                      </a:moveTo>
                      <a:lnTo>
                        <a:pt x="44" y="417"/>
                      </a:lnTo>
                      <a:lnTo>
                        <a:pt x="96" y="355"/>
                      </a:lnTo>
                      <a:lnTo>
                        <a:pt x="220" y="0"/>
                      </a:lnTo>
                      <a:lnTo>
                        <a:pt x="285" y="18"/>
                      </a:lnTo>
                      <a:lnTo>
                        <a:pt x="287" y="33"/>
                      </a:lnTo>
                      <a:lnTo>
                        <a:pt x="303" y="36"/>
                      </a:lnTo>
                      <a:lnTo>
                        <a:pt x="381" y="158"/>
                      </a:lnTo>
                      <a:lnTo>
                        <a:pt x="468" y="156"/>
                      </a:lnTo>
                      <a:lnTo>
                        <a:pt x="532" y="185"/>
                      </a:lnTo>
                      <a:lnTo>
                        <a:pt x="564" y="178"/>
                      </a:lnTo>
                      <a:lnTo>
                        <a:pt x="760" y="185"/>
                      </a:lnTo>
                      <a:lnTo>
                        <a:pt x="983" y="234"/>
                      </a:lnTo>
                      <a:lnTo>
                        <a:pt x="994" y="263"/>
                      </a:lnTo>
                      <a:lnTo>
                        <a:pt x="1021" y="301"/>
                      </a:lnTo>
                      <a:lnTo>
                        <a:pt x="945" y="415"/>
                      </a:lnTo>
                      <a:lnTo>
                        <a:pt x="898" y="457"/>
                      </a:lnTo>
                      <a:lnTo>
                        <a:pt x="891" y="488"/>
                      </a:lnTo>
                      <a:lnTo>
                        <a:pt x="918" y="522"/>
                      </a:lnTo>
                      <a:lnTo>
                        <a:pt x="887" y="591"/>
                      </a:lnTo>
                      <a:lnTo>
                        <a:pt x="824" y="845"/>
                      </a:lnTo>
                      <a:lnTo>
                        <a:pt x="481" y="763"/>
                      </a:lnTo>
                      <a:lnTo>
                        <a:pt x="0" y="631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Freeform 69"/>
                <p:cNvSpPr>
                  <a:spLocks/>
                </p:cNvSpPr>
                <p:nvPr userDrawn="1"/>
              </p:nvSpPr>
              <p:spPr bwMode="auto">
                <a:xfrm>
                  <a:off x="1401567" y="3932973"/>
                  <a:ext cx="444423" cy="601521"/>
                </a:xfrm>
                <a:custGeom>
                  <a:avLst/>
                  <a:gdLst/>
                  <a:ahLst/>
                  <a:cxnLst>
                    <a:cxn ang="0">
                      <a:pos x="0" y="450"/>
                    </a:cxn>
                    <a:cxn ang="0">
                      <a:pos x="519" y="1229"/>
                    </a:cxn>
                    <a:cxn ang="0">
                      <a:pos x="537" y="1061"/>
                    </a:cxn>
                    <a:cxn ang="0">
                      <a:pos x="566" y="1053"/>
                    </a:cxn>
                    <a:cxn ang="0">
                      <a:pos x="615" y="1082"/>
                    </a:cxn>
                    <a:cxn ang="0">
                      <a:pos x="657" y="934"/>
                    </a:cxn>
                    <a:cxn ang="0">
                      <a:pos x="815" y="156"/>
                    </a:cxn>
                    <a:cxn ang="0">
                      <a:pos x="465" y="82"/>
                    </a:cxn>
                    <a:cxn ang="0">
                      <a:pos x="122" y="0"/>
                    </a:cxn>
                    <a:cxn ang="0">
                      <a:pos x="0" y="450"/>
                    </a:cxn>
                    <a:cxn ang="0">
                      <a:pos x="0" y="450"/>
                    </a:cxn>
                  </a:cxnLst>
                  <a:rect l="0" t="0" r="r" b="b"/>
                  <a:pathLst>
                    <a:path w="815" h="1229">
                      <a:moveTo>
                        <a:pt x="0" y="450"/>
                      </a:moveTo>
                      <a:lnTo>
                        <a:pt x="519" y="1229"/>
                      </a:lnTo>
                      <a:lnTo>
                        <a:pt x="537" y="1061"/>
                      </a:lnTo>
                      <a:lnTo>
                        <a:pt x="566" y="1053"/>
                      </a:lnTo>
                      <a:lnTo>
                        <a:pt x="615" y="1082"/>
                      </a:lnTo>
                      <a:lnTo>
                        <a:pt x="657" y="934"/>
                      </a:lnTo>
                      <a:lnTo>
                        <a:pt x="815" y="156"/>
                      </a:lnTo>
                      <a:lnTo>
                        <a:pt x="465" y="82"/>
                      </a:lnTo>
                      <a:lnTo>
                        <a:pt x="122" y="0"/>
                      </a:lnTo>
                      <a:lnTo>
                        <a:pt x="0" y="450"/>
                      </a:lnTo>
                      <a:lnTo>
                        <a:pt x="0" y="45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Freeform 70"/>
                <p:cNvSpPr>
                  <a:spLocks/>
                </p:cNvSpPr>
                <p:nvPr userDrawn="1"/>
              </p:nvSpPr>
              <p:spPr bwMode="auto">
                <a:xfrm>
                  <a:off x="1654153" y="3451198"/>
                  <a:ext cx="415646" cy="587598"/>
                </a:xfrm>
                <a:custGeom>
                  <a:avLst/>
                  <a:gdLst/>
                  <a:ahLst/>
                  <a:cxnLst>
                    <a:cxn ang="0">
                      <a:pos x="0" y="1066"/>
                    </a:cxn>
                    <a:cxn ang="0">
                      <a:pos x="63" y="812"/>
                    </a:cxn>
                    <a:cxn ang="0">
                      <a:pos x="94" y="743"/>
                    </a:cxn>
                    <a:cxn ang="0">
                      <a:pos x="67" y="709"/>
                    </a:cxn>
                    <a:cxn ang="0">
                      <a:pos x="74" y="678"/>
                    </a:cxn>
                    <a:cxn ang="0">
                      <a:pos x="121" y="636"/>
                    </a:cxn>
                    <a:cxn ang="0">
                      <a:pos x="197" y="522"/>
                    </a:cxn>
                    <a:cxn ang="0">
                      <a:pos x="170" y="484"/>
                    </a:cxn>
                    <a:cxn ang="0">
                      <a:pos x="159" y="455"/>
                    </a:cxn>
                    <a:cxn ang="0">
                      <a:pos x="163" y="390"/>
                    </a:cxn>
                    <a:cxn ang="0">
                      <a:pos x="257" y="0"/>
                    </a:cxn>
                    <a:cxn ang="0">
                      <a:pos x="357" y="22"/>
                    </a:cxn>
                    <a:cxn ang="0">
                      <a:pos x="324" y="174"/>
                    </a:cxn>
                    <a:cxn ang="0">
                      <a:pos x="346" y="228"/>
                    </a:cxn>
                    <a:cxn ang="0">
                      <a:pos x="348" y="261"/>
                    </a:cxn>
                    <a:cxn ang="0">
                      <a:pos x="337" y="268"/>
                    </a:cxn>
                    <a:cxn ang="0">
                      <a:pos x="375" y="303"/>
                    </a:cxn>
                    <a:cxn ang="0">
                      <a:pos x="415" y="402"/>
                    </a:cxn>
                    <a:cxn ang="0">
                      <a:pos x="428" y="489"/>
                    </a:cxn>
                    <a:cxn ang="0">
                      <a:pos x="435" y="535"/>
                    </a:cxn>
                    <a:cxn ang="0">
                      <a:pos x="406" y="580"/>
                    </a:cxn>
                    <a:cxn ang="0">
                      <a:pos x="426" y="600"/>
                    </a:cxn>
                    <a:cxn ang="0">
                      <a:pos x="480" y="571"/>
                    </a:cxn>
                    <a:cxn ang="0">
                      <a:pos x="515" y="725"/>
                    </a:cxn>
                    <a:cxn ang="0">
                      <a:pos x="540" y="734"/>
                    </a:cxn>
                    <a:cxn ang="0">
                      <a:pos x="544" y="778"/>
                    </a:cxn>
                    <a:cxn ang="0">
                      <a:pos x="613" y="796"/>
                    </a:cxn>
                    <a:cxn ang="0">
                      <a:pos x="723" y="796"/>
                    </a:cxn>
                    <a:cxn ang="0">
                      <a:pos x="767" y="816"/>
                    </a:cxn>
                    <a:cxn ang="0">
                      <a:pos x="702" y="1205"/>
                    </a:cxn>
                    <a:cxn ang="0">
                      <a:pos x="350" y="1140"/>
                    </a:cxn>
                    <a:cxn ang="0">
                      <a:pos x="0" y="1066"/>
                    </a:cxn>
                    <a:cxn ang="0">
                      <a:pos x="0" y="1066"/>
                    </a:cxn>
                  </a:cxnLst>
                  <a:rect l="0" t="0" r="r" b="b"/>
                  <a:pathLst>
                    <a:path w="767" h="1205">
                      <a:moveTo>
                        <a:pt x="0" y="1066"/>
                      </a:moveTo>
                      <a:lnTo>
                        <a:pt x="63" y="812"/>
                      </a:lnTo>
                      <a:lnTo>
                        <a:pt x="94" y="743"/>
                      </a:lnTo>
                      <a:lnTo>
                        <a:pt x="67" y="709"/>
                      </a:lnTo>
                      <a:lnTo>
                        <a:pt x="74" y="678"/>
                      </a:lnTo>
                      <a:lnTo>
                        <a:pt x="121" y="636"/>
                      </a:lnTo>
                      <a:lnTo>
                        <a:pt x="197" y="522"/>
                      </a:lnTo>
                      <a:lnTo>
                        <a:pt x="170" y="484"/>
                      </a:lnTo>
                      <a:lnTo>
                        <a:pt x="159" y="455"/>
                      </a:lnTo>
                      <a:lnTo>
                        <a:pt x="163" y="390"/>
                      </a:lnTo>
                      <a:lnTo>
                        <a:pt x="257" y="0"/>
                      </a:lnTo>
                      <a:lnTo>
                        <a:pt x="357" y="22"/>
                      </a:lnTo>
                      <a:lnTo>
                        <a:pt x="324" y="174"/>
                      </a:lnTo>
                      <a:lnTo>
                        <a:pt x="346" y="228"/>
                      </a:lnTo>
                      <a:lnTo>
                        <a:pt x="348" y="261"/>
                      </a:lnTo>
                      <a:lnTo>
                        <a:pt x="337" y="268"/>
                      </a:lnTo>
                      <a:lnTo>
                        <a:pt x="375" y="303"/>
                      </a:lnTo>
                      <a:lnTo>
                        <a:pt x="415" y="402"/>
                      </a:lnTo>
                      <a:lnTo>
                        <a:pt x="428" y="489"/>
                      </a:lnTo>
                      <a:lnTo>
                        <a:pt x="435" y="535"/>
                      </a:lnTo>
                      <a:lnTo>
                        <a:pt x="406" y="580"/>
                      </a:lnTo>
                      <a:lnTo>
                        <a:pt x="426" y="600"/>
                      </a:lnTo>
                      <a:lnTo>
                        <a:pt x="480" y="571"/>
                      </a:lnTo>
                      <a:lnTo>
                        <a:pt x="515" y="725"/>
                      </a:lnTo>
                      <a:lnTo>
                        <a:pt x="540" y="734"/>
                      </a:lnTo>
                      <a:lnTo>
                        <a:pt x="544" y="778"/>
                      </a:lnTo>
                      <a:lnTo>
                        <a:pt x="613" y="796"/>
                      </a:lnTo>
                      <a:lnTo>
                        <a:pt x="723" y="796"/>
                      </a:lnTo>
                      <a:lnTo>
                        <a:pt x="767" y="816"/>
                      </a:lnTo>
                      <a:lnTo>
                        <a:pt x="702" y="1205"/>
                      </a:lnTo>
                      <a:lnTo>
                        <a:pt x="350" y="1140"/>
                      </a:lnTo>
                      <a:lnTo>
                        <a:pt x="0" y="1066"/>
                      </a:lnTo>
                      <a:lnTo>
                        <a:pt x="0" y="106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Freeform 71"/>
                <p:cNvSpPr>
                  <a:spLocks/>
                </p:cNvSpPr>
                <p:nvPr userDrawn="1"/>
              </p:nvSpPr>
              <p:spPr bwMode="auto">
                <a:xfrm>
                  <a:off x="1830002" y="3459554"/>
                  <a:ext cx="709796" cy="398228"/>
                </a:xfrm>
                <a:custGeom>
                  <a:avLst/>
                  <a:gdLst/>
                  <a:ahLst/>
                  <a:cxnLst>
                    <a:cxn ang="0">
                      <a:pos x="22" y="206"/>
                    </a:cxn>
                    <a:cxn ang="0">
                      <a:pos x="24" y="239"/>
                    </a:cxn>
                    <a:cxn ang="0">
                      <a:pos x="13" y="246"/>
                    </a:cxn>
                    <a:cxn ang="0">
                      <a:pos x="51" y="281"/>
                    </a:cxn>
                    <a:cxn ang="0">
                      <a:pos x="91" y="380"/>
                    </a:cxn>
                    <a:cxn ang="0">
                      <a:pos x="104" y="467"/>
                    </a:cxn>
                    <a:cxn ang="0">
                      <a:pos x="111" y="513"/>
                    </a:cxn>
                    <a:cxn ang="0">
                      <a:pos x="82" y="558"/>
                    </a:cxn>
                    <a:cxn ang="0">
                      <a:pos x="102" y="578"/>
                    </a:cxn>
                    <a:cxn ang="0">
                      <a:pos x="156" y="549"/>
                    </a:cxn>
                    <a:cxn ang="0">
                      <a:pos x="191" y="703"/>
                    </a:cxn>
                    <a:cxn ang="0">
                      <a:pos x="216" y="712"/>
                    </a:cxn>
                    <a:cxn ang="0">
                      <a:pos x="220" y="756"/>
                    </a:cxn>
                    <a:cxn ang="0">
                      <a:pos x="240" y="777"/>
                    </a:cxn>
                    <a:cxn ang="0">
                      <a:pos x="289" y="774"/>
                    </a:cxn>
                    <a:cxn ang="0">
                      <a:pos x="399" y="774"/>
                    </a:cxn>
                    <a:cxn ang="0">
                      <a:pos x="443" y="794"/>
                    </a:cxn>
                    <a:cxn ang="0">
                      <a:pos x="456" y="714"/>
                    </a:cxn>
                    <a:cxn ang="0">
                      <a:pos x="813" y="768"/>
                    </a:cxn>
                    <a:cxn ang="0">
                      <a:pos x="1252" y="812"/>
                    </a:cxn>
                    <a:cxn ang="0">
                      <a:pos x="1266" y="665"/>
                    </a:cxn>
                    <a:cxn ang="0">
                      <a:pos x="1310" y="190"/>
                    </a:cxn>
                    <a:cxn ang="0">
                      <a:pos x="728" y="123"/>
                    </a:cxn>
                    <a:cxn ang="0">
                      <a:pos x="441" y="78"/>
                    </a:cxn>
                    <a:cxn ang="0">
                      <a:pos x="33" y="0"/>
                    </a:cxn>
                    <a:cxn ang="0">
                      <a:pos x="0" y="152"/>
                    </a:cxn>
                    <a:cxn ang="0">
                      <a:pos x="22" y="206"/>
                    </a:cxn>
                    <a:cxn ang="0">
                      <a:pos x="22" y="206"/>
                    </a:cxn>
                  </a:cxnLst>
                  <a:rect l="0" t="0" r="r" b="b"/>
                  <a:pathLst>
                    <a:path w="1310" h="812">
                      <a:moveTo>
                        <a:pt x="22" y="206"/>
                      </a:moveTo>
                      <a:lnTo>
                        <a:pt x="24" y="239"/>
                      </a:lnTo>
                      <a:lnTo>
                        <a:pt x="13" y="246"/>
                      </a:lnTo>
                      <a:lnTo>
                        <a:pt x="51" y="281"/>
                      </a:lnTo>
                      <a:lnTo>
                        <a:pt x="91" y="380"/>
                      </a:lnTo>
                      <a:lnTo>
                        <a:pt x="104" y="467"/>
                      </a:lnTo>
                      <a:lnTo>
                        <a:pt x="111" y="513"/>
                      </a:lnTo>
                      <a:lnTo>
                        <a:pt x="82" y="558"/>
                      </a:lnTo>
                      <a:lnTo>
                        <a:pt x="102" y="578"/>
                      </a:lnTo>
                      <a:lnTo>
                        <a:pt x="156" y="549"/>
                      </a:lnTo>
                      <a:lnTo>
                        <a:pt x="191" y="703"/>
                      </a:lnTo>
                      <a:lnTo>
                        <a:pt x="216" y="712"/>
                      </a:lnTo>
                      <a:lnTo>
                        <a:pt x="220" y="756"/>
                      </a:lnTo>
                      <a:lnTo>
                        <a:pt x="240" y="777"/>
                      </a:lnTo>
                      <a:lnTo>
                        <a:pt x="289" y="774"/>
                      </a:lnTo>
                      <a:lnTo>
                        <a:pt x="399" y="774"/>
                      </a:lnTo>
                      <a:lnTo>
                        <a:pt x="443" y="794"/>
                      </a:lnTo>
                      <a:lnTo>
                        <a:pt x="456" y="714"/>
                      </a:lnTo>
                      <a:lnTo>
                        <a:pt x="813" y="768"/>
                      </a:lnTo>
                      <a:lnTo>
                        <a:pt x="1252" y="812"/>
                      </a:lnTo>
                      <a:lnTo>
                        <a:pt x="1266" y="665"/>
                      </a:lnTo>
                      <a:lnTo>
                        <a:pt x="1310" y="190"/>
                      </a:lnTo>
                      <a:lnTo>
                        <a:pt x="728" y="123"/>
                      </a:lnTo>
                      <a:lnTo>
                        <a:pt x="441" y="78"/>
                      </a:lnTo>
                      <a:lnTo>
                        <a:pt x="33" y="0"/>
                      </a:lnTo>
                      <a:lnTo>
                        <a:pt x="0" y="152"/>
                      </a:lnTo>
                      <a:lnTo>
                        <a:pt x="22" y="206"/>
                      </a:lnTo>
                      <a:lnTo>
                        <a:pt x="22" y="20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Freeform 73"/>
                <p:cNvSpPr>
                  <a:spLocks/>
                </p:cNvSpPr>
                <p:nvPr userDrawn="1"/>
              </p:nvSpPr>
              <p:spPr bwMode="auto">
                <a:xfrm>
                  <a:off x="2018642" y="3810441"/>
                  <a:ext cx="489183" cy="356457"/>
                </a:xfrm>
                <a:custGeom>
                  <a:avLst/>
                  <a:gdLst/>
                  <a:ahLst/>
                  <a:cxnLst>
                    <a:cxn ang="0">
                      <a:pos x="0" y="622"/>
                    </a:cxn>
                    <a:cxn ang="0">
                      <a:pos x="106" y="0"/>
                    </a:cxn>
                    <a:cxn ang="0">
                      <a:pos x="463" y="54"/>
                    </a:cxn>
                    <a:cxn ang="0">
                      <a:pos x="902" y="98"/>
                    </a:cxn>
                    <a:cxn ang="0">
                      <a:pos x="871" y="413"/>
                    </a:cxn>
                    <a:cxn ang="0">
                      <a:pos x="842" y="727"/>
                    </a:cxn>
                    <a:cxn ang="0">
                      <a:pos x="242" y="660"/>
                    </a:cxn>
                    <a:cxn ang="0">
                      <a:pos x="0" y="622"/>
                    </a:cxn>
                    <a:cxn ang="0">
                      <a:pos x="0" y="622"/>
                    </a:cxn>
                  </a:cxnLst>
                  <a:rect l="0" t="0" r="r" b="b"/>
                  <a:pathLst>
                    <a:path w="902" h="727">
                      <a:moveTo>
                        <a:pt x="0" y="622"/>
                      </a:moveTo>
                      <a:lnTo>
                        <a:pt x="106" y="0"/>
                      </a:lnTo>
                      <a:lnTo>
                        <a:pt x="463" y="54"/>
                      </a:lnTo>
                      <a:lnTo>
                        <a:pt x="902" y="98"/>
                      </a:lnTo>
                      <a:lnTo>
                        <a:pt x="871" y="413"/>
                      </a:lnTo>
                      <a:lnTo>
                        <a:pt x="842" y="727"/>
                      </a:lnTo>
                      <a:lnTo>
                        <a:pt x="242" y="660"/>
                      </a:lnTo>
                      <a:lnTo>
                        <a:pt x="0" y="622"/>
                      </a:lnTo>
                      <a:lnTo>
                        <a:pt x="0" y="622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Freeform 74"/>
                <p:cNvSpPr>
                  <a:spLocks/>
                </p:cNvSpPr>
                <p:nvPr userDrawn="1"/>
              </p:nvSpPr>
              <p:spPr bwMode="auto">
                <a:xfrm>
                  <a:off x="2101772" y="4133480"/>
                  <a:ext cx="508366" cy="350887"/>
                </a:xfrm>
                <a:custGeom>
                  <a:avLst/>
                  <a:gdLst/>
                  <a:ahLst/>
                  <a:cxnLst>
                    <a:cxn ang="0">
                      <a:pos x="93" y="0"/>
                    </a:cxn>
                    <a:cxn ang="0">
                      <a:pos x="693" y="67"/>
                    </a:cxn>
                    <a:cxn ang="0">
                      <a:pos x="934" y="87"/>
                    </a:cxn>
                    <a:cxn ang="0">
                      <a:pos x="925" y="243"/>
                    </a:cxn>
                    <a:cxn ang="0">
                      <a:pos x="891" y="719"/>
                    </a:cxn>
                    <a:cxn ang="0">
                      <a:pos x="769" y="710"/>
                    </a:cxn>
                    <a:cxn ang="0">
                      <a:pos x="388" y="676"/>
                    </a:cxn>
                    <a:cxn ang="0">
                      <a:pos x="0" y="627"/>
                    </a:cxn>
                    <a:cxn ang="0">
                      <a:pos x="93" y="0"/>
                    </a:cxn>
                    <a:cxn ang="0">
                      <a:pos x="93" y="0"/>
                    </a:cxn>
                  </a:cxnLst>
                  <a:rect l="0" t="0" r="r" b="b"/>
                  <a:pathLst>
                    <a:path w="934" h="719">
                      <a:moveTo>
                        <a:pt x="93" y="0"/>
                      </a:moveTo>
                      <a:lnTo>
                        <a:pt x="693" y="67"/>
                      </a:lnTo>
                      <a:lnTo>
                        <a:pt x="934" y="87"/>
                      </a:lnTo>
                      <a:lnTo>
                        <a:pt x="925" y="243"/>
                      </a:lnTo>
                      <a:lnTo>
                        <a:pt x="891" y="719"/>
                      </a:lnTo>
                      <a:lnTo>
                        <a:pt x="769" y="710"/>
                      </a:lnTo>
                      <a:lnTo>
                        <a:pt x="388" y="676"/>
                      </a:lnTo>
                      <a:lnTo>
                        <a:pt x="0" y="627"/>
                      </a:lnTo>
                      <a:lnTo>
                        <a:pt x="9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Freeform 75"/>
                <p:cNvSpPr>
                  <a:spLocks/>
                </p:cNvSpPr>
                <p:nvPr userDrawn="1"/>
              </p:nvSpPr>
              <p:spPr bwMode="auto">
                <a:xfrm>
                  <a:off x="2028233" y="4442594"/>
                  <a:ext cx="489185" cy="440001"/>
                </a:xfrm>
                <a:custGeom>
                  <a:avLst/>
                  <a:gdLst/>
                  <a:ahLst/>
                  <a:cxnLst>
                    <a:cxn ang="0">
                      <a:pos x="114" y="897"/>
                    </a:cxn>
                    <a:cxn ang="0">
                      <a:pos x="125" y="830"/>
                    </a:cxn>
                    <a:cxn ang="0">
                      <a:pos x="350" y="859"/>
                    </a:cxn>
                    <a:cxn ang="0">
                      <a:pos x="341" y="825"/>
                    </a:cxn>
                    <a:cxn ang="0">
                      <a:pos x="827" y="870"/>
                    </a:cxn>
                    <a:cxn ang="0">
                      <a:pos x="901" y="83"/>
                    </a:cxn>
                    <a:cxn ang="0">
                      <a:pos x="520" y="49"/>
                    </a:cxn>
                    <a:cxn ang="0">
                      <a:pos x="132" y="0"/>
                    </a:cxn>
                    <a:cxn ang="0">
                      <a:pos x="0" y="881"/>
                    </a:cxn>
                    <a:cxn ang="0">
                      <a:pos x="114" y="897"/>
                    </a:cxn>
                    <a:cxn ang="0">
                      <a:pos x="114" y="897"/>
                    </a:cxn>
                  </a:cxnLst>
                  <a:rect l="0" t="0" r="r" b="b"/>
                  <a:pathLst>
                    <a:path w="901" h="897">
                      <a:moveTo>
                        <a:pt x="114" y="897"/>
                      </a:moveTo>
                      <a:lnTo>
                        <a:pt x="125" y="830"/>
                      </a:lnTo>
                      <a:lnTo>
                        <a:pt x="350" y="859"/>
                      </a:lnTo>
                      <a:lnTo>
                        <a:pt x="341" y="825"/>
                      </a:lnTo>
                      <a:lnTo>
                        <a:pt x="827" y="870"/>
                      </a:lnTo>
                      <a:lnTo>
                        <a:pt x="901" y="83"/>
                      </a:lnTo>
                      <a:lnTo>
                        <a:pt x="520" y="49"/>
                      </a:lnTo>
                      <a:lnTo>
                        <a:pt x="132" y="0"/>
                      </a:lnTo>
                      <a:lnTo>
                        <a:pt x="0" y="881"/>
                      </a:lnTo>
                      <a:lnTo>
                        <a:pt x="114" y="897"/>
                      </a:lnTo>
                      <a:lnTo>
                        <a:pt x="114" y="897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4" name="Freeform 76"/>
                <p:cNvSpPr>
                  <a:spLocks/>
                </p:cNvSpPr>
                <p:nvPr userDrawn="1"/>
              </p:nvSpPr>
              <p:spPr bwMode="auto">
                <a:xfrm>
                  <a:off x="2213675" y="4520569"/>
                  <a:ext cx="971973" cy="829876"/>
                </a:xfrm>
                <a:custGeom>
                  <a:avLst/>
                  <a:gdLst/>
                  <a:ahLst/>
                  <a:cxnLst>
                    <a:cxn ang="0">
                      <a:pos x="0" y="660"/>
                    </a:cxn>
                    <a:cxn ang="0">
                      <a:pos x="486" y="705"/>
                    </a:cxn>
                    <a:cxn ang="0">
                      <a:pos x="553" y="0"/>
                    </a:cxn>
                    <a:cxn ang="0">
                      <a:pos x="941" y="22"/>
                    </a:cxn>
                    <a:cxn ang="0">
                      <a:pos x="927" y="326"/>
                    </a:cxn>
                    <a:cxn ang="0">
                      <a:pos x="965" y="357"/>
                    </a:cxn>
                    <a:cxn ang="0">
                      <a:pos x="1001" y="357"/>
                    </a:cxn>
                    <a:cxn ang="0">
                      <a:pos x="1030" y="386"/>
                    </a:cxn>
                    <a:cxn ang="0">
                      <a:pos x="1088" y="399"/>
                    </a:cxn>
                    <a:cxn ang="0">
                      <a:pos x="1206" y="451"/>
                    </a:cxn>
                    <a:cxn ang="0">
                      <a:pos x="1226" y="428"/>
                    </a:cxn>
                    <a:cxn ang="0">
                      <a:pos x="1302" y="473"/>
                    </a:cxn>
                    <a:cxn ang="0">
                      <a:pos x="1402" y="471"/>
                    </a:cxn>
                    <a:cxn ang="0">
                      <a:pos x="1471" y="451"/>
                    </a:cxn>
                    <a:cxn ang="0">
                      <a:pos x="1567" y="433"/>
                    </a:cxn>
                    <a:cxn ang="0">
                      <a:pos x="1654" y="480"/>
                    </a:cxn>
                    <a:cxn ang="0">
                      <a:pos x="1667" y="495"/>
                    </a:cxn>
                    <a:cxn ang="0">
                      <a:pos x="1714" y="495"/>
                    </a:cxn>
                    <a:cxn ang="0">
                      <a:pos x="1723" y="745"/>
                    </a:cxn>
                    <a:cxn ang="0">
                      <a:pos x="1790" y="868"/>
                    </a:cxn>
                    <a:cxn ang="0">
                      <a:pos x="1765" y="964"/>
                    </a:cxn>
                    <a:cxn ang="0">
                      <a:pos x="1770" y="1044"/>
                    </a:cxn>
                    <a:cxn ang="0">
                      <a:pos x="1741" y="1084"/>
                    </a:cxn>
                    <a:cxn ang="0">
                      <a:pos x="1752" y="1098"/>
                    </a:cxn>
                    <a:cxn ang="0">
                      <a:pos x="1679" y="1120"/>
                    </a:cxn>
                    <a:cxn ang="0">
                      <a:pos x="1621" y="1127"/>
                    </a:cxn>
                    <a:cxn ang="0">
                      <a:pos x="1632" y="1084"/>
                    </a:cxn>
                    <a:cxn ang="0">
                      <a:pos x="1601" y="1109"/>
                    </a:cxn>
                    <a:cxn ang="0">
                      <a:pos x="1603" y="1158"/>
                    </a:cxn>
                    <a:cxn ang="0">
                      <a:pos x="1563" y="1209"/>
                    </a:cxn>
                    <a:cxn ang="0">
                      <a:pos x="1351" y="1316"/>
                    </a:cxn>
                    <a:cxn ang="0">
                      <a:pos x="1284" y="1385"/>
                    </a:cxn>
                    <a:cxn ang="0">
                      <a:pos x="1222" y="1535"/>
                    </a:cxn>
                    <a:cxn ang="0">
                      <a:pos x="1273" y="1689"/>
                    </a:cxn>
                    <a:cxn ang="0">
                      <a:pos x="1224" y="1689"/>
                    </a:cxn>
                    <a:cxn ang="0">
                      <a:pos x="994" y="1608"/>
                    </a:cxn>
                    <a:cxn ang="0">
                      <a:pos x="970" y="1541"/>
                    </a:cxn>
                    <a:cxn ang="0">
                      <a:pos x="945" y="1512"/>
                    </a:cxn>
                    <a:cxn ang="0">
                      <a:pos x="939" y="1423"/>
                    </a:cxn>
                    <a:cxn ang="0">
                      <a:pos x="894" y="1392"/>
                    </a:cxn>
                    <a:cxn ang="0">
                      <a:pos x="771" y="1156"/>
                    </a:cxn>
                    <a:cxn ang="0">
                      <a:pos x="711" y="1111"/>
                    </a:cxn>
                    <a:cxn ang="0">
                      <a:pos x="693" y="1073"/>
                    </a:cxn>
                    <a:cxn ang="0">
                      <a:pos x="513" y="1064"/>
                    </a:cxn>
                    <a:cxn ang="0">
                      <a:pos x="417" y="1176"/>
                    </a:cxn>
                    <a:cxn ang="0">
                      <a:pos x="254" y="1060"/>
                    </a:cxn>
                    <a:cxn ang="0">
                      <a:pos x="205" y="899"/>
                    </a:cxn>
                    <a:cxn ang="0">
                      <a:pos x="49" y="750"/>
                    </a:cxn>
                    <a:cxn ang="0">
                      <a:pos x="32" y="701"/>
                    </a:cxn>
                    <a:cxn ang="0">
                      <a:pos x="9" y="694"/>
                    </a:cxn>
                    <a:cxn ang="0">
                      <a:pos x="0" y="660"/>
                    </a:cxn>
                    <a:cxn ang="0">
                      <a:pos x="0" y="660"/>
                    </a:cxn>
                  </a:cxnLst>
                  <a:rect l="0" t="0" r="r" b="b"/>
                  <a:pathLst>
                    <a:path w="1790" h="1689">
                      <a:moveTo>
                        <a:pt x="0" y="660"/>
                      </a:moveTo>
                      <a:lnTo>
                        <a:pt x="486" y="705"/>
                      </a:lnTo>
                      <a:lnTo>
                        <a:pt x="553" y="0"/>
                      </a:lnTo>
                      <a:lnTo>
                        <a:pt x="941" y="22"/>
                      </a:lnTo>
                      <a:lnTo>
                        <a:pt x="927" y="326"/>
                      </a:lnTo>
                      <a:lnTo>
                        <a:pt x="965" y="357"/>
                      </a:lnTo>
                      <a:lnTo>
                        <a:pt x="1001" y="357"/>
                      </a:lnTo>
                      <a:lnTo>
                        <a:pt x="1030" y="386"/>
                      </a:lnTo>
                      <a:lnTo>
                        <a:pt x="1088" y="399"/>
                      </a:lnTo>
                      <a:lnTo>
                        <a:pt x="1206" y="451"/>
                      </a:lnTo>
                      <a:lnTo>
                        <a:pt x="1226" y="428"/>
                      </a:lnTo>
                      <a:lnTo>
                        <a:pt x="1302" y="473"/>
                      </a:lnTo>
                      <a:lnTo>
                        <a:pt x="1402" y="471"/>
                      </a:lnTo>
                      <a:lnTo>
                        <a:pt x="1471" y="451"/>
                      </a:lnTo>
                      <a:lnTo>
                        <a:pt x="1567" y="433"/>
                      </a:lnTo>
                      <a:lnTo>
                        <a:pt x="1654" y="480"/>
                      </a:lnTo>
                      <a:lnTo>
                        <a:pt x="1667" y="495"/>
                      </a:lnTo>
                      <a:lnTo>
                        <a:pt x="1714" y="495"/>
                      </a:lnTo>
                      <a:lnTo>
                        <a:pt x="1723" y="745"/>
                      </a:lnTo>
                      <a:lnTo>
                        <a:pt x="1790" y="868"/>
                      </a:lnTo>
                      <a:lnTo>
                        <a:pt x="1765" y="964"/>
                      </a:lnTo>
                      <a:lnTo>
                        <a:pt x="1770" y="1044"/>
                      </a:lnTo>
                      <a:lnTo>
                        <a:pt x="1741" y="1084"/>
                      </a:lnTo>
                      <a:lnTo>
                        <a:pt x="1752" y="1098"/>
                      </a:lnTo>
                      <a:lnTo>
                        <a:pt x="1679" y="1120"/>
                      </a:lnTo>
                      <a:lnTo>
                        <a:pt x="1621" y="1127"/>
                      </a:lnTo>
                      <a:lnTo>
                        <a:pt x="1632" y="1084"/>
                      </a:lnTo>
                      <a:lnTo>
                        <a:pt x="1601" y="1109"/>
                      </a:lnTo>
                      <a:lnTo>
                        <a:pt x="1603" y="1158"/>
                      </a:lnTo>
                      <a:lnTo>
                        <a:pt x="1563" y="1209"/>
                      </a:lnTo>
                      <a:lnTo>
                        <a:pt x="1351" y="1316"/>
                      </a:lnTo>
                      <a:lnTo>
                        <a:pt x="1284" y="1385"/>
                      </a:lnTo>
                      <a:lnTo>
                        <a:pt x="1222" y="1535"/>
                      </a:lnTo>
                      <a:lnTo>
                        <a:pt x="1273" y="1689"/>
                      </a:lnTo>
                      <a:lnTo>
                        <a:pt x="1224" y="1689"/>
                      </a:lnTo>
                      <a:lnTo>
                        <a:pt x="994" y="1608"/>
                      </a:lnTo>
                      <a:lnTo>
                        <a:pt x="970" y="1541"/>
                      </a:lnTo>
                      <a:lnTo>
                        <a:pt x="945" y="1512"/>
                      </a:lnTo>
                      <a:lnTo>
                        <a:pt x="939" y="1423"/>
                      </a:lnTo>
                      <a:lnTo>
                        <a:pt x="894" y="1392"/>
                      </a:lnTo>
                      <a:lnTo>
                        <a:pt x="771" y="1156"/>
                      </a:lnTo>
                      <a:lnTo>
                        <a:pt x="711" y="1111"/>
                      </a:lnTo>
                      <a:lnTo>
                        <a:pt x="693" y="1073"/>
                      </a:lnTo>
                      <a:lnTo>
                        <a:pt x="513" y="1064"/>
                      </a:lnTo>
                      <a:lnTo>
                        <a:pt x="417" y="1176"/>
                      </a:lnTo>
                      <a:lnTo>
                        <a:pt x="254" y="1060"/>
                      </a:lnTo>
                      <a:lnTo>
                        <a:pt x="205" y="899"/>
                      </a:lnTo>
                      <a:lnTo>
                        <a:pt x="49" y="750"/>
                      </a:lnTo>
                      <a:lnTo>
                        <a:pt x="32" y="701"/>
                      </a:lnTo>
                      <a:lnTo>
                        <a:pt x="9" y="694"/>
                      </a:lnTo>
                      <a:lnTo>
                        <a:pt x="0" y="660"/>
                      </a:lnTo>
                      <a:lnTo>
                        <a:pt x="0" y="66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5" name="Freeform 77"/>
                <p:cNvSpPr>
                  <a:spLocks/>
                </p:cNvSpPr>
                <p:nvPr userDrawn="1"/>
              </p:nvSpPr>
              <p:spPr bwMode="auto">
                <a:xfrm>
                  <a:off x="2517418" y="3551452"/>
                  <a:ext cx="457210" cy="25620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777" y="38"/>
                    </a:cxn>
                    <a:cxn ang="0">
                      <a:pos x="782" y="167"/>
                    </a:cxn>
                    <a:cxn ang="0">
                      <a:pos x="815" y="274"/>
                    </a:cxn>
                    <a:cxn ang="0">
                      <a:pos x="820" y="408"/>
                    </a:cxn>
                    <a:cxn ang="0">
                      <a:pos x="842" y="517"/>
                    </a:cxn>
                    <a:cxn ang="0">
                      <a:pos x="398" y="504"/>
                    </a:cxn>
                    <a:cxn ang="0">
                      <a:pos x="0" y="475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842" h="517">
                      <a:moveTo>
                        <a:pt x="44" y="0"/>
                      </a:moveTo>
                      <a:lnTo>
                        <a:pt x="777" y="38"/>
                      </a:lnTo>
                      <a:lnTo>
                        <a:pt x="782" y="167"/>
                      </a:lnTo>
                      <a:lnTo>
                        <a:pt x="815" y="274"/>
                      </a:lnTo>
                      <a:lnTo>
                        <a:pt x="820" y="408"/>
                      </a:lnTo>
                      <a:lnTo>
                        <a:pt x="842" y="517"/>
                      </a:lnTo>
                      <a:lnTo>
                        <a:pt x="398" y="504"/>
                      </a:lnTo>
                      <a:lnTo>
                        <a:pt x="0" y="47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6" name="Freeform 78"/>
                <p:cNvSpPr>
                  <a:spLocks/>
                </p:cNvSpPr>
                <p:nvPr userDrawn="1"/>
              </p:nvSpPr>
              <p:spPr bwMode="auto">
                <a:xfrm>
                  <a:off x="2491840" y="3785377"/>
                  <a:ext cx="489183" cy="289621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43" y="29"/>
                    </a:cxn>
                    <a:cxn ang="0">
                      <a:pos x="887" y="42"/>
                    </a:cxn>
                    <a:cxn ang="0">
                      <a:pos x="858" y="98"/>
                    </a:cxn>
                    <a:cxn ang="0">
                      <a:pos x="900" y="138"/>
                    </a:cxn>
                    <a:cxn ang="0">
                      <a:pos x="898" y="428"/>
                    </a:cxn>
                    <a:cxn ang="0">
                      <a:pos x="880" y="426"/>
                    </a:cxn>
                    <a:cxn ang="0">
                      <a:pos x="882" y="464"/>
                    </a:cxn>
                    <a:cxn ang="0">
                      <a:pos x="896" y="493"/>
                    </a:cxn>
                    <a:cxn ang="0">
                      <a:pos x="887" y="520"/>
                    </a:cxn>
                    <a:cxn ang="0">
                      <a:pos x="896" y="589"/>
                    </a:cxn>
                    <a:cxn ang="0">
                      <a:pos x="876" y="582"/>
                    </a:cxn>
                    <a:cxn ang="0">
                      <a:pos x="854" y="555"/>
                    </a:cxn>
                    <a:cxn ang="0">
                      <a:pos x="773" y="529"/>
                    </a:cxn>
                    <a:cxn ang="0">
                      <a:pos x="695" y="533"/>
                    </a:cxn>
                    <a:cxn ang="0">
                      <a:pos x="651" y="500"/>
                    </a:cxn>
                    <a:cxn ang="0">
                      <a:pos x="0" y="462"/>
                    </a:cxn>
                    <a:cxn ang="0">
                      <a:pos x="45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900" h="589">
                      <a:moveTo>
                        <a:pt x="45" y="0"/>
                      </a:moveTo>
                      <a:lnTo>
                        <a:pt x="443" y="29"/>
                      </a:lnTo>
                      <a:lnTo>
                        <a:pt x="887" y="42"/>
                      </a:lnTo>
                      <a:lnTo>
                        <a:pt x="858" y="98"/>
                      </a:lnTo>
                      <a:lnTo>
                        <a:pt x="900" y="138"/>
                      </a:lnTo>
                      <a:lnTo>
                        <a:pt x="898" y="428"/>
                      </a:lnTo>
                      <a:lnTo>
                        <a:pt x="880" y="426"/>
                      </a:lnTo>
                      <a:lnTo>
                        <a:pt x="882" y="464"/>
                      </a:lnTo>
                      <a:lnTo>
                        <a:pt x="896" y="493"/>
                      </a:lnTo>
                      <a:lnTo>
                        <a:pt x="887" y="520"/>
                      </a:lnTo>
                      <a:lnTo>
                        <a:pt x="896" y="589"/>
                      </a:lnTo>
                      <a:lnTo>
                        <a:pt x="876" y="582"/>
                      </a:lnTo>
                      <a:lnTo>
                        <a:pt x="854" y="555"/>
                      </a:lnTo>
                      <a:lnTo>
                        <a:pt x="773" y="529"/>
                      </a:lnTo>
                      <a:lnTo>
                        <a:pt x="695" y="533"/>
                      </a:lnTo>
                      <a:lnTo>
                        <a:pt x="651" y="500"/>
                      </a:lnTo>
                      <a:lnTo>
                        <a:pt x="0" y="462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7" name="Freeform 79"/>
                <p:cNvSpPr>
                  <a:spLocks/>
                </p:cNvSpPr>
                <p:nvPr userDrawn="1"/>
              </p:nvSpPr>
              <p:spPr bwMode="auto">
                <a:xfrm>
                  <a:off x="2475852" y="4013732"/>
                  <a:ext cx="575510" cy="250634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680" y="38"/>
                    </a:cxn>
                    <a:cxn ang="0">
                      <a:pos x="724" y="71"/>
                    </a:cxn>
                    <a:cxn ang="0">
                      <a:pos x="802" y="67"/>
                    </a:cxn>
                    <a:cxn ang="0">
                      <a:pos x="883" y="93"/>
                    </a:cxn>
                    <a:cxn ang="0">
                      <a:pos x="905" y="120"/>
                    </a:cxn>
                    <a:cxn ang="0">
                      <a:pos x="925" y="127"/>
                    </a:cxn>
                    <a:cxn ang="0">
                      <a:pos x="961" y="225"/>
                    </a:cxn>
                    <a:cxn ang="0">
                      <a:pos x="961" y="254"/>
                    </a:cxn>
                    <a:cxn ang="0">
                      <a:pos x="985" y="301"/>
                    </a:cxn>
                    <a:cxn ang="0">
                      <a:pos x="996" y="374"/>
                    </a:cxn>
                    <a:cxn ang="0">
                      <a:pos x="989" y="397"/>
                    </a:cxn>
                    <a:cxn ang="0">
                      <a:pos x="1005" y="421"/>
                    </a:cxn>
                    <a:cxn ang="0">
                      <a:pos x="1056" y="515"/>
                    </a:cxn>
                    <a:cxn ang="0">
                      <a:pos x="586" y="511"/>
                    </a:cxn>
                    <a:cxn ang="0">
                      <a:pos x="232" y="490"/>
                    </a:cxn>
                    <a:cxn ang="0">
                      <a:pos x="241" y="334"/>
                    </a:cxn>
                    <a:cxn ang="0">
                      <a:pos x="0" y="314"/>
                    </a:cxn>
                    <a:cxn ang="0">
                      <a:pos x="29" y="0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1056" h="515">
                      <a:moveTo>
                        <a:pt x="29" y="0"/>
                      </a:moveTo>
                      <a:lnTo>
                        <a:pt x="680" y="38"/>
                      </a:lnTo>
                      <a:lnTo>
                        <a:pt x="724" y="71"/>
                      </a:lnTo>
                      <a:lnTo>
                        <a:pt x="802" y="67"/>
                      </a:lnTo>
                      <a:lnTo>
                        <a:pt x="883" y="93"/>
                      </a:lnTo>
                      <a:lnTo>
                        <a:pt x="905" y="120"/>
                      </a:lnTo>
                      <a:lnTo>
                        <a:pt x="925" y="127"/>
                      </a:lnTo>
                      <a:lnTo>
                        <a:pt x="961" y="225"/>
                      </a:lnTo>
                      <a:lnTo>
                        <a:pt x="961" y="254"/>
                      </a:lnTo>
                      <a:lnTo>
                        <a:pt x="985" y="301"/>
                      </a:lnTo>
                      <a:lnTo>
                        <a:pt x="996" y="374"/>
                      </a:lnTo>
                      <a:lnTo>
                        <a:pt x="989" y="397"/>
                      </a:lnTo>
                      <a:lnTo>
                        <a:pt x="1005" y="421"/>
                      </a:lnTo>
                      <a:lnTo>
                        <a:pt x="1056" y="515"/>
                      </a:lnTo>
                      <a:lnTo>
                        <a:pt x="586" y="511"/>
                      </a:lnTo>
                      <a:lnTo>
                        <a:pt x="232" y="490"/>
                      </a:lnTo>
                      <a:lnTo>
                        <a:pt x="241" y="334"/>
                      </a:lnTo>
                      <a:lnTo>
                        <a:pt x="0" y="314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8" name="Freeform 80"/>
                <p:cNvSpPr>
                  <a:spLocks/>
                </p:cNvSpPr>
                <p:nvPr userDrawn="1"/>
              </p:nvSpPr>
              <p:spPr bwMode="auto">
                <a:xfrm>
                  <a:off x="2584560" y="4253226"/>
                  <a:ext cx="517959" cy="245064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88" y="21"/>
                    </a:cxn>
                    <a:cxn ang="0">
                      <a:pos x="858" y="25"/>
                    </a:cxn>
                    <a:cxn ang="0">
                      <a:pos x="885" y="47"/>
                    </a:cxn>
                    <a:cxn ang="0">
                      <a:pos x="898" y="43"/>
                    </a:cxn>
                    <a:cxn ang="0">
                      <a:pos x="916" y="67"/>
                    </a:cxn>
                    <a:cxn ang="0">
                      <a:pos x="901" y="67"/>
                    </a:cxn>
                    <a:cxn ang="0">
                      <a:pos x="885" y="101"/>
                    </a:cxn>
                    <a:cxn ang="0">
                      <a:pos x="923" y="154"/>
                    </a:cxn>
                    <a:cxn ang="0">
                      <a:pos x="952" y="161"/>
                    </a:cxn>
                    <a:cxn ang="0">
                      <a:pos x="948" y="498"/>
                    </a:cxn>
                    <a:cxn ang="0">
                      <a:pos x="544" y="500"/>
                    </a:cxn>
                    <a:cxn ang="0">
                      <a:pos x="0" y="476"/>
                    </a:cxn>
                    <a:cxn ang="0">
                      <a:pos x="34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952" h="500">
                      <a:moveTo>
                        <a:pt x="34" y="0"/>
                      </a:moveTo>
                      <a:lnTo>
                        <a:pt x="388" y="21"/>
                      </a:lnTo>
                      <a:lnTo>
                        <a:pt x="858" y="25"/>
                      </a:lnTo>
                      <a:lnTo>
                        <a:pt x="885" y="47"/>
                      </a:lnTo>
                      <a:lnTo>
                        <a:pt x="898" y="43"/>
                      </a:lnTo>
                      <a:lnTo>
                        <a:pt x="916" y="67"/>
                      </a:lnTo>
                      <a:lnTo>
                        <a:pt x="901" y="67"/>
                      </a:lnTo>
                      <a:lnTo>
                        <a:pt x="885" y="101"/>
                      </a:lnTo>
                      <a:lnTo>
                        <a:pt x="923" y="154"/>
                      </a:lnTo>
                      <a:lnTo>
                        <a:pt x="952" y="161"/>
                      </a:lnTo>
                      <a:lnTo>
                        <a:pt x="948" y="498"/>
                      </a:lnTo>
                      <a:lnTo>
                        <a:pt x="544" y="500"/>
                      </a:lnTo>
                      <a:lnTo>
                        <a:pt x="0" y="476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9" name="Freeform 81"/>
                <p:cNvSpPr>
                  <a:spLocks/>
                </p:cNvSpPr>
                <p:nvPr userDrawn="1"/>
              </p:nvSpPr>
              <p:spPr bwMode="auto">
                <a:xfrm>
                  <a:off x="2514220" y="4481581"/>
                  <a:ext cx="601088" cy="27569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29" y="9"/>
                    </a:cxn>
                    <a:cxn ang="0">
                      <a:pos x="673" y="33"/>
                    </a:cxn>
                    <a:cxn ang="0">
                      <a:pos x="1077" y="31"/>
                    </a:cxn>
                    <a:cxn ang="0">
                      <a:pos x="1081" y="113"/>
                    </a:cxn>
                    <a:cxn ang="0">
                      <a:pos x="1105" y="290"/>
                    </a:cxn>
                    <a:cxn ang="0">
                      <a:pos x="1101" y="562"/>
                    </a:cxn>
                    <a:cxn ang="0">
                      <a:pos x="1014" y="515"/>
                    </a:cxn>
                    <a:cxn ang="0">
                      <a:pos x="918" y="533"/>
                    </a:cxn>
                    <a:cxn ang="0">
                      <a:pos x="849" y="553"/>
                    </a:cxn>
                    <a:cxn ang="0">
                      <a:pos x="749" y="555"/>
                    </a:cxn>
                    <a:cxn ang="0">
                      <a:pos x="673" y="510"/>
                    </a:cxn>
                    <a:cxn ang="0">
                      <a:pos x="653" y="533"/>
                    </a:cxn>
                    <a:cxn ang="0">
                      <a:pos x="535" y="481"/>
                    </a:cxn>
                    <a:cxn ang="0">
                      <a:pos x="477" y="468"/>
                    </a:cxn>
                    <a:cxn ang="0">
                      <a:pos x="448" y="441"/>
                    </a:cxn>
                    <a:cxn ang="0">
                      <a:pos x="412" y="439"/>
                    </a:cxn>
                    <a:cxn ang="0">
                      <a:pos x="374" y="408"/>
                    </a:cxn>
                    <a:cxn ang="0">
                      <a:pos x="388" y="104"/>
                    </a:cxn>
                    <a:cxn ang="0">
                      <a:pos x="0" y="82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105" h="562">
                      <a:moveTo>
                        <a:pt x="7" y="0"/>
                      </a:moveTo>
                      <a:lnTo>
                        <a:pt x="129" y="9"/>
                      </a:lnTo>
                      <a:lnTo>
                        <a:pt x="673" y="33"/>
                      </a:lnTo>
                      <a:lnTo>
                        <a:pt x="1077" y="31"/>
                      </a:lnTo>
                      <a:lnTo>
                        <a:pt x="1081" y="113"/>
                      </a:lnTo>
                      <a:lnTo>
                        <a:pt x="1105" y="290"/>
                      </a:lnTo>
                      <a:lnTo>
                        <a:pt x="1101" y="562"/>
                      </a:lnTo>
                      <a:lnTo>
                        <a:pt x="1014" y="515"/>
                      </a:lnTo>
                      <a:lnTo>
                        <a:pt x="918" y="533"/>
                      </a:lnTo>
                      <a:lnTo>
                        <a:pt x="849" y="553"/>
                      </a:lnTo>
                      <a:lnTo>
                        <a:pt x="749" y="555"/>
                      </a:lnTo>
                      <a:lnTo>
                        <a:pt x="673" y="510"/>
                      </a:lnTo>
                      <a:lnTo>
                        <a:pt x="653" y="533"/>
                      </a:lnTo>
                      <a:lnTo>
                        <a:pt x="535" y="481"/>
                      </a:lnTo>
                      <a:lnTo>
                        <a:pt x="477" y="468"/>
                      </a:lnTo>
                      <a:lnTo>
                        <a:pt x="448" y="441"/>
                      </a:lnTo>
                      <a:lnTo>
                        <a:pt x="412" y="439"/>
                      </a:lnTo>
                      <a:lnTo>
                        <a:pt x="374" y="408"/>
                      </a:lnTo>
                      <a:lnTo>
                        <a:pt x="388" y="104"/>
                      </a:lnTo>
                      <a:lnTo>
                        <a:pt x="0" y="8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0" name="Freeform 82"/>
                <p:cNvSpPr>
                  <a:spLocks/>
                </p:cNvSpPr>
                <p:nvPr userDrawn="1"/>
              </p:nvSpPr>
              <p:spPr bwMode="auto">
                <a:xfrm>
                  <a:off x="2939459" y="3551452"/>
                  <a:ext cx="450815" cy="445571"/>
                </a:xfrm>
                <a:custGeom>
                  <a:avLst/>
                  <a:gdLst/>
                  <a:ahLst/>
                  <a:cxnLst>
                    <a:cxn ang="0">
                      <a:pos x="5" y="172"/>
                    </a:cxn>
                    <a:cxn ang="0">
                      <a:pos x="38" y="279"/>
                    </a:cxn>
                    <a:cxn ang="0">
                      <a:pos x="43" y="413"/>
                    </a:cxn>
                    <a:cxn ang="0">
                      <a:pos x="65" y="522"/>
                    </a:cxn>
                    <a:cxn ang="0">
                      <a:pos x="36" y="578"/>
                    </a:cxn>
                    <a:cxn ang="0">
                      <a:pos x="78" y="618"/>
                    </a:cxn>
                    <a:cxn ang="0">
                      <a:pos x="76" y="908"/>
                    </a:cxn>
                    <a:cxn ang="0">
                      <a:pos x="685" y="897"/>
                    </a:cxn>
                    <a:cxn ang="0">
                      <a:pos x="676" y="839"/>
                    </a:cxn>
                    <a:cxn ang="0">
                      <a:pos x="609" y="790"/>
                    </a:cxn>
                    <a:cxn ang="0">
                      <a:pos x="578" y="754"/>
                    </a:cxn>
                    <a:cxn ang="0">
                      <a:pos x="495" y="703"/>
                    </a:cxn>
                    <a:cxn ang="0">
                      <a:pos x="497" y="621"/>
                    </a:cxn>
                    <a:cxn ang="0">
                      <a:pos x="479" y="565"/>
                    </a:cxn>
                    <a:cxn ang="0">
                      <a:pos x="546" y="484"/>
                    </a:cxn>
                    <a:cxn ang="0">
                      <a:pos x="542" y="404"/>
                    </a:cxn>
                    <a:cxn ang="0">
                      <a:pos x="653" y="322"/>
                    </a:cxn>
                    <a:cxn ang="0">
                      <a:pos x="680" y="275"/>
                    </a:cxn>
                    <a:cxn ang="0">
                      <a:pos x="834" y="195"/>
                    </a:cxn>
                    <a:cxn ang="0">
                      <a:pos x="765" y="166"/>
                    </a:cxn>
                    <a:cxn ang="0">
                      <a:pos x="705" y="172"/>
                    </a:cxn>
                    <a:cxn ang="0">
                      <a:pos x="691" y="150"/>
                    </a:cxn>
                    <a:cxn ang="0">
                      <a:pos x="580" y="148"/>
                    </a:cxn>
                    <a:cxn ang="0">
                      <a:pos x="506" y="125"/>
                    </a:cxn>
                    <a:cxn ang="0">
                      <a:pos x="352" y="110"/>
                    </a:cxn>
                    <a:cxn ang="0">
                      <a:pos x="330" y="83"/>
                    </a:cxn>
                    <a:cxn ang="0">
                      <a:pos x="268" y="58"/>
                    </a:cxn>
                    <a:cxn ang="0">
                      <a:pos x="257" y="0"/>
                    </a:cxn>
                    <a:cxn ang="0">
                      <a:pos x="219" y="0"/>
                    </a:cxn>
                    <a:cxn ang="0">
                      <a:pos x="219" y="43"/>
                    </a:cxn>
                    <a:cxn ang="0">
                      <a:pos x="0" y="43"/>
                    </a:cxn>
                    <a:cxn ang="0">
                      <a:pos x="5" y="172"/>
                    </a:cxn>
                    <a:cxn ang="0">
                      <a:pos x="5" y="172"/>
                    </a:cxn>
                  </a:cxnLst>
                  <a:rect l="0" t="0" r="r" b="b"/>
                  <a:pathLst>
                    <a:path w="834" h="908">
                      <a:moveTo>
                        <a:pt x="5" y="172"/>
                      </a:moveTo>
                      <a:lnTo>
                        <a:pt x="38" y="279"/>
                      </a:lnTo>
                      <a:lnTo>
                        <a:pt x="43" y="413"/>
                      </a:lnTo>
                      <a:lnTo>
                        <a:pt x="65" y="522"/>
                      </a:lnTo>
                      <a:lnTo>
                        <a:pt x="36" y="578"/>
                      </a:lnTo>
                      <a:lnTo>
                        <a:pt x="78" y="618"/>
                      </a:lnTo>
                      <a:lnTo>
                        <a:pt x="76" y="908"/>
                      </a:lnTo>
                      <a:lnTo>
                        <a:pt x="685" y="897"/>
                      </a:lnTo>
                      <a:lnTo>
                        <a:pt x="676" y="839"/>
                      </a:lnTo>
                      <a:lnTo>
                        <a:pt x="609" y="790"/>
                      </a:lnTo>
                      <a:lnTo>
                        <a:pt x="578" y="754"/>
                      </a:lnTo>
                      <a:lnTo>
                        <a:pt x="495" y="703"/>
                      </a:lnTo>
                      <a:lnTo>
                        <a:pt x="497" y="621"/>
                      </a:lnTo>
                      <a:lnTo>
                        <a:pt x="479" y="565"/>
                      </a:lnTo>
                      <a:lnTo>
                        <a:pt x="546" y="484"/>
                      </a:lnTo>
                      <a:lnTo>
                        <a:pt x="542" y="404"/>
                      </a:lnTo>
                      <a:lnTo>
                        <a:pt x="653" y="322"/>
                      </a:lnTo>
                      <a:lnTo>
                        <a:pt x="680" y="275"/>
                      </a:lnTo>
                      <a:lnTo>
                        <a:pt x="834" y="195"/>
                      </a:lnTo>
                      <a:lnTo>
                        <a:pt x="765" y="166"/>
                      </a:lnTo>
                      <a:lnTo>
                        <a:pt x="705" y="172"/>
                      </a:lnTo>
                      <a:lnTo>
                        <a:pt x="691" y="150"/>
                      </a:lnTo>
                      <a:lnTo>
                        <a:pt x="580" y="148"/>
                      </a:lnTo>
                      <a:lnTo>
                        <a:pt x="506" y="125"/>
                      </a:lnTo>
                      <a:lnTo>
                        <a:pt x="352" y="110"/>
                      </a:lnTo>
                      <a:lnTo>
                        <a:pt x="330" y="83"/>
                      </a:lnTo>
                      <a:lnTo>
                        <a:pt x="268" y="58"/>
                      </a:lnTo>
                      <a:lnTo>
                        <a:pt x="257" y="0"/>
                      </a:lnTo>
                      <a:lnTo>
                        <a:pt x="219" y="0"/>
                      </a:lnTo>
                      <a:lnTo>
                        <a:pt x="219" y="43"/>
                      </a:lnTo>
                      <a:lnTo>
                        <a:pt x="0" y="43"/>
                      </a:lnTo>
                      <a:lnTo>
                        <a:pt x="5" y="172"/>
                      </a:lnTo>
                      <a:lnTo>
                        <a:pt x="5" y="172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1" name="Freeform 83"/>
                <p:cNvSpPr>
                  <a:spLocks/>
                </p:cNvSpPr>
                <p:nvPr userDrawn="1"/>
              </p:nvSpPr>
              <p:spPr bwMode="auto">
                <a:xfrm>
                  <a:off x="2971432" y="3991453"/>
                  <a:ext cx="415646" cy="239494"/>
                </a:xfrm>
                <a:custGeom>
                  <a:avLst/>
                  <a:gdLst/>
                  <a:ahLst/>
                  <a:cxnLst>
                    <a:cxn ang="0">
                      <a:pos x="2" y="47"/>
                    </a:cxn>
                    <a:cxn ang="0">
                      <a:pos x="16" y="76"/>
                    </a:cxn>
                    <a:cxn ang="0">
                      <a:pos x="7" y="103"/>
                    </a:cxn>
                    <a:cxn ang="0">
                      <a:pos x="16" y="172"/>
                    </a:cxn>
                    <a:cxn ang="0">
                      <a:pos x="52" y="270"/>
                    </a:cxn>
                    <a:cxn ang="0">
                      <a:pos x="52" y="299"/>
                    </a:cxn>
                    <a:cxn ang="0">
                      <a:pos x="76" y="346"/>
                    </a:cxn>
                    <a:cxn ang="0">
                      <a:pos x="87" y="419"/>
                    </a:cxn>
                    <a:cxn ang="0">
                      <a:pos x="80" y="442"/>
                    </a:cxn>
                    <a:cxn ang="0">
                      <a:pos x="96" y="466"/>
                    </a:cxn>
                    <a:cxn ang="0">
                      <a:pos x="591" y="455"/>
                    </a:cxn>
                    <a:cxn ang="0">
                      <a:pos x="627" y="493"/>
                    </a:cxn>
                    <a:cxn ang="0">
                      <a:pos x="678" y="382"/>
                    </a:cxn>
                    <a:cxn ang="0">
                      <a:pos x="662" y="339"/>
                    </a:cxn>
                    <a:cxn ang="0">
                      <a:pos x="749" y="272"/>
                    </a:cxn>
                    <a:cxn ang="0">
                      <a:pos x="765" y="223"/>
                    </a:cxn>
                    <a:cxn ang="0">
                      <a:pos x="702" y="152"/>
                    </a:cxn>
                    <a:cxn ang="0">
                      <a:pos x="640" y="78"/>
                    </a:cxn>
                    <a:cxn ang="0">
                      <a:pos x="627" y="0"/>
                    </a:cxn>
                    <a:cxn ang="0">
                      <a:pos x="18" y="11"/>
                    </a:cxn>
                    <a:cxn ang="0">
                      <a:pos x="0" y="9"/>
                    </a:cxn>
                    <a:cxn ang="0">
                      <a:pos x="2" y="47"/>
                    </a:cxn>
                    <a:cxn ang="0">
                      <a:pos x="2" y="47"/>
                    </a:cxn>
                  </a:cxnLst>
                  <a:rect l="0" t="0" r="r" b="b"/>
                  <a:pathLst>
                    <a:path w="765" h="493">
                      <a:moveTo>
                        <a:pt x="2" y="47"/>
                      </a:moveTo>
                      <a:lnTo>
                        <a:pt x="16" y="76"/>
                      </a:lnTo>
                      <a:lnTo>
                        <a:pt x="7" y="103"/>
                      </a:lnTo>
                      <a:lnTo>
                        <a:pt x="16" y="172"/>
                      </a:lnTo>
                      <a:lnTo>
                        <a:pt x="52" y="270"/>
                      </a:lnTo>
                      <a:lnTo>
                        <a:pt x="52" y="299"/>
                      </a:lnTo>
                      <a:lnTo>
                        <a:pt x="76" y="346"/>
                      </a:lnTo>
                      <a:lnTo>
                        <a:pt x="87" y="419"/>
                      </a:lnTo>
                      <a:lnTo>
                        <a:pt x="80" y="442"/>
                      </a:lnTo>
                      <a:lnTo>
                        <a:pt x="96" y="466"/>
                      </a:lnTo>
                      <a:lnTo>
                        <a:pt x="591" y="455"/>
                      </a:lnTo>
                      <a:lnTo>
                        <a:pt x="627" y="493"/>
                      </a:lnTo>
                      <a:lnTo>
                        <a:pt x="678" y="382"/>
                      </a:lnTo>
                      <a:lnTo>
                        <a:pt x="662" y="339"/>
                      </a:lnTo>
                      <a:lnTo>
                        <a:pt x="749" y="272"/>
                      </a:lnTo>
                      <a:lnTo>
                        <a:pt x="765" y="223"/>
                      </a:lnTo>
                      <a:lnTo>
                        <a:pt x="702" y="152"/>
                      </a:lnTo>
                      <a:lnTo>
                        <a:pt x="640" y="78"/>
                      </a:lnTo>
                      <a:lnTo>
                        <a:pt x="627" y="0"/>
                      </a:lnTo>
                      <a:lnTo>
                        <a:pt x="18" y="11"/>
                      </a:lnTo>
                      <a:lnTo>
                        <a:pt x="0" y="9"/>
                      </a:lnTo>
                      <a:lnTo>
                        <a:pt x="2" y="47"/>
                      </a:lnTo>
                      <a:lnTo>
                        <a:pt x="2" y="47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2" name="Freeform 84"/>
                <p:cNvSpPr>
                  <a:spLocks/>
                </p:cNvSpPr>
                <p:nvPr userDrawn="1"/>
              </p:nvSpPr>
              <p:spPr bwMode="auto">
                <a:xfrm>
                  <a:off x="3022588" y="4214239"/>
                  <a:ext cx="463604" cy="353673"/>
                </a:xfrm>
                <a:custGeom>
                  <a:avLst/>
                  <a:gdLst/>
                  <a:ahLst/>
                  <a:cxnLst>
                    <a:cxn ang="0">
                      <a:pos x="51" y="105"/>
                    </a:cxn>
                    <a:cxn ang="0">
                      <a:pos x="78" y="127"/>
                    </a:cxn>
                    <a:cxn ang="0">
                      <a:pos x="91" y="123"/>
                    </a:cxn>
                    <a:cxn ang="0">
                      <a:pos x="109" y="147"/>
                    </a:cxn>
                    <a:cxn ang="0">
                      <a:pos x="94" y="147"/>
                    </a:cxn>
                    <a:cxn ang="0">
                      <a:pos x="78" y="181"/>
                    </a:cxn>
                    <a:cxn ang="0">
                      <a:pos x="116" y="234"/>
                    </a:cxn>
                    <a:cxn ang="0">
                      <a:pos x="145" y="241"/>
                    </a:cxn>
                    <a:cxn ang="0">
                      <a:pos x="141" y="578"/>
                    </a:cxn>
                    <a:cxn ang="0">
                      <a:pos x="145" y="660"/>
                    </a:cxn>
                    <a:cxn ang="0">
                      <a:pos x="711" y="643"/>
                    </a:cxn>
                    <a:cxn ang="0">
                      <a:pos x="718" y="692"/>
                    </a:cxn>
                    <a:cxn ang="0">
                      <a:pos x="693" y="723"/>
                    </a:cxn>
                    <a:cxn ang="0">
                      <a:pos x="780" y="718"/>
                    </a:cxn>
                    <a:cxn ang="0">
                      <a:pos x="796" y="692"/>
                    </a:cxn>
                    <a:cxn ang="0">
                      <a:pos x="796" y="660"/>
                    </a:cxn>
                    <a:cxn ang="0">
                      <a:pos x="818" y="638"/>
                    </a:cxn>
                    <a:cxn ang="0">
                      <a:pos x="822" y="614"/>
                    </a:cxn>
                    <a:cxn ang="0">
                      <a:pos x="845" y="611"/>
                    </a:cxn>
                    <a:cxn ang="0">
                      <a:pos x="851" y="562"/>
                    </a:cxn>
                    <a:cxn ang="0">
                      <a:pos x="820" y="556"/>
                    </a:cxn>
                    <a:cxn ang="0">
                      <a:pos x="800" y="520"/>
                    </a:cxn>
                    <a:cxn ang="0">
                      <a:pos x="769" y="433"/>
                    </a:cxn>
                    <a:cxn ang="0">
                      <a:pos x="733" y="422"/>
                    </a:cxn>
                    <a:cxn ang="0">
                      <a:pos x="693" y="388"/>
                    </a:cxn>
                    <a:cxn ang="0">
                      <a:pos x="678" y="344"/>
                    </a:cxn>
                    <a:cxn ang="0">
                      <a:pos x="702" y="275"/>
                    </a:cxn>
                    <a:cxn ang="0">
                      <a:pos x="682" y="261"/>
                    </a:cxn>
                    <a:cxn ang="0">
                      <a:pos x="633" y="261"/>
                    </a:cxn>
                    <a:cxn ang="0">
                      <a:pos x="622" y="219"/>
                    </a:cxn>
                    <a:cxn ang="0">
                      <a:pos x="542" y="134"/>
                    </a:cxn>
                    <a:cxn ang="0">
                      <a:pos x="522" y="65"/>
                    </a:cxn>
                    <a:cxn ang="0">
                      <a:pos x="531" y="38"/>
                    </a:cxn>
                    <a:cxn ang="0">
                      <a:pos x="495" y="0"/>
                    </a:cxn>
                    <a:cxn ang="0">
                      <a:pos x="0" y="11"/>
                    </a:cxn>
                    <a:cxn ang="0">
                      <a:pos x="51" y="105"/>
                    </a:cxn>
                    <a:cxn ang="0">
                      <a:pos x="51" y="105"/>
                    </a:cxn>
                  </a:cxnLst>
                  <a:rect l="0" t="0" r="r" b="b"/>
                  <a:pathLst>
                    <a:path w="851" h="723">
                      <a:moveTo>
                        <a:pt x="51" y="105"/>
                      </a:moveTo>
                      <a:lnTo>
                        <a:pt x="78" y="127"/>
                      </a:lnTo>
                      <a:lnTo>
                        <a:pt x="91" y="123"/>
                      </a:lnTo>
                      <a:lnTo>
                        <a:pt x="109" y="147"/>
                      </a:lnTo>
                      <a:lnTo>
                        <a:pt x="94" y="147"/>
                      </a:lnTo>
                      <a:lnTo>
                        <a:pt x="78" y="181"/>
                      </a:lnTo>
                      <a:lnTo>
                        <a:pt x="116" y="234"/>
                      </a:lnTo>
                      <a:lnTo>
                        <a:pt x="145" y="241"/>
                      </a:lnTo>
                      <a:lnTo>
                        <a:pt x="141" y="578"/>
                      </a:lnTo>
                      <a:lnTo>
                        <a:pt x="145" y="660"/>
                      </a:lnTo>
                      <a:lnTo>
                        <a:pt x="711" y="643"/>
                      </a:lnTo>
                      <a:lnTo>
                        <a:pt x="718" y="692"/>
                      </a:lnTo>
                      <a:lnTo>
                        <a:pt x="693" y="723"/>
                      </a:lnTo>
                      <a:lnTo>
                        <a:pt x="780" y="718"/>
                      </a:lnTo>
                      <a:lnTo>
                        <a:pt x="796" y="692"/>
                      </a:lnTo>
                      <a:lnTo>
                        <a:pt x="796" y="660"/>
                      </a:lnTo>
                      <a:lnTo>
                        <a:pt x="818" y="638"/>
                      </a:lnTo>
                      <a:lnTo>
                        <a:pt x="822" y="614"/>
                      </a:lnTo>
                      <a:lnTo>
                        <a:pt x="845" y="611"/>
                      </a:lnTo>
                      <a:lnTo>
                        <a:pt x="851" y="562"/>
                      </a:lnTo>
                      <a:lnTo>
                        <a:pt x="820" y="556"/>
                      </a:lnTo>
                      <a:lnTo>
                        <a:pt x="800" y="520"/>
                      </a:lnTo>
                      <a:lnTo>
                        <a:pt x="769" y="433"/>
                      </a:lnTo>
                      <a:lnTo>
                        <a:pt x="733" y="422"/>
                      </a:lnTo>
                      <a:lnTo>
                        <a:pt x="693" y="388"/>
                      </a:lnTo>
                      <a:lnTo>
                        <a:pt x="678" y="344"/>
                      </a:lnTo>
                      <a:lnTo>
                        <a:pt x="702" y="275"/>
                      </a:lnTo>
                      <a:lnTo>
                        <a:pt x="682" y="261"/>
                      </a:lnTo>
                      <a:lnTo>
                        <a:pt x="633" y="261"/>
                      </a:lnTo>
                      <a:lnTo>
                        <a:pt x="622" y="219"/>
                      </a:lnTo>
                      <a:lnTo>
                        <a:pt x="542" y="134"/>
                      </a:lnTo>
                      <a:lnTo>
                        <a:pt x="522" y="65"/>
                      </a:lnTo>
                      <a:lnTo>
                        <a:pt x="531" y="38"/>
                      </a:lnTo>
                      <a:lnTo>
                        <a:pt x="495" y="0"/>
                      </a:lnTo>
                      <a:lnTo>
                        <a:pt x="0" y="11"/>
                      </a:lnTo>
                      <a:lnTo>
                        <a:pt x="51" y="105"/>
                      </a:lnTo>
                      <a:lnTo>
                        <a:pt x="51" y="10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Freeform 85"/>
                <p:cNvSpPr>
                  <a:spLocks/>
                </p:cNvSpPr>
                <p:nvPr userDrawn="1"/>
              </p:nvSpPr>
              <p:spPr bwMode="auto">
                <a:xfrm>
                  <a:off x="3102519" y="4528924"/>
                  <a:ext cx="348504" cy="278482"/>
                </a:xfrm>
                <a:custGeom>
                  <a:avLst/>
                  <a:gdLst/>
                  <a:ahLst/>
                  <a:cxnLst>
                    <a:cxn ang="0">
                      <a:pos x="24" y="194"/>
                    </a:cxn>
                    <a:cxn ang="0">
                      <a:pos x="20" y="466"/>
                    </a:cxn>
                    <a:cxn ang="0">
                      <a:pos x="33" y="481"/>
                    </a:cxn>
                    <a:cxn ang="0">
                      <a:pos x="80" y="481"/>
                    </a:cxn>
                    <a:cxn ang="0">
                      <a:pos x="82" y="564"/>
                    </a:cxn>
                    <a:cxn ang="0">
                      <a:pos x="466" y="559"/>
                    </a:cxn>
                    <a:cxn ang="0">
                      <a:pos x="459" y="475"/>
                    </a:cxn>
                    <a:cxn ang="0">
                      <a:pos x="490" y="381"/>
                    </a:cxn>
                    <a:cxn ang="0">
                      <a:pos x="539" y="316"/>
                    </a:cxn>
                    <a:cxn ang="0">
                      <a:pos x="535" y="298"/>
                    </a:cxn>
                    <a:cxn ang="0">
                      <a:pos x="571" y="238"/>
                    </a:cxn>
                    <a:cxn ang="0">
                      <a:pos x="591" y="174"/>
                    </a:cxn>
                    <a:cxn ang="0">
                      <a:pos x="584" y="169"/>
                    </a:cxn>
                    <a:cxn ang="0">
                      <a:pos x="615" y="145"/>
                    </a:cxn>
                    <a:cxn ang="0">
                      <a:pos x="646" y="89"/>
                    </a:cxn>
                    <a:cxn ang="0">
                      <a:pos x="635" y="75"/>
                    </a:cxn>
                    <a:cxn ang="0">
                      <a:pos x="548" y="80"/>
                    </a:cxn>
                    <a:cxn ang="0">
                      <a:pos x="573" y="49"/>
                    </a:cxn>
                    <a:cxn ang="0">
                      <a:pos x="566" y="0"/>
                    </a:cxn>
                    <a:cxn ang="0">
                      <a:pos x="0" y="17"/>
                    </a:cxn>
                    <a:cxn ang="0">
                      <a:pos x="24" y="194"/>
                    </a:cxn>
                    <a:cxn ang="0">
                      <a:pos x="24" y="194"/>
                    </a:cxn>
                  </a:cxnLst>
                  <a:rect l="0" t="0" r="r" b="b"/>
                  <a:pathLst>
                    <a:path w="646" h="564">
                      <a:moveTo>
                        <a:pt x="24" y="194"/>
                      </a:moveTo>
                      <a:lnTo>
                        <a:pt x="20" y="466"/>
                      </a:lnTo>
                      <a:lnTo>
                        <a:pt x="33" y="481"/>
                      </a:lnTo>
                      <a:lnTo>
                        <a:pt x="80" y="481"/>
                      </a:lnTo>
                      <a:lnTo>
                        <a:pt x="82" y="564"/>
                      </a:lnTo>
                      <a:lnTo>
                        <a:pt x="466" y="559"/>
                      </a:lnTo>
                      <a:lnTo>
                        <a:pt x="459" y="475"/>
                      </a:lnTo>
                      <a:lnTo>
                        <a:pt x="490" y="381"/>
                      </a:lnTo>
                      <a:lnTo>
                        <a:pt x="539" y="316"/>
                      </a:lnTo>
                      <a:lnTo>
                        <a:pt x="535" y="298"/>
                      </a:lnTo>
                      <a:lnTo>
                        <a:pt x="571" y="238"/>
                      </a:lnTo>
                      <a:lnTo>
                        <a:pt x="591" y="174"/>
                      </a:lnTo>
                      <a:lnTo>
                        <a:pt x="584" y="169"/>
                      </a:lnTo>
                      <a:lnTo>
                        <a:pt x="615" y="145"/>
                      </a:lnTo>
                      <a:lnTo>
                        <a:pt x="646" y="89"/>
                      </a:lnTo>
                      <a:lnTo>
                        <a:pt x="635" y="75"/>
                      </a:lnTo>
                      <a:lnTo>
                        <a:pt x="548" y="80"/>
                      </a:lnTo>
                      <a:lnTo>
                        <a:pt x="573" y="49"/>
                      </a:lnTo>
                      <a:lnTo>
                        <a:pt x="566" y="0"/>
                      </a:lnTo>
                      <a:lnTo>
                        <a:pt x="0" y="17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4" name="Freeform 86"/>
                <p:cNvSpPr>
                  <a:spLocks/>
                </p:cNvSpPr>
                <p:nvPr userDrawn="1"/>
              </p:nvSpPr>
              <p:spPr bwMode="auto">
                <a:xfrm>
                  <a:off x="3147281" y="4801836"/>
                  <a:ext cx="396463" cy="30633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7" y="172"/>
                    </a:cxn>
                    <a:cxn ang="0">
                      <a:pos x="74" y="295"/>
                    </a:cxn>
                    <a:cxn ang="0">
                      <a:pos x="49" y="391"/>
                    </a:cxn>
                    <a:cxn ang="0">
                      <a:pos x="54" y="471"/>
                    </a:cxn>
                    <a:cxn ang="0">
                      <a:pos x="25" y="511"/>
                    </a:cxn>
                    <a:cxn ang="0">
                      <a:pos x="36" y="525"/>
                    </a:cxn>
                    <a:cxn ang="0">
                      <a:pos x="134" y="513"/>
                    </a:cxn>
                    <a:cxn ang="0">
                      <a:pos x="254" y="545"/>
                    </a:cxn>
                    <a:cxn ang="0">
                      <a:pos x="295" y="513"/>
                    </a:cxn>
                    <a:cxn ang="0">
                      <a:pos x="413" y="563"/>
                    </a:cxn>
                    <a:cxn ang="0">
                      <a:pos x="422" y="589"/>
                    </a:cxn>
                    <a:cxn ang="0">
                      <a:pos x="466" y="609"/>
                    </a:cxn>
                    <a:cxn ang="0">
                      <a:pos x="491" y="585"/>
                    </a:cxn>
                    <a:cxn ang="0">
                      <a:pos x="546" y="607"/>
                    </a:cxn>
                    <a:cxn ang="0">
                      <a:pos x="582" y="589"/>
                    </a:cxn>
                    <a:cxn ang="0">
                      <a:pos x="575" y="554"/>
                    </a:cxn>
                    <a:cxn ang="0">
                      <a:pos x="671" y="585"/>
                    </a:cxn>
                    <a:cxn ang="0">
                      <a:pos x="667" y="621"/>
                    </a:cxn>
                    <a:cxn ang="0">
                      <a:pos x="731" y="576"/>
                    </a:cxn>
                    <a:cxn ang="0">
                      <a:pos x="673" y="569"/>
                    </a:cxn>
                    <a:cxn ang="0">
                      <a:pos x="631" y="522"/>
                    </a:cxn>
                    <a:cxn ang="0">
                      <a:pos x="685" y="464"/>
                    </a:cxn>
                    <a:cxn ang="0">
                      <a:pos x="685" y="431"/>
                    </a:cxn>
                    <a:cxn ang="0">
                      <a:pos x="624" y="480"/>
                    </a:cxn>
                    <a:cxn ang="0">
                      <a:pos x="595" y="464"/>
                    </a:cxn>
                    <a:cxn ang="0">
                      <a:pos x="620" y="438"/>
                    </a:cxn>
                    <a:cxn ang="0">
                      <a:pos x="553" y="458"/>
                    </a:cxn>
                    <a:cxn ang="0">
                      <a:pos x="511" y="440"/>
                    </a:cxn>
                    <a:cxn ang="0">
                      <a:pos x="522" y="411"/>
                    </a:cxn>
                    <a:cxn ang="0">
                      <a:pos x="636" y="431"/>
                    </a:cxn>
                    <a:cxn ang="0">
                      <a:pos x="591" y="357"/>
                    </a:cxn>
                    <a:cxn ang="0">
                      <a:pos x="598" y="304"/>
                    </a:cxn>
                    <a:cxn ang="0">
                      <a:pos x="339" y="315"/>
                    </a:cxn>
                    <a:cxn ang="0">
                      <a:pos x="370" y="199"/>
                    </a:cxn>
                    <a:cxn ang="0">
                      <a:pos x="415" y="141"/>
                    </a:cxn>
                    <a:cxn ang="0">
                      <a:pos x="402" y="125"/>
                    </a:cxn>
                    <a:cxn ang="0">
                      <a:pos x="384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731" h="621">
                      <a:moveTo>
                        <a:pt x="0" y="5"/>
                      </a:moveTo>
                      <a:lnTo>
                        <a:pt x="7" y="172"/>
                      </a:lnTo>
                      <a:lnTo>
                        <a:pt x="74" y="295"/>
                      </a:lnTo>
                      <a:lnTo>
                        <a:pt x="49" y="391"/>
                      </a:lnTo>
                      <a:lnTo>
                        <a:pt x="54" y="471"/>
                      </a:lnTo>
                      <a:lnTo>
                        <a:pt x="25" y="511"/>
                      </a:lnTo>
                      <a:lnTo>
                        <a:pt x="36" y="525"/>
                      </a:lnTo>
                      <a:lnTo>
                        <a:pt x="134" y="513"/>
                      </a:lnTo>
                      <a:lnTo>
                        <a:pt x="254" y="545"/>
                      </a:lnTo>
                      <a:lnTo>
                        <a:pt x="295" y="513"/>
                      </a:lnTo>
                      <a:lnTo>
                        <a:pt x="413" y="563"/>
                      </a:lnTo>
                      <a:lnTo>
                        <a:pt x="422" y="589"/>
                      </a:lnTo>
                      <a:lnTo>
                        <a:pt x="466" y="609"/>
                      </a:lnTo>
                      <a:lnTo>
                        <a:pt x="491" y="585"/>
                      </a:lnTo>
                      <a:lnTo>
                        <a:pt x="546" y="607"/>
                      </a:lnTo>
                      <a:lnTo>
                        <a:pt x="582" y="589"/>
                      </a:lnTo>
                      <a:lnTo>
                        <a:pt x="575" y="554"/>
                      </a:lnTo>
                      <a:lnTo>
                        <a:pt x="671" y="585"/>
                      </a:lnTo>
                      <a:lnTo>
                        <a:pt x="667" y="621"/>
                      </a:lnTo>
                      <a:lnTo>
                        <a:pt x="731" y="576"/>
                      </a:lnTo>
                      <a:lnTo>
                        <a:pt x="673" y="569"/>
                      </a:lnTo>
                      <a:lnTo>
                        <a:pt x="631" y="522"/>
                      </a:lnTo>
                      <a:lnTo>
                        <a:pt x="685" y="464"/>
                      </a:lnTo>
                      <a:lnTo>
                        <a:pt x="685" y="431"/>
                      </a:lnTo>
                      <a:lnTo>
                        <a:pt x="624" y="480"/>
                      </a:lnTo>
                      <a:lnTo>
                        <a:pt x="595" y="464"/>
                      </a:lnTo>
                      <a:lnTo>
                        <a:pt x="620" y="438"/>
                      </a:lnTo>
                      <a:lnTo>
                        <a:pt x="553" y="458"/>
                      </a:lnTo>
                      <a:lnTo>
                        <a:pt x="511" y="440"/>
                      </a:lnTo>
                      <a:lnTo>
                        <a:pt x="522" y="411"/>
                      </a:lnTo>
                      <a:lnTo>
                        <a:pt x="636" y="431"/>
                      </a:lnTo>
                      <a:lnTo>
                        <a:pt x="591" y="357"/>
                      </a:lnTo>
                      <a:lnTo>
                        <a:pt x="598" y="304"/>
                      </a:lnTo>
                      <a:lnTo>
                        <a:pt x="339" y="315"/>
                      </a:lnTo>
                      <a:lnTo>
                        <a:pt x="370" y="199"/>
                      </a:lnTo>
                      <a:lnTo>
                        <a:pt x="415" y="141"/>
                      </a:lnTo>
                      <a:lnTo>
                        <a:pt x="402" y="125"/>
                      </a:lnTo>
                      <a:lnTo>
                        <a:pt x="384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5" name="Freeform 87"/>
                <p:cNvSpPr>
                  <a:spLocks/>
                </p:cNvSpPr>
                <p:nvPr userDrawn="1"/>
              </p:nvSpPr>
              <p:spPr bwMode="auto">
                <a:xfrm>
                  <a:off x="3348710" y="3676769"/>
                  <a:ext cx="393264" cy="178228"/>
                </a:xfrm>
                <a:custGeom>
                  <a:avLst/>
                  <a:gdLst/>
                  <a:ahLst/>
                  <a:cxnLst>
                    <a:cxn ang="0">
                      <a:pos x="263" y="238"/>
                    </a:cxn>
                    <a:cxn ang="0">
                      <a:pos x="272" y="261"/>
                    </a:cxn>
                    <a:cxn ang="0">
                      <a:pos x="296" y="267"/>
                    </a:cxn>
                    <a:cxn ang="0">
                      <a:pos x="332" y="363"/>
                    </a:cxn>
                    <a:cxn ang="0">
                      <a:pos x="396" y="232"/>
                    </a:cxn>
                    <a:cxn ang="0">
                      <a:pos x="430" y="236"/>
                    </a:cxn>
                    <a:cxn ang="0">
                      <a:pos x="472" y="216"/>
                    </a:cxn>
                    <a:cxn ang="0">
                      <a:pos x="541" y="216"/>
                    </a:cxn>
                    <a:cxn ang="0">
                      <a:pos x="566" y="185"/>
                    </a:cxn>
                    <a:cxn ang="0">
                      <a:pos x="702" y="189"/>
                    </a:cxn>
                    <a:cxn ang="0">
                      <a:pos x="728" y="169"/>
                    </a:cxn>
                    <a:cxn ang="0">
                      <a:pos x="684" y="118"/>
                    </a:cxn>
                    <a:cxn ang="0">
                      <a:pos x="601" y="120"/>
                    </a:cxn>
                    <a:cxn ang="0">
                      <a:pos x="534" y="111"/>
                    </a:cxn>
                    <a:cxn ang="0">
                      <a:pos x="450" y="111"/>
                    </a:cxn>
                    <a:cxn ang="0">
                      <a:pos x="421" y="154"/>
                    </a:cxn>
                    <a:cxn ang="0">
                      <a:pos x="378" y="129"/>
                    </a:cxn>
                    <a:cxn ang="0">
                      <a:pos x="334" y="134"/>
                    </a:cxn>
                    <a:cxn ang="0">
                      <a:pos x="318" y="89"/>
                    </a:cxn>
                    <a:cxn ang="0">
                      <a:pos x="222" y="82"/>
                    </a:cxn>
                    <a:cxn ang="0">
                      <a:pos x="211" y="67"/>
                    </a:cxn>
                    <a:cxn ang="0">
                      <a:pos x="254" y="20"/>
                    </a:cxn>
                    <a:cxn ang="0">
                      <a:pos x="289" y="18"/>
                    </a:cxn>
                    <a:cxn ang="0">
                      <a:pos x="254" y="0"/>
                    </a:cxn>
                    <a:cxn ang="0">
                      <a:pos x="200" y="13"/>
                    </a:cxn>
                    <a:cxn ang="0">
                      <a:pos x="111" y="102"/>
                    </a:cxn>
                    <a:cxn ang="0">
                      <a:pos x="66" y="111"/>
                    </a:cxn>
                    <a:cxn ang="0">
                      <a:pos x="0" y="156"/>
                    </a:cxn>
                    <a:cxn ang="0">
                      <a:pos x="263" y="238"/>
                    </a:cxn>
                    <a:cxn ang="0">
                      <a:pos x="263" y="238"/>
                    </a:cxn>
                  </a:cxnLst>
                  <a:rect l="0" t="0" r="r" b="b"/>
                  <a:pathLst>
                    <a:path w="728" h="363">
                      <a:moveTo>
                        <a:pt x="263" y="238"/>
                      </a:moveTo>
                      <a:lnTo>
                        <a:pt x="272" y="261"/>
                      </a:lnTo>
                      <a:lnTo>
                        <a:pt x="296" y="267"/>
                      </a:lnTo>
                      <a:lnTo>
                        <a:pt x="332" y="363"/>
                      </a:lnTo>
                      <a:lnTo>
                        <a:pt x="396" y="232"/>
                      </a:lnTo>
                      <a:lnTo>
                        <a:pt x="430" y="236"/>
                      </a:lnTo>
                      <a:lnTo>
                        <a:pt x="472" y="216"/>
                      </a:lnTo>
                      <a:lnTo>
                        <a:pt x="541" y="216"/>
                      </a:lnTo>
                      <a:lnTo>
                        <a:pt x="566" y="185"/>
                      </a:lnTo>
                      <a:lnTo>
                        <a:pt x="702" y="189"/>
                      </a:lnTo>
                      <a:lnTo>
                        <a:pt x="728" y="169"/>
                      </a:lnTo>
                      <a:lnTo>
                        <a:pt x="684" y="118"/>
                      </a:lnTo>
                      <a:lnTo>
                        <a:pt x="601" y="120"/>
                      </a:lnTo>
                      <a:lnTo>
                        <a:pt x="534" y="111"/>
                      </a:lnTo>
                      <a:lnTo>
                        <a:pt x="450" y="111"/>
                      </a:lnTo>
                      <a:lnTo>
                        <a:pt x="421" y="154"/>
                      </a:lnTo>
                      <a:lnTo>
                        <a:pt x="378" y="129"/>
                      </a:lnTo>
                      <a:lnTo>
                        <a:pt x="334" y="134"/>
                      </a:lnTo>
                      <a:lnTo>
                        <a:pt x="318" y="89"/>
                      </a:lnTo>
                      <a:lnTo>
                        <a:pt x="222" y="82"/>
                      </a:lnTo>
                      <a:lnTo>
                        <a:pt x="211" y="67"/>
                      </a:lnTo>
                      <a:lnTo>
                        <a:pt x="254" y="20"/>
                      </a:lnTo>
                      <a:lnTo>
                        <a:pt x="289" y="18"/>
                      </a:lnTo>
                      <a:lnTo>
                        <a:pt x="254" y="0"/>
                      </a:lnTo>
                      <a:lnTo>
                        <a:pt x="200" y="13"/>
                      </a:lnTo>
                      <a:lnTo>
                        <a:pt x="111" y="102"/>
                      </a:lnTo>
                      <a:lnTo>
                        <a:pt x="66" y="111"/>
                      </a:lnTo>
                      <a:lnTo>
                        <a:pt x="0" y="156"/>
                      </a:lnTo>
                      <a:lnTo>
                        <a:pt x="263" y="238"/>
                      </a:lnTo>
                      <a:lnTo>
                        <a:pt x="263" y="238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6" name="Freeform 88"/>
                <p:cNvSpPr>
                  <a:spLocks/>
                </p:cNvSpPr>
                <p:nvPr userDrawn="1"/>
              </p:nvSpPr>
              <p:spPr bwMode="auto">
                <a:xfrm>
                  <a:off x="3604493" y="3785377"/>
                  <a:ext cx="268571" cy="323039"/>
                </a:xfrm>
                <a:custGeom>
                  <a:avLst/>
                  <a:gdLst/>
                  <a:ahLst/>
                  <a:cxnLst>
                    <a:cxn ang="0">
                      <a:pos x="56" y="544"/>
                    </a:cxn>
                    <a:cxn ang="0">
                      <a:pos x="49" y="435"/>
                    </a:cxn>
                    <a:cxn ang="0">
                      <a:pos x="7" y="355"/>
                    </a:cxn>
                    <a:cxn ang="0">
                      <a:pos x="24" y="187"/>
                    </a:cxn>
                    <a:cxn ang="0">
                      <a:pos x="96" y="100"/>
                    </a:cxn>
                    <a:cxn ang="0">
                      <a:pos x="91" y="165"/>
                    </a:cxn>
                    <a:cxn ang="0">
                      <a:pos x="114" y="152"/>
                    </a:cxn>
                    <a:cxn ang="0">
                      <a:pos x="114" y="98"/>
                    </a:cxn>
                    <a:cxn ang="0">
                      <a:pos x="140" y="67"/>
                    </a:cxn>
                    <a:cxn ang="0">
                      <a:pos x="149" y="9"/>
                    </a:cxn>
                    <a:cxn ang="0">
                      <a:pos x="174" y="0"/>
                    </a:cxn>
                    <a:cxn ang="0">
                      <a:pos x="323" y="51"/>
                    </a:cxn>
                    <a:cxn ang="0">
                      <a:pos x="336" y="94"/>
                    </a:cxn>
                    <a:cxn ang="0">
                      <a:pos x="356" y="134"/>
                    </a:cxn>
                    <a:cxn ang="0">
                      <a:pos x="361" y="205"/>
                    </a:cxn>
                    <a:cxn ang="0">
                      <a:pos x="310" y="268"/>
                    </a:cxn>
                    <a:cxn ang="0">
                      <a:pos x="307" y="315"/>
                    </a:cxn>
                    <a:cxn ang="0">
                      <a:pos x="336" y="330"/>
                    </a:cxn>
                    <a:cxn ang="0">
                      <a:pos x="377" y="265"/>
                    </a:cxn>
                    <a:cxn ang="0">
                      <a:pos x="417" y="243"/>
                    </a:cxn>
                    <a:cxn ang="0">
                      <a:pos x="443" y="257"/>
                    </a:cxn>
                    <a:cxn ang="0">
                      <a:pos x="495" y="402"/>
                    </a:cxn>
                    <a:cxn ang="0">
                      <a:pos x="459" y="464"/>
                    </a:cxn>
                    <a:cxn ang="0">
                      <a:pos x="450" y="509"/>
                    </a:cxn>
                    <a:cxn ang="0">
                      <a:pos x="430" y="522"/>
                    </a:cxn>
                    <a:cxn ang="0">
                      <a:pos x="430" y="562"/>
                    </a:cxn>
                    <a:cxn ang="0">
                      <a:pos x="403" y="616"/>
                    </a:cxn>
                    <a:cxn ang="0">
                      <a:pos x="241" y="638"/>
                    </a:cxn>
                    <a:cxn ang="0">
                      <a:pos x="236" y="629"/>
                    </a:cxn>
                    <a:cxn ang="0">
                      <a:pos x="0" y="656"/>
                    </a:cxn>
                    <a:cxn ang="0">
                      <a:pos x="56" y="544"/>
                    </a:cxn>
                    <a:cxn ang="0">
                      <a:pos x="56" y="544"/>
                    </a:cxn>
                  </a:cxnLst>
                  <a:rect l="0" t="0" r="r" b="b"/>
                  <a:pathLst>
                    <a:path w="495" h="656">
                      <a:moveTo>
                        <a:pt x="56" y="544"/>
                      </a:moveTo>
                      <a:lnTo>
                        <a:pt x="49" y="435"/>
                      </a:lnTo>
                      <a:lnTo>
                        <a:pt x="7" y="355"/>
                      </a:lnTo>
                      <a:lnTo>
                        <a:pt x="24" y="187"/>
                      </a:lnTo>
                      <a:lnTo>
                        <a:pt x="96" y="100"/>
                      </a:lnTo>
                      <a:lnTo>
                        <a:pt x="91" y="165"/>
                      </a:lnTo>
                      <a:lnTo>
                        <a:pt x="114" y="152"/>
                      </a:lnTo>
                      <a:lnTo>
                        <a:pt x="114" y="98"/>
                      </a:lnTo>
                      <a:lnTo>
                        <a:pt x="140" y="67"/>
                      </a:lnTo>
                      <a:lnTo>
                        <a:pt x="149" y="9"/>
                      </a:lnTo>
                      <a:lnTo>
                        <a:pt x="174" y="0"/>
                      </a:lnTo>
                      <a:lnTo>
                        <a:pt x="323" y="51"/>
                      </a:lnTo>
                      <a:lnTo>
                        <a:pt x="336" y="94"/>
                      </a:lnTo>
                      <a:lnTo>
                        <a:pt x="356" y="134"/>
                      </a:lnTo>
                      <a:lnTo>
                        <a:pt x="361" y="205"/>
                      </a:lnTo>
                      <a:lnTo>
                        <a:pt x="310" y="268"/>
                      </a:lnTo>
                      <a:lnTo>
                        <a:pt x="307" y="315"/>
                      </a:lnTo>
                      <a:lnTo>
                        <a:pt x="336" y="330"/>
                      </a:lnTo>
                      <a:lnTo>
                        <a:pt x="377" y="265"/>
                      </a:lnTo>
                      <a:lnTo>
                        <a:pt x="417" y="243"/>
                      </a:lnTo>
                      <a:lnTo>
                        <a:pt x="443" y="257"/>
                      </a:lnTo>
                      <a:lnTo>
                        <a:pt x="495" y="402"/>
                      </a:lnTo>
                      <a:lnTo>
                        <a:pt x="459" y="464"/>
                      </a:lnTo>
                      <a:lnTo>
                        <a:pt x="450" y="509"/>
                      </a:lnTo>
                      <a:lnTo>
                        <a:pt x="430" y="522"/>
                      </a:lnTo>
                      <a:lnTo>
                        <a:pt x="430" y="562"/>
                      </a:lnTo>
                      <a:lnTo>
                        <a:pt x="403" y="616"/>
                      </a:lnTo>
                      <a:lnTo>
                        <a:pt x="241" y="638"/>
                      </a:lnTo>
                      <a:lnTo>
                        <a:pt x="236" y="629"/>
                      </a:lnTo>
                      <a:lnTo>
                        <a:pt x="0" y="656"/>
                      </a:lnTo>
                      <a:lnTo>
                        <a:pt x="56" y="544"/>
                      </a:lnTo>
                      <a:lnTo>
                        <a:pt x="56" y="544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7" name="Freeform 89"/>
                <p:cNvSpPr>
                  <a:spLocks/>
                </p:cNvSpPr>
                <p:nvPr userDrawn="1"/>
              </p:nvSpPr>
              <p:spPr bwMode="auto">
                <a:xfrm>
                  <a:off x="3198437" y="3724111"/>
                  <a:ext cx="370884" cy="339748"/>
                </a:xfrm>
                <a:custGeom>
                  <a:avLst/>
                  <a:gdLst/>
                  <a:ahLst/>
                  <a:cxnLst>
                    <a:cxn ang="0">
                      <a:pos x="18" y="266"/>
                    </a:cxn>
                    <a:cxn ang="0">
                      <a:pos x="16" y="348"/>
                    </a:cxn>
                    <a:cxn ang="0">
                      <a:pos x="99" y="399"/>
                    </a:cxn>
                    <a:cxn ang="0">
                      <a:pos x="130" y="435"/>
                    </a:cxn>
                    <a:cxn ang="0">
                      <a:pos x="197" y="484"/>
                    </a:cxn>
                    <a:cxn ang="0">
                      <a:pos x="206" y="542"/>
                    </a:cxn>
                    <a:cxn ang="0">
                      <a:pos x="219" y="620"/>
                    </a:cxn>
                    <a:cxn ang="0">
                      <a:pos x="281" y="694"/>
                    </a:cxn>
                    <a:cxn ang="0">
                      <a:pos x="618" y="674"/>
                    </a:cxn>
                    <a:cxn ang="0">
                      <a:pos x="600" y="567"/>
                    </a:cxn>
                    <a:cxn ang="0">
                      <a:pos x="629" y="404"/>
                    </a:cxn>
                    <a:cxn ang="0">
                      <a:pos x="629" y="359"/>
                    </a:cxn>
                    <a:cxn ang="0">
                      <a:pos x="678" y="232"/>
                    </a:cxn>
                    <a:cxn ang="0">
                      <a:pos x="665" y="228"/>
                    </a:cxn>
                    <a:cxn ang="0">
                      <a:pos x="633" y="301"/>
                    </a:cxn>
                    <a:cxn ang="0">
                      <a:pos x="607" y="306"/>
                    </a:cxn>
                    <a:cxn ang="0">
                      <a:pos x="596" y="337"/>
                    </a:cxn>
                    <a:cxn ang="0">
                      <a:pos x="567" y="357"/>
                    </a:cxn>
                    <a:cxn ang="0">
                      <a:pos x="587" y="290"/>
                    </a:cxn>
                    <a:cxn ang="0">
                      <a:pos x="607" y="263"/>
                    </a:cxn>
                    <a:cxn ang="0">
                      <a:pos x="571" y="167"/>
                    </a:cxn>
                    <a:cxn ang="0">
                      <a:pos x="547" y="161"/>
                    </a:cxn>
                    <a:cxn ang="0">
                      <a:pos x="538" y="138"/>
                    </a:cxn>
                    <a:cxn ang="0">
                      <a:pos x="275" y="56"/>
                    </a:cxn>
                    <a:cxn ang="0">
                      <a:pos x="241" y="40"/>
                    </a:cxn>
                    <a:cxn ang="0">
                      <a:pos x="223" y="56"/>
                    </a:cxn>
                    <a:cxn ang="0">
                      <a:pos x="217" y="51"/>
                    </a:cxn>
                    <a:cxn ang="0">
                      <a:pos x="226" y="22"/>
                    </a:cxn>
                    <a:cxn ang="0">
                      <a:pos x="232" y="5"/>
                    </a:cxn>
                    <a:cxn ang="0">
                      <a:pos x="223" y="0"/>
                    </a:cxn>
                    <a:cxn ang="0">
                      <a:pos x="116" y="45"/>
                    </a:cxn>
                    <a:cxn ang="0">
                      <a:pos x="105" y="47"/>
                    </a:cxn>
                    <a:cxn ang="0">
                      <a:pos x="83" y="36"/>
                    </a:cxn>
                    <a:cxn ang="0">
                      <a:pos x="63" y="49"/>
                    </a:cxn>
                    <a:cxn ang="0">
                      <a:pos x="67" y="129"/>
                    </a:cxn>
                    <a:cxn ang="0">
                      <a:pos x="0" y="210"/>
                    </a:cxn>
                    <a:cxn ang="0">
                      <a:pos x="18" y="266"/>
                    </a:cxn>
                    <a:cxn ang="0">
                      <a:pos x="18" y="266"/>
                    </a:cxn>
                  </a:cxnLst>
                  <a:rect l="0" t="0" r="r" b="b"/>
                  <a:pathLst>
                    <a:path w="678" h="694">
                      <a:moveTo>
                        <a:pt x="18" y="266"/>
                      </a:moveTo>
                      <a:lnTo>
                        <a:pt x="16" y="348"/>
                      </a:lnTo>
                      <a:lnTo>
                        <a:pt x="99" y="399"/>
                      </a:lnTo>
                      <a:lnTo>
                        <a:pt x="130" y="435"/>
                      </a:lnTo>
                      <a:lnTo>
                        <a:pt x="197" y="484"/>
                      </a:lnTo>
                      <a:lnTo>
                        <a:pt x="206" y="542"/>
                      </a:lnTo>
                      <a:lnTo>
                        <a:pt x="219" y="620"/>
                      </a:lnTo>
                      <a:lnTo>
                        <a:pt x="281" y="694"/>
                      </a:lnTo>
                      <a:lnTo>
                        <a:pt x="618" y="674"/>
                      </a:lnTo>
                      <a:lnTo>
                        <a:pt x="600" y="567"/>
                      </a:lnTo>
                      <a:lnTo>
                        <a:pt x="629" y="404"/>
                      </a:lnTo>
                      <a:lnTo>
                        <a:pt x="629" y="359"/>
                      </a:lnTo>
                      <a:lnTo>
                        <a:pt x="678" y="232"/>
                      </a:lnTo>
                      <a:lnTo>
                        <a:pt x="665" y="228"/>
                      </a:lnTo>
                      <a:lnTo>
                        <a:pt x="633" y="301"/>
                      </a:lnTo>
                      <a:lnTo>
                        <a:pt x="607" y="306"/>
                      </a:lnTo>
                      <a:lnTo>
                        <a:pt x="596" y="337"/>
                      </a:lnTo>
                      <a:lnTo>
                        <a:pt x="567" y="357"/>
                      </a:lnTo>
                      <a:lnTo>
                        <a:pt x="587" y="290"/>
                      </a:lnTo>
                      <a:lnTo>
                        <a:pt x="607" y="263"/>
                      </a:lnTo>
                      <a:lnTo>
                        <a:pt x="571" y="167"/>
                      </a:lnTo>
                      <a:lnTo>
                        <a:pt x="547" y="161"/>
                      </a:lnTo>
                      <a:lnTo>
                        <a:pt x="538" y="138"/>
                      </a:lnTo>
                      <a:lnTo>
                        <a:pt x="275" y="56"/>
                      </a:lnTo>
                      <a:lnTo>
                        <a:pt x="241" y="40"/>
                      </a:lnTo>
                      <a:lnTo>
                        <a:pt x="223" y="56"/>
                      </a:lnTo>
                      <a:lnTo>
                        <a:pt x="217" y="51"/>
                      </a:lnTo>
                      <a:lnTo>
                        <a:pt x="226" y="22"/>
                      </a:lnTo>
                      <a:lnTo>
                        <a:pt x="232" y="5"/>
                      </a:lnTo>
                      <a:lnTo>
                        <a:pt x="223" y="0"/>
                      </a:lnTo>
                      <a:lnTo>
                        <a:pt x="116" y="45"/>
                      </a:lnTo>
                      <a:lnTo>
                        <a:pt x="105" y="47"/>
                      </a:lnTo>
                      <a:lnTo>
                        <a:pt x="83" y="36"/>
                      </a:lnTo>
                      <a:lnTo>
                        <a:pt x="63" y="49"/>
                      </a:lnTo>
                      <a:lnTo>
                        <a:pt x="67" y="129"/>
                      </a:lnTo>
                      <a:lnTo>
                        <a:pt x="0" y="210"/>
                      </a:lnTo>
                      <a:lnTo>
                        <a:pt x="18" y="266"/>
                      </a:lnTo>
                      <a:lnTo>
                        <a:pt x="18" y="26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8" name="Freeform 90"/>
                <p:cNvSpPr>
                  <a:spLocks/>
                </p:cNvSpPr>
                <p:nvPr userDrawn="1"/>
              </p:nvSpPr>
              <p:spPr bwMode="auto">
                <a:xfrm>
                  <a:off x="3307145" y="4055505"/>
                  <a:ext cx="271770" cy="431646"/>
                </a:xfrm>
                <a:custGeom>
                  <a:avLst/>
                  <a:gdLst/>
                  <a:ahLst/>
                  <a:cxnLst>
                    <a:cxn ang="0">
                      <a:pos x="9" y="361"/>
                    </a:cxn>
                    <a:cxn ang="0">
                      <a:pos x="60" y="250"/>
                    </a:cxn>
                    <a:cxn ang="0">
                      <a:pos x="44" y="207"/>
                    </a:cxn>
                    <a:cxn ang="0">
                      <a:pos x="131" y="140"/>
                    </a:cxn>
                    <a:cxn ang="0">
                      <a:pos x="147" y="91"/>
                    </a:cxn>
                    <a:cxn ang="0">
                      <a:pos x="84" y="20"/>
                    </a:cxn>
                    <a:cxn ang="0">
                      <a:pos x="421" y="0"/>
                    </a:cxn>
                    <a:cxn ang="0">
                      <a:pos x="430" y="51"/>
                    </a:cxn>
                    <a:cxn ang="0">
                      <a:pos x="463" y="118"/>
                    </a:cxn>
                    <a:cxn ang="0">
                      <a:pos x="492" y="455"/>
                    </a:cxn>
                    <a:cxn ang="0">
                      <a:pos x="485" y="524"/>
                    </a:cxn>
                    <a:cxn ang="0">
                      <a:pos x="503" y="564"/>
                    </a:cxn>
                    <a:cxn ang="0">
                      <a:pos x="483" y="640"/>
                    </a:cxn>
                    <a:cxn ang="0">
                      <a:pos x="456" y="673"/>
                    </a:cxn>
                    <a:cxn ang="0">
                      <a:pos x="443" y="729"/>
                    </a:cxn>
                    <a:cxn ang="0">
                      <a:pos x="459" y="747"/>
                    </a:cxn>
                    <a:cxn ang="0">
                      <a:pos x="445" y="778"/>
                    </a:cxn>
                    <a:cxn ang="0">
                      <a:pos x="452" y="789"/>
                    </a:cxn>
                    <a:cxn ang="0">
                      <a:pos x="412" y="805"/>
                    </a:cxn>
                    <a:cxn ang="0">
                      <a:pos x="403" y="861"/>
                    </a:cxn>
                    <a:cxn ang="0">
                      <a:pos x="345" y="843"/>
                    </a:cxn>
                    <a:cxn ang="0">
                      <a:pos x="316" y="883"/>
                    </a:cxn>
                    <a:cxn ang="0">
                      <a:pos x="298" y="879"/>
                    </a:cxn>
                    <a:cxn ang="0">
                      <a:pos x="278" y="843"/>
                    </a:cxn>
                    <a:cxn ang="0">
                      <a:pos x="247" y="756"/>
                    </a:cxn>
                    <a:cxn ang="0">
                      <a:pos x="171" y="711"/>
                    </a:cxn>
                    <a:cxn ang="0">
                      <a:pos x="156" y="667"/>
                    </a:cxn>
                    <a:cxn ang="0">
                      <a:pos x="180" y="598"/>
                    </a:cxn>
                    <a:cxn ang="0">
                      <a:pos x="160" y="584"/>
                    </a:cxn>
                    <a:cxn ang="0">
                      <a:pos x="111" y="584"/>
                    </a:cxn>
                    <a:cxn ang="0">
                      <a:pos x="100" y="542"/>
                    </a:cxn>
                    <a:cxn ang="0">
                      <a:pos x="20" y="457"/>
                    </a:cxn>
                    <a:cxn ang="0">
                      <a:pos x="0" y="388"/>
                    </a:cxn>
                    <a:cxn ang="0">
                      <a:pos x="9" y="361"/>
                    </a:cxn>
                    <a:cxn ang="0">
                      <a:pos x="9" y="361"/>
                    </a:cxn>
                  </a:cxnLst>
                  <a:rect l="0" t="0" r="r" b="b"/>
                  <a:pathLst>
                    <a:path w="503" h="883">
                      <a:moveTo>
                        <a:pt x="9" y="361"/>
                      </a:moveTo>
                      <a:lnTo>
                        <a:pt x="60" y="250"/>
                      </a:lnTo>
                      <a:lnTo>
                        <a:pt x="44" y="207"/>
                      </a:lnTo>
                      <a:lnTo>
                        <a:pt x="131" y="140"/>
                      </a:lnTo>
                      <a:lnTo>
                        <a:pt x="147" y="91"/>
                      </a:lnTo>
                      <a:lnTo>
                        <a:pt x="84" y="20"/>
                      </a:lnTo>
                      <a:lnTo>
                        <a:pt x="421" y="0"/>
                      </a:lnTo>
                      <a:lnTo>
                        <a:pt x="430" y="51"/>
                      </a:lnTo>
                      <a:lnTo>
                        <a:pt x="463" y="118"/>
                      </a:lnTo>
                      <a:lnTo>
                        <a:pt x="492" y="455"/>
                      </a:lnTo>
                      <a:lnTo>
                        <a:pt x="485" y="524"/>
                      </a:lnTo>
                      <a:lnTo>
                        <a:pt x="503" y="564"/>
                      </a:lnTo>
                      <a:lnTo>
                        <a:pt x="483" y="640"/>
                      </a:lnTo>
                      <a:lnTo>
                        <a:pt x="456" y="673"/>
                      </a:lnTo>
                      <a:lnTo>
                        <a:pt x="443" y="729"/>
                      </a:lnTo>
                      <a:lnTo>
                        <a:pt x="459" y="747"/>
                      </a:lnTo>
                      <a:lnTo>
                        <a:pt x="445" y="778"/>
                      </a:lnTo>
                      <a:lnTo>
                        <a:pt x="452" y="789"/>
                      </a:lnTo>
                      <a:lnTo>
                        <a:pt x="412" y="805"/>
                      </a:lnTo>
                      <a:lnTo>
                        <a:pt x="403" y="861"/>
                      </a:lnTo>
                      <a:lnTo>
                        <a:pt x="345" y="843"/>
                      </a:lnTo>
                      <a:lnTo>
                        <a:pt x="316" y="883"/>
                      </a:lnTo>
                      <a:lnTo>
                        <a:pt x="298" y="879"/>
                      </a:lnTo>
                      <a:lnTo>
                        <a:pt x="278" y="843"/>
                      </a:lnTo>
                      <a:lnTo>
                        <a:pt x="247" y="756"/>
                      </a:lnTo>
                      <a:lnTo>
                        <a:pt x="171" y="711"/>
                      </a:lnTo>
                      <a:lnTo>
                        <a:pt x="156" y="667"/>
                      </a:lnTo>
                      <a:lnTo>
                        <a:pt x="180" y="598"/>
                      </a:lnTo>
                      <a:lnTo>
                        <a:pt x="160" y="584"/>
                      </a:lnTo>
                      <a:lnTo>
                        <a:pt x="111" y="584"/>
                      </a:lnTo>
                      <a:lnTo>
                        <a:pt x="100" y="542"/>
                      </a:lnTo>
                      <a:lnTo>
                        <a:pt x="20" y="457"/>
                      </a:lnTo>
                      <a:lnTo>
                        <a:pt x="0" y="388"/>
                      </a:lnTo>
                      <a:lnTo>
                        <a:pt x="9" y="361"/>
                      </a:lnTo>
                      <a:lnTo>
                        <a:pt x="9" y="3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9" name="Freeform 91"/>
                <p:cNvSpPr>
                  <a:spLocks/>
                </p:cNvSpPr>
                <p:nvPr userDrawn="1"/>
              </p:nvSpPr>
              <p:spPr bwMode="auto">
                <a:xfrm>
                  <a:off x="3546942" y="4094492"/>
                  <a:ext cx="214217" cy="325823"/>
                </a:xfrm>
                <a:custGeom>
                  <a:avLst/>
                  <a:gdLst/>
                  <a:ahLst/>
                  <a:cxnLst>
                    <a:cxn ang="0">
                      <a:pos x="13" y="665"/>
                    </a:cxn>
                    <a:cxn ang="0">
                      <a:pos x="25" y="645"/>
                    </a:cxn>
                    <a:cxn ang="0">
                      <a:pos x="100" y="640"/>
                    </a:cxn>
                    <a:cxn ang="0">
                      <a:pos x="163" y="620"/>
                    </a:cxn>
                    <a:cxn ang="0">
                      <a:pos x="225" y="582"/>
                    </a:cxn>
                    <a:cxn ang="0">
                      <a:pos x="276" y="580"/>
                    </a:cxn>
                    <a:cxn ang="0">
                      <a:pos x="334" y="484"/>
                    </a:cxn>
                    <a:cxn ang="0">
                      <a:pos x="352" y="491"/>
                    </a:cxn>
                    <a:cxn ang="0">
                      <a:pos x="397" y="457"/>
                    </a:cxn>
                    <a:cxn ang="0">
                      <a:pos x="386" y="433"/>
                    </a:cxn>
                    <a:cxn ang="0">
                      <a:pos x="390" y="419"/>
                    </a:cxn>
                    <a:cxn ang="0">
                      <a:pos x="346" y="9"/>
                    </a:cxn>
                    <a:cxn ang="0">
                      <a:pos x="341" y="0"/>
                    </a:cxn>
                    <a:cxn ang="0">
                      <a:pos x="105" y="27"/>
                    </a:cxn>
                    <a:cxn ang="0">
                      <a:pos x="60" y="49"/>
                    </a:cxn>
                    <a:cxn ang="0">
                      <a:pos x="20" y="38"/>
                    </a:cxn>
                    <a:cxn ang="0">
                      <a:pos x="49" y="375"/>
                    </a:cxn>
                    <a:cxn ang="0">
                      <a:pos x="42" y="444"/>
                    </a:cxn>
                    <a:cxn ang="0">
                      <a:pos x="60" y="484"/>
                    </a:cxn>
                    <a:cxn ang="0">
                      <a:pos x="40" y="560"/>
                    </a:cxn>
                    <a:cxn ang="0">
                      <a:pos x="13" y="593"/>
                    </a:cxn>
                    <a:cxn ang="0">
                      <a:pos x="0" y="649"/>
                    </a:cxn>
                    <a:cxn ang="0">
                      <a:pos x="13" y="665"/>
                    </a:cxn>
                    <a:cxn ang="0">
                      <a:pos x="13" y="665"/>
                    </a:cxn>
                  </a:cxnLst>
                  <a:rect l="0" t="0" r="r" b="b"/>
                  <a:pathLst>
                    <a:path w="397" h="665">
                      <a:moveTo>
                        <a:pt x="13" y="665"/>
                      </a:moveTo>
                      <a:lnTo>
                        <a:pt x="25" y="645"/>
                      </a:lnTo>
                      <a:lnTo>
                        <a:pt x="100" y="640"/>
                      </a:lnTo>
                      <a:lnTo>
                        <a:pt x="163" y="620"/>
                      </a:lnTo>
                      <a:lnTo>
                        <a:pt x="225" y="582"/>
                      </a:lnTo>
                      <a:lnTo>
                        <a:pt x="276" y="580"/>
                      </a:lnTo>
                      <a:lnTo>
                        <a:pt x="334" y="484"/>
                      </a:lnTo>
                      <a:lnTo>
                        <a:pt x="352" y="491"/>
                      </a:lnTo>
                      <a:lnTo>
                        <a:pt x="397" y="457"/>
                      </a:lnTo>
                      <a:lnTo>
                        <a:pt x="386" y="433"/>
                      </a:lnTo>
                      <a:lnTo>
                        <a:pt x="390" y="419"/>
                      </a:lnTo>
                      <a:lnTo>
                        <a:pt x="346" y="9"/>
                      </a:lnTo>
                      <a:lnTo>
                        <a:pt x="341" y="0"/>
                      </a:lnTo>
                      <a:lnTo>
                        <a:pt x="105" y="27"/>
                      </a:lnTo>
                      <a:lnTo>
                        <a:pt x="60" y="49"/>
                      </a:lnTo>
                      <a:lnTo>
                        <a:pt x="20" y="38"/>
                      </a:lnTo>
                      <a:lnTo>
                        <a:pt x="49" y="375"/>
                      </a:lnTo>
                      <a:lnTo>
                        <a:pt x="42" y="444"/>
                      </a:lnTo>
                      <a:lnTo>
                        <a:pt x="60" y="484"/>
                      </a:lnTo>
                      <a:lnTo>
                        <a:pt x="40" y="560"/>
                      </a:lnTo>
                      <a:lnTo>
                        <a:pt x="13" y="593"/>
                      </a:lnTo>
                      <a:lnTo>
                        <a:pt x="0" y="649"/>
                      </a:lnTo>
                      <a:lnTo>
                        <a:pt x="13" y="665"/>
                      </a:lnTo>
                      <a:lnTo>
                        <a:pt x="13" y="66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0" name="Freeform 92"/>
                <p:cNvSpPr>
                  <a:spLocks/>
                </p:cNvSpPr>
                <p:nvPr userDrawn="1"/>
              </p:nvSpPr>
              <p:spPr bwMode="auto">
                <a:xfrm>
                  <a:off x="3467009" y="4300569"/>
                  <a:ext cx="505170" cy="225569"/>
                </a:xfrm>
                <a:custGeom>
                  <a:avLst/>
                  <a:gdLst/>
                  <a:ahLst/>
                  <a:cxnLst>
                    <a:cxn ang="0">
                      <a:pos x="4" y="440"/>
                    </a:cxn>
                    <a:cxn ang="0">
                      <a:pos x="27" y="437"/>
                    </a:cxn>
                    <a:cxn ang="0">
                      <a:pos x="33" y="388"/>
                    </a:cxn>
                    <a:cxn ang="0">
                      <a:pos x="20" y="386"/>
                    </a:cxn>
                    <a:cxn ang="0">
                      <a:pos x="49" y="346"/>
                    </a:cxn>
                    <a:cxn ang="0">
                      <a:pos x="107" y="364"/>
                    </a:cxn>
                    <a:cxn ang="0">
                      <a:pos x="116" y="308"/>
                    </a:cxn>
                    <a:cxn ang="0">
                      <a:pos x="156" y="292"/>
                    </a:cxn>
                    <a:cxn ang="0">
                      <a:pos x="149" y="281"/>
                    </a:cxn>
                    <a:cxn ang="0">
                      <a:pos x="172" y="228"/>
                    </a:cxn>
                    <a:cxn ang="0">
                      <a:pos x="247" y="223"/>
                    </a:cxn>
                    <a:cxn ang="0">
                      <a:pos x="310" y="203"/>
                    </a:cxn>
                    <a:cxn ang="0">
                      <a:pos x="350" y="176"/>
                    </a:cxn>
                    <a:cxn ang="0">
                      <a:pos x="372" y="165"/>
                    </a:cxn>
                    <a:cxn ang="0">
                      <a:pos x="423" y="163"/>
                    </a:cxn>
                    <a:cxn ang="0">
                      <a:pos x="481" y="67"/>
                    </a:cxn>
                    <a:cxn ang="0">
                      <a:pos x="499" y="74"/>
                    </a:cxn>
                    <a:cxn ang="0">
                      <a:pos x="544" y="40"/>
                    </a:cxn>
                    <a:cxn ang="0">
                      <a:pos x="533" y="16"/>
                    </a:cxn>
                    <a:cxn ang="0">
                      <a:pos x="537" y="2"/>
                    </a:cxn>
                    <a:cxn ang="0">
                      <a:pos x="577" y="0"/>
                    </a:cxn>
                    <a:cxn ang="0">
                      <a:pos x="604" y="9"/>
                    </a:cxn>
                    <a:cxn ang="0">
                      <a:pos x="684" y="56"/>
                    </a:cxn>
                    <a:cxn ang="0">
                      <a:pos x="742" y="54"/>
                    </a:cxn>
                    <a:cxn ang="0">
                      <a:pos x="769" y="36"/>
                    </a:cxn>
                    <a:cxn ang="0">
                      <a:pos x="834" y="76"/>
                    </a:cxn>
                    <a:cxn ang="0">
                      <a:pos x="854" y="152"/>
                    </a:cxn>
                    <a:cxn ang="0">
                      <a:pos x="927" y="205"/>
                    </a:cxn>
                    <a:cxn ang="0">
                      <a:pos x="891" y="248"/>
                    </a:cxn>
                    <a:cxn ang="0">
                      <a:pos x="829" y="308"/>
                    </a:cxn>
                    <a:cxn ang="0">
                      <a:pos x="827" y="321"/>
                    </a:cxn>
                    <a:cxn ang="0">
                      <a:pos x="735" y="379"/>
                    </a:cxn>
                    <a:cxn ang="0">
                      <a:pos x="223" y="428"/>
                    </a:cxn>
                    <a:cxn ang="0">
                      <a:pos x="167" y="424"/>
                    </a:cxn>
                    <a:cxn ang="0">
                      <a:pos x="169" y="451"/>
                    </a:cxn>
                    <a:cxn ang="0">
                      <a:pos x="0" y="464"/>
                    </a:cxn>
                    <a:cxn ang="0">
                      <a:pos x="4" y="440"/>
                    </a:cxn>
                    <a:cxn ang="0">
                      <a:pos x="4" y="440"/>
                    </a:cxn>
                  </a:cxnLst>
                  <a:rect l="0" t="0" r="r" b="b"/>
                  <a:pathLst>
                    <a:path w="927" h="464">
                      <a:moveTo>
                        <a:pt x="4" y="440"/>
                      </a:moveTo>
                      <a:lnTo>
                        <a:pt x="27" y="437"/>
                      </a:lnTo>
                      <a:lnTo>
                        <a:pt x="33" y="388"/>
                      </a:lnTo>
                      <a:lnTo>
                        <a:pt x="20" y="386"/>
                      </a:lnTo>
                      <a:lnTo>
                        <a:pt x="49" y="346"/>
                      </a:lnTo>
                      <a:lnTo>
                        <a:pt x="107" y="364"/>
                      </a:lnTo>
                      <a:lnTo>
                        <a:pt x="116" y="308"/>
                      </a:lnTo>
                      <a:lnTo>
                        <a:pt x="156" y="292"/>
                      </a:lnTo>
                      <a:lnTo>
                        <a:pt x="149" y="281"/>
                      </a:lnTo>
                      <a:lnTo>
                        <a:pt x="172" y="228"/>
                      </a:lnTo>
                      <a:lnTo>
                        <a:pt x="247" y="223"/>
                      </a:lnTo>
                      <a:lnTo>
                        <a:pt x="310" y="203"/>
                      </a:lnTo>
                      <a:lnTo>
                        <a:pt x="350" y="176"/>
                      </a:lnTo>
                      <a:lnTo>
                        <a:pt x="372" y="165"/>
                      </a:lnTo>
                      <a:lnTo>
                        <a:pt x="423" y="163"/>
                      </a:lnTo>
                      <a:lnTo>
                        <a:pt x="481" y="67"/>
                      </a:lnTo>
                      <a:lnTo>
                        <a:pt x="499" y="74"/>
                      </a:lnTo>
                      <a:lnTo>
                        <a:pt x="544" y="40"/>
                      </a:lnTo>
                      <a:lnTo>
                        <a:pt x="533" y="16"/>
                      </a:lnTo>
                      <a:lnTo>
                        <a:pt x="537" y="2"/>
                      </a:lnTo>
                      <a:lnTo>
                        <a:pt x="577" y="0"/>
                      </a:lnTo>
                      <a:lnTo>
                        <a:pt x="604" y="9"/>
                      </a:lnTo>
                      <a:lnTo>
                        <a:pt x="684" y="56"/>
                      </a:lnTo>
                      <a:lnTo>
                        <a:pt x="742" y="54"/>
                      </a:lnTo>
                      <a:lnTo>
                        <a:pt x="769" y="36"/>
                      </a:lnTo>
                      <a:lnTo>
                        <a:pt x="834" y="76"/>
                      </a:lnTo>
                      <a:lnTo>
                        <a:pt x="854" y="152"/>
                      </a:lnTo>
                      <a:lnTo>
                        <a:pt x="927" y="205"/>
                      </a:lnTo>
                      <a:lnTo>
                        <a:pt x="891" y="248"/>
                      </a:lnTo>
                      <a:lnTo>
                        <a:pt x="829" y="308"/>
                      </a:lnTo>
                      <a:lnTo>
                        <a:pt x="827" y="321"/>
                      </a:lnTo>
                      <a:lnTo>
                        <a:pt x="735" y="379"/>
                      </a:lnTo>
                      <a:lnTo>
                        <a:pt x="223" y="428"/>
                      </a:lnTo>
                      <a:lnTo>
                        <a:pt x="167" y="424"/>
                      </a:lnTo>
                      <a:lnTo>
                        <a:pt x="169" y="451"/>
                      </a:lnTo>
                      <a:lnTo>
                        <a:pt x="0" y="464"/>
                      </a:lnTo>
                      <a:lnTo>
                        <a:pt x="4" y="440"/>
                      </a:lnTo>
                      <a:lnTo>
                        <a:pt x="4" y="44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1" name="Freeform 93"/>
                <p:cNvSpPr>
                  <a:spLocks/>
                </p:cNvSpPr>
                <p:nvPr userDrawn="1"/>
              </p:nvSpPr>
              <p:spPr bwMode="auto">
                <a:xfrm>
                  <a:off x="3412656" y="4467658"/>
                  <a:ext cx="591496" cy="178228"/>
                </a:xfrm>
                <a:custGeom>
                  <a:avLst/>
                  <a:gdLst/>
                  <a:ahLst/>
                  <a:cxnLst>
                    <a:cxn ang="0">
                      <a:pos x="20" y="297"/>
                    </a:cxn>
                    <a:cxn ang="0">
                      <a:pos x="13" y="292"/>
                    </a:cxn>
                    <a:cxn ang="0">
                      <a:pos x="44" y="268"/>
                    </a:cxn>
                    <a:cxn ang="0">
                      <a:pos x="75" y="212"/>
                    </a:cxn>
                    <a:cxn ang="0">
                      <a:pos x="64" y="198"/>
                    </a:cxn>
                    <a:cxn ang="0">
                      <a:pos x="80" y="172"/>
                    </a:cxn>
                    <a:cxn ang="0">
                      <a:pos x="80" y="140"/>
                    </a:cxn>
                    <a:cxn ang="0">
                      <a:pos x="102" y="118"/>
                    </a:cxn>
                    <a:cxn ang="0">
                      <a:pos x="271" y="105"/>
                    </a:cxn>
                    <a:cxn ang="0">
                      <a:pos x="269" y="78"/>
                    </a:cxn>
                    <a:cxn ang="0">
                      <a:pos x="325" y="82"/>
                    </a:cxn>
                    <a:cxn ang="0">
                      <a:pos x="837" y="33"/>
                    </a:cxn>
                    <a:cxn ang="0">
                      <a:pos x="1092" y="0"/>
                    </a:cxn>
                    <a:cxn ang="0">
                      <a:pos x="1047" y="87"/>
                    </a:cxn>
                    <a:cxn ang="0">
                      <a:pos x="978" y="102"/>
                    </a:cxn>
                    <a:cxn ang="0">
                      <a:pos x="944" y="147"/>
                    </a:cxn>
                    <a:cxn ang="0">
                      <a:pos x="820" y="218"/>
                    </a:cxn>
                    <a:cxn ang="0">
                      <a:pos x="813" y="245"/>
                    </a:cxn>
                    <a:cxn ang="0">
                      <a:pos x="782" y="261"/>
                    </a:cxn>
                    <a:cxn ang="0">
                      <a:pos x="782" y="297"/>
                    </a:cxn>
                    <a:cxn ang="0">
                      <a:pos x="612" y="317"/>
                    </a:cxn>
                    <a:cxn ang="0">
                      <a:pos x="274" y="346"/>
                    </a:cxn>
                    <a:cxn ang="0">
                      <a:pos x="0" y="361"/>
                    </a:cxn>
                    <a:cxn ang="0">
                      <a:pos x="20" y="297"/>
                    </a:cxn>
                    <a:cxn ang="0">
                      <a:pos x="20" y="297"/>
                    </a:cxn>
                  </a:cxnLst>
                  <a:rect l="0" t="0" r="r" b="b"/>
                  <a:pathLst>
                    <a:path w="1092" h="361">
                      <a:moveTo>
                        <a:pt x="20" y="297"/>
                      </a:moveTo>
                      <a:lnTo>
                        <a:pt x="13" y="292"/>
                      </a:lnTo>
                      <a:lnTo>
                        <a:pt x="44" y="268"/>
                      </a:lnTo>
                      <a:lnTo>
                        <a:pt x="75" y="212"/>
                      </a:lnTo>
                      <a:lnTo>
                        <a:pt x="64" y="198"/>
                      </a:lnTo>
                      <a:lnTo>
                        <a:pt x="80" y="172"/>
                      </a:lnTo>
                      <a:lnTo>
                        <a:pt x="80" y="140"/>
                      </a:lnTo>
                      <a:lnTo>
                        <a:pt x="102" y="118"/>
                      </a:lnTo>
                      <a:lnTo>
                        <a:pt x="271" y="105"/>
                      </a:lnTo>
                      <a:lnTo>
                        <a:pt x="269" y="78"/>
                      </a:lnTo>
                      <a:lnTo>
                        <a:pt x="325" y="82"/>
                      </a:lnTo>
                      <a:lnTo>
                        <a:pt x="837" y="33"/>
                      </a:lnTo>
                      <a:lnTo>
                        <a:pt x="1092" y="0"/>
                      </a:lnTo>
                      <a:lnTo>
                        <a:pt x="1047" y="87"/>
                      </a:lnTo>
                      <a:lnTo>
                        <a:pt x="978" y="102"/>
                      </a:lnTo>
                      <a:lnTo>
                        <a:pt x="944" y="147"/>
                      </a:lnTo>
                      <a:lnTo>
                        <a:pt x="820" y="218"/>
                      </a:lnTo>
                      <a:lnTo>
                        <a:pt x="813" y="245"/>
                      </a:lnTo>
                      <a:lnTo>
                        <a:pt x="782" y="261"/>
                      </a:lnTo>
                      <a:lnTo>
                        <a:pt x="782" y="297"/>
                      </a:lnTo>
                      <a:lnTo>
                        <a:pt x="612" y="317"/>
                      </a:lnTo>
                      <a:lnTo>
                        <a:pt x="274" y="346"/>
                      </a:lnTo>
                      <a:lnTo>
                        <a:pt x="0" y="361"/>
                      </a:lnTo>
                      <a:lnTo>
                        <a:pt x="20" y="297"/>
                      </a:lnTo>
                      <a:lnTo>
                        <a:pt x="20" y="297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2" name="Freeform 94"/>
                <p:cNvSpPr>
                  <a:spLocks/>
                </p:cNvSpPr>
                <p:nvPr userDrawn="1"/>
              </p:nvSpPr>
              <p:spPr bwMode="auto">
                <a:xfrm>
                  <a:off x="3329527" y="4640317"/>
                  <a:ext cx="249388" cy="373166"/>
                </a:xfrm>
                <a:custGeom>
                  <a:avLst/>
                  <a:gdLst/>
                  <a:ahLst/>
                  <a:cxnLst>
                    <a:cxn ang="0">
                      <a:pos x="31" y="535"/>
                    </a:cxn>
                    <a:cxn ang="0">
                      <a:pos x="76" y="477"/>
                    </a:cxn>
                    <a:cxn ang="0">
                      <a:pos x="63" y="461"/>
                    </a:cxn>
                    <a:cxn ang="0">
                      <a:pos x="45" y="336"/>
                    </a:cxn>
                    <a:cxn ang="0">
                      <a:pos x="38" y="252"/>
                    </a:cxn>
                    <a:cxn ang="0">
                      <a:pos x="69" y="158"/>
                    </a:cxn>
                    <a:cxn ang="0">
                      <a:pos x="118" y="93"/>
                    </a:cxn>
                    <a:cxn ang="0">
                      <a:pos x="114" y="75"/>
                    </a:cxn>
                    <a:cxn ang="0">
                      <a:pos x="150" y="15"/>
                    </a:cxn>
                    <a:cxn ang="0">
                      <a:pos x="424" y="0"/>
                    </a:cxn>
                    <a:cxn ang="0">
                      <a:pos x="437" y="13"/>
                    </a:cxn>
                    <a:cxn ang="0">
                      <a:pos x="424" y="490"/>
                    </a:cxn>
                    <a:cxn ang="0">
                      <a:pos x="455" y="720"/>
                    </a:cxn>
                    <a:cxn ang="0">
                      <a:pos x="444" y="731"/>
                    </a:cxn>
                    <a:cxn ang="0">
                      <a:pos x="386" y="718"/>
                    </a:cxn>
                    <a:cxn ang="0">
                      <a:pos x="297" y="767"/>
                    </a:cxn>
                    <a:cxn ang="0">
                      <a:pos x="252" y="693"/>
                    </a:cxn>
                    <a:cxn ang="0">
                      <a:pos x="259" y="640"/>
                    </a:cxn>
                    <a:cxn ang="0">
                      <a:pos x="0" y="651"/>
                    </a:cxn>
                    <a:cxn ang="0">
                      <a:pos x="31" y="535"/>
                    </a:cxn>
                    <a:cxn ang="0">
                      <a:pos x="31" y="535"/>
                    </a:cxn>
                  </a:cxnLst>
                  <a:rect l="0" t="0" r="r" b="b"/>
                  <a:pathLst>
                    <a:path w="455" h="767">
                      <a:moveTo>
                        <a:pt x="31" y="535"/>
                      </a:moveTo>
                      <a:lnTo>
                        <a:pt x="76" y="477"/>
                      </a:lnTo>
                      <a:lnTo>
                        <a:pt x="63" y="461"/>
                      </a:lnTo>
                      <a:lnTo>
                        <a:pt x="45" y="336"/>
                      </a:lnTo>
                      <a:lnTo>
                        <a:pt x="38" y="252"/>
                      </a:lnTo>
                      <a:lnTo>
                        <a:pt x="69" y="158"/>
                      </a:lnTo>
                      <a:lnTo>
                        <a:pt x="118" y="93"/>
                      </a:lnTo>
                      <a:lnTo>
                        <a:pt x="114" y="75"/>
                      </a:lnTo>
                      <a:lnTo>
                        <a:pt x="150" y="15"/>
                      </a:lnTo>
                      <a:lnTo>
                        <a:pt x="424" y="0"/>
                      </a:lnTo>
                      <a:lnTo>
                        <a:pt x="437" y="13"/>
                      </a:lnTo>
                      <a:lnTo>
                        <a:pt x="424" y="490"/>
                      </a:lnTo>
                      <a:lnTo>
                        <a:pt x="455" y="720"/>
                      </a:lnTo>
                      <a:lnTo>
                        <a:pt x="444" y="731"/>
                      </a:lnTo>
                      <a:lnTo>
                        <a:pt x="386" y="718"/>
                      </a:lnTo>
                      <a:lnTo>
                        <a:pt x="297" y="767"/>
                      </a:lnTo>
                      <a:lnTo>
                        <a:pt x="252" y="693"/>
                      </a:lnTo>
                      <a:lnTo>
                        <a:pt x="259" y="640"/>
                      </a:lnTo>
                      <a:lnTo>
                        <a:pt x="0" y="651"/>
                      </a:lnTo>
                      <a:lnTo>
                        <a:pt x="31" y="535"/>
                      </a:lnTo>
                      <a:lnTo>
                        <a:pt x="31" y="53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3" name="Freeform 95"/>
                <p:cNvSpPr>
                  <a:spLocks/>
                </p:cNvSpPr>
                <p:nvPr userDrawn="1"/>
              </p:nvSpPr>
              <p:spPr bwMode="auto">
                <a:xfrm>
                  <a:off x="3559731" y="4623608"/>
                  <a:ext cx="265373" cy="378735"/>
                </a:xfrm>
                <a:custGeom>
                  <a:avLst/>
                  <a:gdLst/>
                  <a:ahLst/>
                  <a:cxnLst>
                    <a:cxn ang="0">
                      <a:pos x="13" y="42"/>
                    </a:cxn>
                    <a:cxn ang="0">
                      <a:pos x="0" y="519"/>
                    </a:cxn>
                    <a:cxn ang="0">
                      <a:pos x="31" y="749"/>
                    </a:cxn>
                    <a:cxn ang="0">
                      <a:pos x="64" y="758"/>
                    </a:cxn>
                    <a:cxn ang="0">
                      <a:pos x="95" y="740"/>
                    </a:cxn>
                    <a:cxn ang="0">
                      <a:pos x="113" y="758"/>
                    </a:cxn>
                    <a:cxn ang="0">
                      <a:pos x="87" y="774"/>
                    </a:cxn>
                    <a:cxn ang="0">
                      <a:pos x="153" y="756"/>
                    </a:cxn>
                    <a:cxn ang="0">
                      <a:pos x="167" y="736"/>
                    </a:cxn>
                    <a:cxn ang="0">
                      <a:pos x="158" y="722"/>
                    </a:cxn>
                    <a:cxn ang="0">
                      <a:pos x="162" y="702"/>
                    </a:cxn>
                    <a:cxn ang="0">
                      <a:pos x="131" y="673"/>
                    </a:cxn>
                    <a:cxn ang="0">
                      <a:pos x="131" y="649"/>
                    </a:cxn>
                    <a:cxn ang="0">
                      <a:pos x="488" y="617"/>
                    </a:cxn>
                    <a:cxn ang="0">
                      <a:pos x="459" y="495"/>
                    </a:cxn>
                    <a:cxn ang="0">
                      <a:pos x="477" y="421"/>
                    </a:cxn>
                    <a:cxn ang="0">
                      <a:pos x="432" y="325"/>
                    </a:cxn>
                    <a:cxn ang="0">
                      <a:pos x="338" y="0"/>
                    </a:cxn>
                    <a:cxn ang="0">
                      <a:pos x="0" y="29"/>
                    </a:cxn>
                    <a:cxn ang="0">
                      <a:pos x="13" y="42"/>
                    </a:cxn>
                    <a:cxn ang="0">
                      <a:pos x="13" y="42"/>
                    </a:cxn>
                  </a:cxnLst>
                  <a:rect l="0" t="0" r="r" b="b"/>
                  <a:pathLst>
                    <a:path w="488" h="774">
                      <a:moveTo>
                        <a:pt x="13" y="42"/>
                      </a:moveTo>
                      <a:lnTo>
                        <a:pt x="0" y="519"/>
                      </a:lnTo>
                      <a:lnTo>
                        <a:pt x="31" y="749"/>
                      </a:lnTo>
                      <a:lnTo>
                        <a:pt x="64" y="758"/>
                      </a:lnTo>
                      <a:lnTo>
                        <a:pt x="95" y="740"/>
                      </a:lnTo>
                      <a:lnTo>
                        <a:pt x="113" y="758"/>
                      </a:lnTo>
                      <a:lnTo>
                        <a:pt x="87" y="774"/>
                      </a:lnTo>
                      <a:lnTo>
                        <a:pt x="153" y="756"/>
                      </a:lnTo>
                      <a:lnTo>
                        <a:pt x="167" y="736"/>
                      </a:lnTo>
                      <a:lnTo>
                        <a:pt x="158" y="722"/>
                      </a:lnTo>
                      <a:lnTo>
                        <a:pt x="162" y="702"/>
                      </a:lnTo>
                      <a:lnTo>
                        <a:pt x="131" y="673"/>
                      </a:lnTo>
                      <a:lnTo>
                        <a:pt x="131" y="649"/>
                      </a:lnTo>
                      <a:lnTo>
                        <a:pt x="488" y="617"/>
                      </a:lnTo>
                      <a:lnTo>
                        <a:pt x="459" y="495"/>
                      </a:lnTo>
                      <a:lnTo>
                        <a:pt x="477" y="421"/>
                      </a:lnTo>
                      <a:lnTo>
                        <a:pt x="432" y="325"/>
                      </a:lnTo>
                      <a:lnTo>
                        <a:pt x="338" y="0"/>
                      </a:lnTo>
                      <a:lnTo>
                        <a:pt x="0" y="29"/>
                      </a:lnTo>
                      <a:lnTo>
                        <a:pt x="13" y="42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4" name="Freeform 96"/>
                <p:cNvSpPr>
                  <a:spLocks/>
                </p:cNvSpPr>
                <p:nvPr userDrawn="1"/>
              </p:nvSpPr>
              <p:spPr bwMode="auto">
                <a:xfrm>
                  <a:off x="3741975" y="4604113"/>
                  <a:ext cx="377279" cy="348103"/>
                </a:xfrm>
                <a:custGeom>
                  <a:avLst/>
                  <a:gdLst/>
                  <a:ahLst/>
                  <a:cxnLst>
                    <a:cxn ang="0">
                      <a:pos x="94" y="366"/>
                    </a:cxn>
                    <a:cxn ang="0">
                      <a:pos x="139" y="462"/>
                    </a:cxn>
                    <a:cxn ang="0">
                      <a:pos x="121" y="536"/>
                    </a:cxn>
                    <a:cxn ang="0">
                      <a:pos x="150" y="658"/>
                    </a:cxn>
                    <a:cxn ang="0">
                      <a:pos x="176" y="699"/>
                    </a:cxn>
                    <a:cxn ang="0">
                      <a:pos x="544" y="679"/>
                    </a:cxn>
                    <a:cxn ang="0">
                      <a:pos x="549" y="703"/>
                    </a:cxn>
                    <a:cxn ang="0">
                      <a:pos x="571" y="708"/>
                    </a:cxn>
                    <a:cxn ang="0">
                      <a:pos x="562" y="647"/>
                    </a:cxn>
                    <a:cxn ang="0">
                      <a:pos x="578" y="632"/>
                    </a:cxn>
                    <a:cxn ang="0">
                      <a:pos x="631" y="643"/>
                    </a:cxn>
                    <a:cxn ang="0">
                      <a:pos x="640" y="600"/>
                    </a:cxn>
                    <a:cxn ang="0">
                      <a:pos x="633" y="545"/>
                    </a:cxn>
                    <a:cxn ang="0">
                      <a:pos x="656" y="529"/>
                    </a:cxn>
                    <a:cxn ang="0">
                      <a:pos x="689" y="422"/>
                    </a:cxn>
                    <a:cxn ang="0">
                      <a:pos x="667" y="418"/>
                    </a:cxn>
                    <a:cxn ang="0">
                      <a:pos x="578" y="279"/>
                    </a:cxn>
                    <a:cxn ang="0">
                      <a:pos x="384" y="105"/>
                    </a:cxn>
                    <a:cxn ang="0">
                      <a:pos x="299" y="52"/>
                    </a:cxn>
                    <a:cxn ang="0">
                      <a:pos x="328" y="0"/>
                    </a:cxn>
                    <a:cxn ang="0">
                      <a:pos x="170" y="21"/>
                    </a:cxn>
                    <a:cxn ang="0">
                      <a:pos x="0" y="41"/>
                    </a:cxn>
                    <a:cxn ang="0">
                      <a:pos x="94" y="366"/>
                    </a:cxn>
                    <a:cxn ang="0">
                      <a:pos x="94" y="366"/>
                    </a:cxn>
                  </a:cxnLst>
                  <a:rect l="0" t="0" r="r" b="b"/>
                  <a:pathLst>
                    <a:path w="689" h="708">
                      <a:moveTo>
                        <a:pt x="94" y="366"/>
                      </a:moveTo>
                      <a:lnTo>
                        <a:pt x="139" y="462"/>
                      </a:lnTo>
                      <a:lnTo>
                        <a:pt x="121" y="536"/>
                      </a:lnTo>
                      <a:lnTo>
                        <a:pt x="150" y="658"/>
                      </a:lnTo>
                      <a:lnTo>
                        <a:pt x="176" y="699"/>
                      </a:lnTo>
                      <a:lnTo>
                        <a:pt x="544" y="679"/>
                      </a:lnTo>
                      <a:lnTo>
                        <a:pt x="549" y="703"/>
                      </a:lnTo>
                      <a:lnTo>
                        <a:pt x="571" y="708"/>
                      </a:lnTo>
                      <a:lnTo>
                        <a:pt x="562" y="647"/>
                      </a:lnTo>
                      <a:lnTo>
                        <a:pt x="578" y="632"/>
                      </a:lnTo>
                      <a:lnTo>
                        <a:pt x="631" y="643"/>
                      </a:lnTo>
                      <a:lnTo>
                        <a:pt x="640" y="600"/>
                      </a:lnTo>
                      <a:lnTo>
                        <a:pt x="633" y="545"/>
                      </a:lnTo>
                      <a:lnTo>
                        <a:pt x="656" y="529"/>
                      </a:lnTo>
                      <a:lnTo>
                        <a:pt x="689" y="422"/>
                      </a:lnTo>
                      <a:lnTo>
                        <a:pt x="667" y="418"/>
                      </a:lnTo>
                      <a:lnTo>
                        <a:pt x="578" y="279"/>
                      </a:lnTo>
                      <a:lnTo>
                        <a:pt x="384" y="105"/>
                      </a:lnTo>
                      <a:lnTo>
                        <a:pt x="299" y="52"/>
                      </a:lnTo>
                      <a:lnTo>
                        <a:pt x="328" y="0"/>
                      </a:lnTo>
                      <a:lnTo>
                        <a:pt x="170" y="21"/>
                      </a:lnTo>
                      <a:lnTo>
                        <a:pt x="0" y="41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5" name="Freeform 97"/>
                <p:cNvSpPr>
                  <a:spLocks/>
                </p:cNvSpPr>
                <p:nvPr userDrawn="1"/>
              </p:nvSpPr>
              <p:spPr bwMode="auto">
                <a:xfrm>
                  <a:off x="3633267" y="4913229"/>
                  <a:ext cx="629865" cy="423293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31" y="111"/>
                    </a:cxn>
                    <a:cxn ang="0">
                      <a:pos x="27" y="131"/>
                    </a:cxn>
                    <a:cxn ang="0">
                      <a:pos x="36" y="145"/>
                    </a:cxn>
                    <a:cxn ang="0">
                      <a:pos x="22" y="165"/>
                    </a:cxn>
                    <a:cxn ang="0">
                      <a:pos x="158" y="118"/>
                    </a:cxn>
                    <a:cxn ang="0">
                      <a:pos x="332" y="227"/>
                    </a:cxn>
                    <a:cxn ang="0">
                      <a:pos x="475" y="151"/>
                    </a:cxn>
                    <a:cxn ang="0">
                      <a:pos x="557" y="169"/>
                    </a:cxn>
                    <a:cxn ang="0">
                      <a:pos x="662" y="272"/>
                    </a:cxn>
                    <a:cxn ang="0">
                      <a:pos x="700" y="272"/>
                    </a:cxn>
                    <a:cxn ang="0">
                      <a:pos x="733" y="343"/>
                    </a:cxn>
                    <a:cxn ang="0">
                      <a:pos x="724" y="479"/>
                    </a:cxn>
                    <a:cxn ang="0">
                      <a:pos x="749" y="495"/>
                    </a:cxn>
                    <a:cxn ang="0">
                      <a:pos x="753" y="470"/>
                    </a:cxn>
                    <a:cxn ang="0">
                      <a:pos x="787" y="470"/>
                    </a:cxn>
                    <a:cxn ang="0">
                      <a:pos x="753" y="535"/>
                    </a:cxn>
                    <a:cxn ang="0">
                      <a:pos x="843" y="624"/>
                    </a:cxn>
                    <a:cxn ang="0">
                      <a:pos x="856" y="600"/>
                    </a:cxn>
                    <a:cxn ang="0">
                      <a:pos x="863" y="662"/>
                    </a:cxn>
                    <a:cxn ang="0">
                      <a:pos x="892" y="676"/>
                    </a:cxn>
                    <a:cxn ang="0">
                      <a:pos x="923" y="751"/>
                    </a:cxn>
                    <a:cxn ang="0">
                      <a:pos x="954" y="751"/>
                    </a:cxn>
                    <a:cxn ang="0">
                      <a:pos x="1021" y="823"/>
                    </a:cxn>
                    <a:cxn ang="0">
                      <a:pos x="1059" y="827"/>
                    </a:cxn>
                    <a:cxn ang="0">
                      <a:pos x="1059" y="838"/>
                    </a:cxn>
                    <a:cxn ang="0">
                      <a:pos x="1032" y="858"/>
                    </a:cxn>
                    <a:cxn ang="0">
                      <a:pos x="1092" y="850"/>
                    </a:cxn>
                    <a:cxn ang="0">
                      <a:pos x="1130" y="834"/>
                    </a:cxn>
                    <a:cxn ang="0">
                      <a:pos x="1150" y="734"/>
                    </a:cxn>
                    <a:cxn ang="0">
                      <a:pos x="1161" y="738"/>
                    </a:cxn>
                    <a:cxn ang="0">
                      <a:pos x="1152" y="600"/>
                    </a:cxn>
                    <a:cxn ang="0">
                      <a:pos x="1137" y="560"/>
                    </a:cxn>
                    <a:cxn ang="0">
                      <a:pos x="1012" y="359"/>
                    </a:cxn>
                    <a:cxn ang="0">
                      <a:pos x="914" y="169"/>
                    </a:cxn>
                    <a:cxn ang="0">
                      <a:pos x="854" y="13"/>
                    </a:cxn>
                    <a:cxn ang="0">
                      <a:pos x="838" y="11"/>
                    </a:cxn>
                    <a:cxn ang="0">
                      <a:pos x="785" y="0"/>
                    </a:cxn>
                    <a:cxn ang="0">
                      <a:pos x="769" y="15"/>
                    </a:cxn>
                    <a:cxn ang="0">
                      <a:pos x="778" y="76"/>
                    </a:cxn>
                    <a:cxn ang="0">
                      <a:pos x="756" y="71"/>
                    </a:cxn>
                    <a:cxn ang="0">
                      <a:pos x="751" y="47"/>
                    </a:cxn>
                    <a:cxn ang="0">
                      <a:pos x="383" y="67"/>
                    </a:cxn>
                    <a:cxn ang="0">
                      <a:pos x="357" y="26"/>
                    </a:cxn>
                    <a:cxn ang="0">
                      <a:pos x="0" y="58"/>
                    </a:cxn>
                    <a:cxn ang="0">
                      <a:pos x="0" y="82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1161" h="858">
                      <a:moveTo>
                        <a:pt x="0" y="82"/>
                      </a:moveTo>
                      <a:lnTo>
                        <a:pt x="31" y="111"/>
                      </a:lnTo>
                      <a:lnTo>
                        <a:pt x="27" y="131"/>
                      </a:lnTo>
                      <a:lnTo>
                        <a:pt x="36" y="145"/>
                      </a:lnTo>
                      <a:lnTo>
                        <a:pt x="22" y="165"/>
                      </a:lnTo>
                      <a:lnTo>
                        <a:pt x="158" y="118"/>
                      </a:lnTo>
                      <a:lnTo>
                        <a:pt x="332" y="227"/>
                      </a:lnTo>
                      <a:lnTo>
                        <a:pt x="475" y="151"/>
                      </a:lnTo>
                      <a:lnTo>
                        <a:pt x="557" y="169"/>
                      </a:lnTo>
                      <a:lnTo>
                        <a:pt x="662" y="272"/>
                      </a:lnTo>
                      <a:lnTo>
                        <a:pt x="700" y="272"/>
                      </a:lnTo>
                      <a:lnTo>
                        <a:pt x="733" y="343"/>
                      </a:lnTo>
                      <a:lnTo>
                        <a:pt x="724" y="479"/>
                      </a:lnTo>
                      <a:lnTo>
                        <a:pt x="749" y="495"/>
                      </a:lnTo>
                      <a:lnTo>
                        <a:pt x="753" y="470"/>
                      </a:lnTo>
                      <a:lnTo>
                        <a:pt x="787" y="470"/>
                      </a:lnTo>
                      <a:lnTo>
                        <a:pt x="753" y="535"/>
                      </a:lnTo>
                      <a:lnTo>
                        <a:pt x="843" y="624"/>
                      </a:lnTo>
                      <a:lnTo>
                        <a:pt x="856" y="600"/>
                      </a:lnTo>
                      <a:lnTo>
                        <a:pt x="863" y="662"/>
                      </a:lnTo>
                      <a:lnTo>
                        <a:pt x="892" y="676"/>
                      </a:lnTo>
                      <a:lnTo>
                        <a:pt x="923" y="751"/>
                      </a:lnTo>
                      <a:lnTo>
                        <a:pt x="954" y="751"/>
                      </a:lnTo>
                      <a:lnTo>
                        <a:pt x="1021" y="823"/>
                      </a:lnTo>
                      <a:lnTo>
                        <a:pt x="1059" y="827"/>
                      </a:lnTo>
                      <a:lnTo>
                        <a:pt x="1059" y="838"/>
                      </a:lnTo>
                      <a:lnTo>
                        <a:pt x="1032" y="858"/>
                      </a:lnTo>
                      <a:lnTo>
                        <a:pt x="1092" y="850"/>
                      </a:lnTo>
                      <a:lnTo>
                        <a:pt x="1130" y="834"/>
                      </a:lnTo>
                      <a:lnTo>
                        <a:pt x="1150" y="734"/>
                      </a:lnTo>
                      <a:lnTo>
                        <a:pt x="1161" y="738"/>
                      </a:lnTo>
                      <a:lnTo>
                        <a:pt x="1152" y="600"/>
                      </a:lnTo>
                      <a:lnTo>
                        <a:pt x="1137" y="560"/>
                      </a:lnTo>
                      <a:lnTo>
                        <a:pt x="1012" y="359"/>
                      </a:lnTo>
                      <a:lnTo>
                        <a:pt x="914" y="169"/>
                      </a:lnTo>
                      <a:lnTo>
                        <a:pt x="854" y="13"/>
                      </a:lnTo>
                      <a:lnTo>
                        <a:pt x="838" y="11"/>
                      </a:lnTo>
                      <a:lnTo>
                        <a:pt x="785" y="0"/>
                      </a:lnTo>
                      <a:lnTo>
                        <a:pt x="769" y="15"/>
                      </a:lnTo>
                      <a:lnTo>
                        <a:pt x="778" y="76"/>
                      </a:lnTo>
                      <a:lnTo>
                        <a:pt x="756" y="71"/>
                      </a:lnTo>
                      <a:lnTo>
                        <a:pt x="751" y="47"/>
                      </a:lnTo>
                      <a:lnTo>
                        <a:pt x="383" y="67"/>
                      </a:lnTo>
                      <a:lnTo>
                        <a:pt x="357" y="26"/>
                      </a:lnTo>
                      <a:lnTo>
                        <a:pt x="0" y="58"/>
                      </a:lnTo>
                      <a:lnTo>
                        <a:pt x="0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6" name="Freeform 101"/>
                <p:cNvSpPr>
                  <a:spLocks/>
                </p:cNvSpPr>
                <p:nvPr userDrawn="1"/>
              </p:nvSpPr>
              <p:spPr bwMode="auto">
                <a:xfrm>
                  <a:off x="3735580" y="4044366"/>
                  <a:ext cx="290953" cy="292405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44" y="517"/>
                    </a:cxn>
                    <a:cxn ang="0">
                      <a:pos x="111" y="524"/>
                    </a:cxn>
                    <a:cxn ang="0">
                      <a:pos x="191" y="571"/>
                    </a:cxn>
                    <a:cxn ang="0">
                      <a:pos x="249" y="569"/>
                    </a:cxn>
                    <a:cxn ang="0">
                      <a:pos x="276" y="551"/>
                    </a:cxn>
                    <a:cxn ang="0">
                      <a:pos x="341" y="591"/>
                    </a:cxn>
                    <a:cxn ang="0">
                      <a:pos x="378" y="558"/>
                    </a:cxn>
                    <a:cxn ang="0">
                      <a:pos x="387" y="493"/>
                    </a:cxn>
                    <a:cxn ang="0">
                      <a:pos x="412" y="506"/>
                    </a:cxn>
                    <a:cxn ang="0">
                      <a:pos x="425" y="453"/>
                    </a:cxn>
                    <a:cxn ang="0">
                      <a:pos x="514" y="375"/>
                    </a:cxn>
                    <a:cxn ang="0">
                      <a:pos x="530" y="247"/>
                    </a:cxn>
                    <a:cxn ang="0">
                      <a:pos x="519" y="221"/>
                    </a:cxn>
                    <a:cxn ang="0">
                      <a:pos x="537" y="207"/>
                    </a:cxn>
                    <a:cxn ang="0">
                      <a:pos x="503" y="0"/>
                    </a:cxn>
                    <a:cxn ang="0">
                      <a:pos x="412" y="47"/>
                    </a:cxn>
                    <a:cxn ang="0">
                      <a:pos x="365" y="96"/>
                    </a:cxn>
                    <a:cxn ang="0">
                      <a:pos x="332" y="98"/>
                    </a:cxn>
                    <a:cxn ang="0">
                      <a:pos x="280" y="125"/>
                    </a:cxn>
                    <a:cxn ang="0">
                      <a:pos x="162" y="8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537" h="591">
                      <a:moveTo>
                        <a:pt x="0" y="107"/>
                      </a:moveTo>
                      <a:lnTo>
                        <a:pt x="44" y="517"/>
                      </a:lnTo>
                      <a:lnTo>
                        <a:pt x="111" y="524"/>
                      </a:lnTo>
                      <a:lnTo>
                        <a:pt x="191" y="571"/>
                      </a:lnTo>
                      <a:lnTo>
                        <a:pt x="249" y="569"/>
                      </a:lnTo>
                      <a:lnTo>
                        <a:pt x="276" y="551"/>
                      </a:lnTo>
                      <a:lnTo>
                        <a:pt x="341" y="591"/>
                      </a:lnTo>
                      <a:lnTo>
                        <a:pt x="378" y="558"/>
                      </a:lnTo>
                      <a:lnTo>
                        <a:pt x="387" y="493"/>
                      </a:lnTo>
                      <a:lnTo>
                        <a:pt x="412" y="506"/>
                      </a:lnTo>
                      <a:lnTo>
                        <a:pt x="425" y="453"/>
                      </a:lnTo>
                      <a:lnTo>
                        <a:pt x="514" y="375"/>
                      </a:lnTo>
                      <a:lnTo>
                        <a:pt x="530" y="247"/>
                      </a:lnTo>
                      <a:lnTo>
                        <a:pt x="519" y="221"/>
                      </a:lnTo>
                      <a:lnTo>
                        <a:pt x="537" y="207"/>
                      </a:lnTo>
                      <a:lnTo>
                        <a:pt x="503" y="0"/>
                      </a:lnTo>
                      <a:lnTo>
                        <a:pt x="412" y="47"/>
                      </a:lnTo>
                      <a:lnTo>
                        <a:pt x="365" y="96"/>
                      </a:lnTo>
                      <a:lnTo>
                        <a:pt x="332" y="98"/>
                      </a:lnTo>
                      <a:lnTo>
                        <a:pt x="280" y="125"/>
                      </a:lnTo>
                      <a:lnTo>
                        <a:pt x="162" y="8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7" name="Freeform 102"/>
                <p:cNvSpPr>
                  <a:spLocks/>
                </p:cNvSpPr>
                <p:nvPr userDrawn="1"/>
              </p:nvSpPr>
              <p:spPr bwMode="auto">
                <a:xfrm>
                  <a:off x="3921022" y="4147403"/>
                  <a:ext cx="310137" cy="272912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20" y="460"/>
                    </a:cxn>
                    <a:cxn ang="0">
                      <a:pos x="93" y="513"/>
                    </a:cxn>
                    <a:cxn ang="0">
                      <a:pos x="129" y="556"/>
                    </a:cxn>
                    <a:cxn ang="0">
                      <a:pos x="238" y="511"/>
                    </a:cxn>
                    <a:cxn ang="0">
                      <a:pos x="287" y="504"/>
                    </a:cxn>
                    <a:cxn ang="0">
                      <a:pos x="314" y="471"/>
                    </a:cxn>
                    <a:cxn ang="0">
                      <a:pos x="356" y="304"/>
                    </a:cxn>
                    <a:cxn ang="0">
                      <a:pos x="403" y="324"/>
                    </a:cxn>
                    <a:cxn ang="0">
                      <a:pos x="492" y="143"/>
                    </a:cxn>
                    <a:cxn ang="0">
                      <a:pos x="561" y="181"/>
                    </a:cxn>
                    <a:cxn ang="0">
                      <a:pos x="572" y="150"/>
                    </a:cxn>
                    <a:cxn ang="0">
                      <a:pos x="523" y="110"/>
                    </a:cxn>
                    <a:cxn ang="0">
                      <a:pos x="485" y="114"/>
                    </a:cxn>
                    <a:cxn ang="0">
                      <a:pos x="472" y="134"/>
                    </a:cxn>
                    <a:cxn ang="0">
                      <a:pos x="403" y="154"/>
                    </a:cxn>
                    <a:cxn ang="0">
                      <a:pos x="358" y="203"/>
                    </a:cxn>
                    <a:cxn ang="0">
                      <a:pos x="345" y="125"/>
                    </a:cxn>
                    <a:cxn ang="0">
                      <a:pos x="220" y="145"/>
                    </a:cxn>
                    <a:cxn ang="0">
                      <a:pos x="196" y="0"/>
                    </a:cxn>
                    <a:cxn ang="0">
                      <a:pos x="178" y="14"/>
                    </a:cxn>
                    <a:cxn ang="0">
                      <a:pos x="189" y="40"/>
                    </a:cxn>
                    <a:cxn ang="0">
                      <a:pos x="173" y="168"/>
                    </a:cxn>
                    <a:cxn ang="0">
                      <a:pos x="84" y="246"/>
                    </a:cxn>
                    <a:cxn ang="0">
                      <a:pos x="71" y="299"/>
                    </a:cxn>
                    <a:cxn ang="0">
                      <a:pos x="46" y="286"/>
                    </a:cxn>
                    <a:cxn ang="0">
                      <a:pos x="37" y="351"/>
                    </a:cxn>
                    <a:cxn ang="0">
                      <a:pos x="0" y="384"/>
                    </a:cxn>
                    <a:cxn ang="0">
                      <a:pos x="0" y="384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572" h="556">
                      <a:moveTo>
                        <a:pt x="0" y="384"/>
                      </a:moveTo>
                      <a:lnTo>
                        <a:pt x="20" y="460"/>
                      </a:lnTo>
                      <a:lnTo>
                        <a:pt x="93" y="513"/>
                      </a:lnTo>
                      <a:lnTo>
                        <a:pt x="129" y="556"/>
                      </a:lnTo>
                      <a:lnTo>
                        <a:pt x="238" y="511"/>
                      </a:lnTo>
                      <a:lnTo>
                        <a:pt x="287" y="504"/>
                      </a:lnTo>
                      <a:lnTo>
                        <a:pt x="314" y="471"/>
                      </a:lnTo>
                      <a:lnTo>
                        <a:pt x="356" y="304"/>
                      </a:lnTo>
                      <a:lnTo>
                        <a:pt x="403" y="324"/>
                      </a:lnTo>
                      <a:lnTo>
                        <a:pt x="492" y="143"/>
                      </a:lnTo>
                      <a:lnTo>
                        <a:pt x="561" y="181"/>
                      </a:lnTo>
                      <a:lnTo>
                        <a:pt x="572" y="150"/>
                      </a:lnTo>
                      <a:lnTo>
                        <a:pt x="523" y="110"/>
                      </a:lnTo>
                      <a:lnTo>
                        <a:pt x="485" y="114"/>
                      </a:lnTo>
                      <a:lnTo>
                        <a:pt x="472" y="134"/>
                      </a:lnTo>
                      <a:lnTo>
                        <a:pt x="403" y="154"/>
                      </a:lnTo>
                      <a:lnTo>
                        <a:pt x="358" y="203"/>
                      </a:lnTo>
                      <a:lnTo>
                        <a:pt x="345" y="125"/>
                      </a:lnTo>
                      <a:lnTo>
                        <a:pt x="220" y="145"/>
                      </a:lnTo>
                      <a:lnTo>
                        <a:pt x="196" y="0"/>
                      </a:lnTo>
                      <a:lnTo>
                        <a:pt x="178" y="14"/>
                      </a:lnTo>
                      <a:lnTo>
                        <a:pt x="189" y="40"/>
                      </a:lnTo>
                      <a:lnTo>
                        <a:pt x="173" y="168"/>
                      </a:lnTo>
                      <a:lnTo>
                        <a:pt x="84" y="246"/>
                      </a:lnTo>
                      <a:lnTo>
                        <a:pt x="71" y="299"/>
                      </a:lnTo>
                      <a:lnTo>
                        <a:pt x="46" y="286"/>
                      </a:lnTo>
                      <a:lnTo>
                        <a:pt x="37" y="351"/>
                      </a:lnTo>
                      <a:lnTo>
                        <a:pt x="0" y="384"/>
                      </a:lnTo>
                      <a:lnTo>
                        <a:pt x="0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8" name="Freeform 103"/>
                <p:cNvSpPr>
                  <a:spLocks/>
                </p:cNvSpPr>
                <p:nvPr userDrawn="1"/>
              </p:nvSpPr>
              <p:spPr bwMode="auto">
                <a:xfrm>
                  <a:off x="4106465" y="4166898"/>
                  <a:ext cx="316532" cy="139241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13" y="163"/>
                    </a:cxn>
                    <a:cxn ang="0">
                      <a:pos x="58" y="114"/>
                    </a:cxn>
                    <a:cxn ang="0">
                      <a:pos x="127" y="94"/>
                    </a:cxn>
                    <a:cxn ang="0">
                      <a:pos x="140" y="74"/>
                    </a:cxn>
                    <a:cxn ang="0">
                      <a:pos x="178" y="70"/>
                    </a:cxn>
                    <a:cxn ang="0">
                      <a:pos x="227" y="110"/>
                    </a:cxn>
                    <a:cxn ang="0">
                      <a:pos x="261" y="119"/>
                    </a:cxn>
                    <a:cxn ang="0">
                      <a:pos x="323" y="174"/>
                    </a:cxn>
                    <a:cxn ang="0">
                      <a:pos x="301" y="228"/>
                    </a:cxn>
                    <a:cxn ang="0">
                      <a:pos x="310" y="253"/>
                    </a:cxn>
                    <a:cxn ang="0">
                      <a:pos x="337" y="241"/>
                    </a:cxn>
                    <a:cxn ang="0">
                      <a:pos x="361" y="241"/>
                    </a:cxn>
                    <a:cxn ang="0">
                      <a:pos x="374" y="259"/>
                    </a:cxn>
                    <a:cxn ang="0">
                      <a:pos x="403" y="259"/>
                    </a:cxn>
                    <a:cxn ang="0">
                      <a:pos x="415" y="253"/>
                    </a:cxn>
                    <a:cxn ang="0">
                      <a:pos x="397" y="203"/>
                    </a:cxn>
                    <a:cxn ang="0">
                      <a:pos x="392" y="114"/>
                    </a:cxn>
                    <a:cxn ang="0">
                      <a:pos x="370" y="101"/>
                    </a:cxn>
                    <a:cxn ang="0">
                      <a:pos x="415" y="61"/>
                    </a:cxn>
                    <a:cxn ang="0">
                      <a:pos x="417" y="34"/>
                    </a:cxn>
                    <a:cxn ang="0">
                      <a:pos x="446" y="36"/>
                    </a:cxn>
                    <a:cxn ang="0">
                      <a:pos x="410" y="92"/>
                    </a:cxn>
                    <a:cxn ang="0">
                      <a:pos x="430" y="159"/>
                    </a:cxn>
                    <a:cxn ang="0">
                      <a:pos x="439" y="177"/>
                    </a:cxn>
                    <a:cxn ang="0">
                      <a:pos x="452" y="186"/>
                    </a:cxn>
                    <a:cxn ang="0">
                      <a:pos x="426" y="183"/>
                    </a:cxn>
                    <a:cxn ang="0">
                      <a:pos x="435" y="226"/>
                    </a:cxn>
                    <a:cxn ang="0">
                      <a:pos x="481" y="253"/>
                    </a:cxn>
                    <a:cxn ang="0">
                      <a:pos x="493" y="259"/>
                    </a:cxn>
                    <a:cxn ang="0">
                      <a:pos x="506" y="259"/>
                    </a:cxn>
                    <a:cxn ang="0">
                      <a:pos x="499" y="282"/>
                    </a:cxn>
                    <a:cxn ang="0">
                      <a:pos x="557" y="253"/>
                    </a:cxn>
                    <a:cxn ang="0">
                      <a:pos x="568" y="217"/>
                    </a:cxn>
                    <a:cxn ang="0">
                      <a:pos x="582" y="179"/>
                    </a:cxn>
                    <a:cxn ang="0">
                      <a:pos x="499" y="197"/>
                    </a:cxn>
                    <a:cxn ang="0">
                      <a:pos x="446" y="0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582" h="282">
                      <a:moveTo>
                        <a:pt x="0" y="85"/>
                      </a:moveTo>
                      <a:lnTo>
                        <a:pt x="13" y="163"/>
                      </a:lnTo>
                      <a:lnTo>
                        <a:pt x="58" y="114"/>
                      </a:lnTo>
                      <a:lnTo>
                        <a:pt x="127" y="94"/>
                      </a:lnTo>
                      <a:lnTo>
                        <a:pt x="140" y="74"/>
                      </a:lnTo>
                      <a:lnTo>
                        <a:pt x="178" y="70"/>
                      </a:lnTo>
                      <a:lnTo>
                        <a:pt x="227" y="110"/>
                      </a:lnTo>
                      <a:lnTo>
                        <a:pt x="261" y="119"/>
                      </a:lnTo>
                      <a:lnTo>
                        <a:pt x="323" y="174"/>
                      </a:lnTo>
                      <a:lnTo>
                        <a:pt x="301" y="228"/>
                      </a:lnTo>
                      <a:lnTo>
                        <a:pt x="310" y="253"/>
                      </a:lnTo>
                      <a:lnTo>
                        <a:pt x="337" y="241"/>
                      </a:lnTo>
                      <a:lnTo>
                        <a:pt x="361" y="241"/>
                      </a:lnTo>
                      <a:lnTo>
                        <a:pt x="374" y="259"/>
                      </a:lnTo>
                      <a:lnTo>
                        <a:pt x="403" y="259"/>
                      </a:lnTo>
                      <a:lnTo>
                        <a:pt x="415" y="253"/>
                      </a:lnTo>
                      <a:lnTo>
                        <a:pt x="397" y="203"/>
                      </a:lnTo>
                      <a:lnTo>
                        <a:pt x="392" y="114"/>
                      </a:lnTo>
                      <a:lnTo>
                        <a:pt x="370" y="101"/>
                      </a:lnTo>
                      <a:lnTo>
                        <a:pt x="415" y="61"/>
                      </a:lnTo>
                      <a:lnTo>
                        <a:pt x="417" y="34"/>
                      </a:lnTo>
                      <a:lnTo>
                        <a:pt x="446" y="36"/>
                      </a:lnTo>
                      <a:lnTo>
                        <a:pt x="410" y="92"/>
                      </a:lnTo>
                      <a:lnTo>
                        <a:pt x="430" y="159"/>
                      </a:lnTo>
                      <a:lnTo>
                        <a:pt x="439" y="177"/>
                      </a:lnTo>
                      <a:lnTo>
                        <a:pt x="452" y="186"/>
                      </a:lnTo>
                      <a:lnTo>
                        <a:pt x="426" y="183"/>
                      </a:lnTo>
                      <a:lnTo>
                        <a:pt x="435" y="226"/>
                      </a:lnTo>
                      <a:lnTo>
                        <a:pt x="481" y="253"/>
                      </a:lnTo>
                      <a:lnTo>
                        <a:pt x="493" y="259"/>
                      </a:lnTo>
                      <a:lnTo>
                        <a:pt x="506" y="259"/>
                      </a:lnTo>
                      <a:lnTo>
                        <a:pt x="499" y="282"/>
                      </a:lnTo>
                      <a:lnTo>
                        <a:pt x="557" y="253"/>
                      </a:lnTo>
                      <a:lnTo>
                        <a:pt x="568" y="217"/>
                      </a:lnTo>
                      <a:lnTo>
                        <a:pt x="582" y="179"/>
                      </a:lnTo>
                      <a:lnTo>
                        <a:pt x="499" y="197"/>
                      </a:lnTo>
                      <a:lnTo>
                        <a:pt x="446" y="0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9" name="Freeform 104"/>
                <p:cNvSpPr>
                  <a:spLocks/>
                </p:cNvSpPr>
                <p:nvPr userDrawn="1"/>
              </p:nvSpPr>
              <p:spPr bwMode="auto">
                <a:xfrm>
                  <a:off x="3866670" y="4217024"/>
                  <a:ext cx="537143" cy="267343"/>
                </a:xfrm>
                <a:custGeom>
                  <a:avLst/>
                  <a:gdLst/>
                  <a:ahLst/>
                  <a:cxnLst>
                    <a:cxn ang="0">
                      <a:pos x="92" y="486"/>
                    </a:cxn>
                    <a:cxn ang="0">
                      <a:pos x="94" y="473"/>
                    </a:cxn>
                    <a:cxn ang="0">
                      <a:pos x="156" y="413"/>
                    </a:cxn>
                    <a:cxn ang="0">
                      <a:pos x="192" y="370"/>
                    </a:cxn>
                    <a:cxn ang="0">
                      <a:pos x="228" y="413"/>
                    </a:cxn>
                    <a:cxn ang="0">
                      <a:pos x="337" y="368"/>
                    </a:cxn>
                    <a:cxn ang="0">
                      <a:pos x="386" y="361"/>
                    </a:cxn>
                    <a:cxn ang="0">
                      <a:pos x="413" y="328"/>
                    </a:cxn>
                    <a:cxn ang="0">
                      <a:pos x="455" y="161"/>
                    </a:cxn>
                    <a:cxn ang="0">
                      <a:pos x="502" y="181"/>
                    </a:cxn>
                    <a:cxn ang="0">
                      <a:pos x="591" y="0"/>
                    </a:cxn>
                    <a:cxn ang="0">
                      <a:pos x="660" y="38"/>
                    </a:cxn>
                    <a:cxn ang="0">
                      <a:pos x="671" y="7"/>
                    </a:cxn>
                    <a:cxn ang="0">
                      <a:pos x="705" y="16"/>
                    </a:cxn>
                    <a:cxn ang="0">
                      <a:pos x="767" y="71"/>
                    </a:cxn>
                    <a:cxn ang="0">
                      <a:pos x="745" y="125"/>
                    </a:cxn>
                    <a:cxn ang="0">
                      <a:pos x="754" y="150"/>
                    </a:cxn>
                    <a:cxn ang="0">
                      <a:pos x="781" y="138"/>
                    </a:cxn>
                    <a:cxn ang="0">
                      <a:pos x="801" y="163"/>
                    </a:cxn>
                    <a:cxn ang="0">
                      <a:pos x="896" y="194"/>
                    </a:cxn>
                    <a:cxn ang="0">
                      <a:pos x="807" y="190"/>
                    </a:cxn>
                    <a:cxn ang="0">
                      <a:pos x="901" y="272"/>
                    </a:cxn>
                    <a:cxn ang="0">
                      <a:pos x="843" y="263"/>
                    </a:cxn>
                    <a:cxn ang="0">
                      <a:pos x="961" y="339"/>
                    </a:cxn>
                    <a:cxn ang="0">
                      <a:pos x="990" y="390"/>
                    </a:cxn>
                    <a:cxn ang="0">
                      <a:pos x="970" y="384"/>
                    </a:cxn>
                    <a:cxn ang="0">
                      <a:pos x="966" y="397"/>
                    </a:cxn>
                    <a:cxn ang="0">
                      <a:pos x="578" y="471"/>
                    </a:cxn>
                    <a:cxn ang="0">
                      <a:pos x="255" y="511"/>
                    </a:cxn>
                    <a:cxn ang="0">
                      <a:pos x="0" y="544"/>
                    </a:cxn>
                    <a:cxn ang="0">
                      <a:pos x="92" y="486"/>
                    </a:cxn>
                    <a:cxn ang="0">
                      <a:pos x="92" y="486"/>
                    </a:cxn>
                  </a:cxnLst>
                  <a:rect l="0" t="0" r="r" b="b"/>
                  <a:pathLst>
                    <a:path w="990" h="544">
                      <a:moveTo>
                        <a:pt x="92" y="486"/>
                      </a:moveTo>
                      <a:lnTo>
                        <a:pt x="94" y="473"/>
                      </a:lnTo>
                      <a:lnTo>
                        <a:pt x="156" y="413"/>
                      </a:lnTo>
                      <a:lnTo>
                        <a:pt x="192" y="370"/>
                      </a:lnTo>
                      <a:lnTo>
                        <a:pt x="228" y="413"/>
                      </a:lnTo>
                      <a:lnTo>
                        <a:pt x="337" y="368"/>
                      </a:lnTo>
                      <a:lnTo>
                        <a:pt x="386" y="361"/>
                      </a:lnTo>
                      <a:lnTo>
                        <a:pt x="413" y="328"/>
                      </a:lnTo>
                      <a:lnTo>
                        <a:pt x="455" y="161"/>
                      </a:lnTo>
                      <a:lnTo>
                        <a:pt x="502" y="181"/>
                      </a:lnTo>
                      <a:lnTo>
                        <a:pt x="591" y="0"/>
                      </a:lnTo>
                      <a:lnTo>
                        <a:pt x="660" y="38"/>
                      </a:lnTo>
                      <a:lnTo>
                        <a:pt x="671" y="7"/>
                      </a:lnTo>
                      <a:lnTo>
                        <a:pt x="705" y="16"/>
                      </a:lnTo>
                      <a:lnTo>
                        <a:pt x="767" y="71"/>
                      </a:lnTo>
                      <a:lnTo>
                        <a:pt x="745" y="125"/>
                      </a:lnTo>
                      <a:lnTo>
                        <a:pt x="754" y="150"/>
                      </a:lnTo>
                      <a:lnTo>
                        <a:pt x="781" y="138"/>
                      </a:lnTo>
                      <a:lnTo>
                        <a:pt x="801" y="163"/>
                      </a:lnTo>
                      <a:lnTo>
                        <a:pt x="896" y="194"/>
                      </a:lnTo>
                      <a:lnTo>
                        <a:pt x="807" y="190"/>
                      </a:lnTo>
                      <a:lnTo>
                        <a:pt x="901" y="272"/>
                      </a:lnTo>
                      <a:lnTo>
                        <a:pt x="843" y="263"/>
                      </a:lnTo>
                      <a:lnTo>
                        <a:pt x="961" y="339"/>
                      </a:lnTo>
                      <a:lnTo>
                        <a:pt x="990" y="390"/>
                      </a:lnTo>
                      <a:lnTo>
                        <a:pt x="970" y="384"/>
                      </a:lnTo>
                      <a:lnTo>
                        <a:pt x="966" y="397"/>
                      </a:lnTo>
                      <a:lnTo>
                        <a:pt x="578" y="471"/>
                      </a:lnTo>
                      <a:lnTo>
                        <a:pt x="255" y="511"/>
                      </a:lnTo>
                      <a:lnTo>
                        <a:pt x="0" y="544"/>
                      </a:lnTo>
                      <a:lnTo>
                        <a:pt x="92" y="486"/>
                      </a:lnTo>
                      <a:lnTo>
                        <a:pt x="92" y="48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0" name="Freeform 106"/>
                <p:cNvSpPr>
                  <a:spLocks/>
                </p:cNvSpPr>
                <p:nvPr userDrawn="1"/>
              </p:nvSpPr>
              <p:spPr bwMode="auto">
                <a:xfrm>
                  <a:off x="3834697" y="4414746"/>
                  <a:ext cx="594694" cy="231141"/>
                </a:xfrm>
                <a:custGeom>
                  <a:avLst/>
                  <a:gdLst/>
                  <a:ahLst/>
                  <a:cxnLst>
                    <a:cxn ang="0">
                      <a:pos x="0" y="411"/>
                    </a:cxn>
                    <a:cxn ang="0">
                      <a:pos x="158" y="390"/>
                    </a:cxn>
                    <a:cxn ang="0">
                      <a:pos x="249" y="346"/>
                    </a:cxn>
                    <a:cxn ang="0">
                      <a:pos x="423" y="328"/>
                    </a:cxn>
                    <a:cxn ang="0">
                      <a:pos x="495" y="373"/>
                    </a:cxn>
                    <a:cxn ang="0">
                      <a:pos x="608" y="357"/>
                    </a:cxn>
                    <a:cxn ang="0">
                      <a:pos x="780" y="477"/>
                    </a:cxn>
                    <a:cxn ang="0">
                      <a:pos x="847" y="462"/>
                    </a:cxn>
                    <a:cxn ang="0">
                      <a:pos x="943" y="324"/>
                    </a:cxn>
                    <a:cxn ang="0">
                      <a:pos x="1021" y="295"/>
                    </a:cxn>
                    <a:cxn ang="0">
                      <a:pos x="1045" y="254"/>
                    </a:cxn>
                    <a:cxn ang="0">
                      <a:pos x="960" y="270"/>
                    </a:cxn>
                    <a:cxn ang="0">
                      <a:pos x="938" y="241"/>
                    </a:cxn>
                    <a:cxn ang="0">
                      <a:pos x="989" y="228"/>
                    </a:cxn>
                    <a:cxn ang="0">
                      <a:pos x="989" y="210"/>
                    </a:cxn>
                    <a:cxn ang="0">
                      <a:pos x="931" y="190"/>
                    </a:cxn>
                    <a:cxn ang="0">
                      <a:pos x="1005" y="163"/>
                    </a:cxn>
                    <a:cxn ang="0">
                      <a:pos x="1000" y="192"/>
                    </a:cxn>
                    <a:cxn ang="0">
                      <a:pos x="1047" y="192"/>
                    </a:cxn>
                    <a:cxn ang="0">
                      <a:pos x="1074" y="143"/>
                    </a:cxn>
                    <a:cxn ang="0">
                      <a:pos x="1092" y="141"/>
                    </a:cxn>
                    <a:cxn ang="0">
                      <a:pos x="1081" y="96"/>
                    </a:cxn>
                    <a:cxn ang="0">
                      <a:pos x="1047" y="141"/>
                    </a:cxn>
                    <a:cxn ang="0">
                      <a:pos x="1014" y="43"/>
                    </a:cxn>
                    <a:cxn ang="0">
                      <a:pos x="1036" y="38"/>
                    </a:cxn>
                    <a:cxn ang="0">
                      <a:pos x="1067" y="65"/>
                    </a:cxn>
                    <a:cxn ang="0">
                      <a:pos x="1045" y="20"/>
                    </a:cxn>
                    <a:cxn ang="0">
                      <a:pos x="1021" y="0"/>
                    </a:cxn>
                    <a:cxn ang="0">
                      <a:pos x="633" y="74"/>
                    </a:cxn>
                    <a:cxn ang="0">
                      <a:pos x="310" y="114"/>
                    </a:cxn>
                    <a:cxn ang="0">
                      <a:pos x="265" y="201"/>
                    </a:cxn>
                    <a:cxn ang="0">
                      <a:pos x="196" y="216"/>
                    </a:cxn>
                    <a:cxn ang="0">
                      <a:pos x="162" y="261"/>
                    </a:cxn>
                    <a:cxn ang="0">
                      <a:pos x="38" y="332"/>
                    </a:cxn>
                    <a:cxn ang="0">
                      <a:pos x="31" y="359"/>
                    </a:cxn>
                    <a:cxn ang="0">
                      <a:pos x="0" y="375"/>
                    </a:cxn>
                    <a:cxn ang="0">
                      <a:pos x="0" y="411"/>
                    </a:cxn>
                    <a:cxn ang="0">
                      <a:pos x="0" y="411"/>
                    </a:cxn>
                  </a:cxnLst>
                  <a:rect l="0" t="0" r="r" b="b"/>
                  <a:pathLst>
                    <a:path w="1092" h="477">
                      <a:moveTo>
                        <a:pt x="0" y="411"/>
                      </a:moveTo>
                      <a:lnTo>
                        <a:pt x="158" y="390"/>
                      </a:lnTo>
                      <a:lnTo>
                        <a:pt x="249" y="346"/>
                      </a:lnTo>
                      <a:lnTo>
                        <a:pt x="423" y="328"/>
                      </a:lnTo>
                      <a:lnTo>
                        <a:pt x="495" y="373"/>
                      </a:lnTo>
                      <a:lnTo>
                        <a:pt x="608" y="357"/>
                      </a:lnTo>
                      <a:lnTo>
                        <a:pt x="780" y="477"/>
                      </a:lnTo>
                      <a:lnTo>
                        <a:pt x="847" y="462"/>
                      </a:lnTo>
                      <a:lnTo>
                        <a:pt x="943" y="324"/>
                      </a:lnTo>
                      <a:lnTo>
                        <a:pt x="1021" y="295"/>
                      </a:lnTo>
                      <a:lnTo>
                        <a:pt x="1045" y="254"/>
                      </a:lnTo>
                      <a:lnTo>
                        <a:pt x="960" y="270"/>
                      </a:lnTo>
                      <a:lnTo>
                        <a:pt x="938" y="241"/>
                      </a:lnTo>
                      <a:lnTo>
                        <a:pt x="989" y="228"/>
                      </a:lnTo>
                      <a:lnTo>
                        <a:pt x="989" y="210"/>
                      </a:lnTo>
                      <a:lnTo>
                        <a:pt x="931" y="190"/>
                      </a:lnTo>
                      <a:lnTo>
                        <a:pt x="1005" y="163"/>
                      </a:lnTo>
                      <a:lnTo>
                        <a:pt x="1000" y="192"/>
                      </a:lnTo>
                      <a:lnTo>
                        <a:pt x="1047" y="192"/>
                      </a:lnTo>
                      <a:lnTo>
                        <a:pt x="1074" y="143"/>
                      </a:lnTo>
                      <a:lnTo>
                        <a:pt x="1092" y="141"/>
                      </a:lnTo>
                      <a:lnTo>
                        <a:pt x="1081" y="96"/>
                      </a:lnTo>
                      <a:lnTo>
                        <a:pt x="1047" y="141"/>
                      </a:lnTo>
                      <a:lnTo>
                        <a:pt x="1014" y="43"/>
                      </a:lnTo>
                      <a:lnTo>
                        <a:pt x="1036" y="38"/>
                      </a:lnTo>
                      <a:lnTo>
                        <a:pt x="1067" y="65"/>
                      </a:lnTo>
                      <a:lnTo>
                        <a:pt x="1045" y="20"/>
                      </a:lnTo>
                      <a:lnTo>
                        <a:pt x="1021" y="0"/>
                      </a:lnTo>
                      <a:lnTo>
                        <a:pt x="633" y="74"/>
                      </a:lnTo>
                      <a:lnTo>
                        <a:pt x="310" y="114"/>
                      </a:lnTo>
                      <a:lnTo>
                        <a:pt x="265" y="201"/>
                      </a:lnTo>
                      <a:lnTo>
                        <a:pt x="196" y="216"/>
                      </a:lnTo>
                      <a:lnTo>
                        <a:pt x="162" y="261"/>
                      </a:lnTo>
                      <a:lnTo>
                        <a:pt x="38" y="332"/>
                      </a:lnTo>
                      <a:lnTo>
                        <a:pt x="31" y="359"/>
                      </a:lnTo>
                      <a:lnTo>
                        <a:pt x="0" y="375"/>
                      </a:lnTo>
                      <a:lnTo>
                        <a:pt x="0" y="411"/>
                      </a:lnTo>
                      <a:lnTo>
                        <a:pt x="0" y="41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1" name="Freeform 107"/>
                <p:cNvSpPr>
                  <a:spLocks/>
                </p:cNvSpPr>
                <p:nvPr userDrawn="1"/>
              </p:nvSpPr>
              <p:spPr bwMode="auto">
                <a:xfrm>
                  <a:off x="3908233" y="4573481"/>
                  <a:ext cx="351701" cy="239494"/>
                </a:xfrm>
                <a:custGeom>
                  <a:avLst/>
                  <a:gdLst/>
                  <a:ahLst/>
                  <a:cxnLst>
                    <a:cxn ang="0">
                      <a:pos x="29" y="62"/>
                    </a:cxn>
                    <a:cxn ang="0">
                      <a:pos x="120" y="18"/>
                    </a:cxn>
                    <a:cxn ang="0">
                      <a:pos x="294" y="0"/>
                    </a:cxn>
                    <a:cxn ang="0">
                      <a:pos x="366" y="45"/>
                    </a:cxn>
                    <a:cxn ang="0">
                      <a:pos x="479" y="29"/>
                    </a:cxn>
                    <a:cxn ang="0">
                      <a:pos x="651" y="149"/>
                    </a:cxn>
                    <a:cxn ang="0">
                      <a:pos x="575" y="241"/>
                    </a:cxn>
                    <a:cxn ang="0">
                      <a:pos x="579" y="281"/>
                    </a:cxn>
                    <a:cxn ang="0">
                      <a:pos x="450" y="399"/>
                    </a:cxn>
                    <a:cxn ang="0">
                      <a:pos x="428" y="404"/>
                    </a:cxn>
                    <a:cxn ang="0">
                      <a:pos x="419" y="439"/>
                    </a:cxn>
                    <a:cxn ang="0">
                      <a:pos x="390" y="419"/>
                    </a:cxn>
                    <a:cxn ang="0">
                      <a:pos x="415" y="453"/>
                    </a:cxn>
                    <a:cxn ang="0">
                      <a:pos x="390" y="484"/>
                    </a:cxn>
                    <a:cxn ang="0">
                      <a:pos x="368" y="480"/>
                    </a:cxn>
                    <a:cxn ang="0">
                      <a:pos x="279" y="341"/>
                    </a:cxn>
                    <a:cxn ang="0">
                      <a:pos x="85" y="167"/>
                    </a:cxn>
                    <a:cxn ang="0">
                      <a:pos x="0" y="114"/>
                    </a:cxn>
                    <a:cxn ang="0">
                      <a:pos x="29" y="62"/>
                    </a:cxn>
                    <a:cxn ang="0">
                      <a:pos x="29" y="62"/>
                    </a:cxn>
                  </a:cxnLst>
                  <a:rect l="0" t="0" r="r" b="b"/>
                  <a:pathLst>
                    <a:path w="651" h="484">
                      <a:moveTo>
                        <a:pt x="29" y="62"/>
                      </a:moveTo>
                      <a:lnTo>
                        <a:pt x="120" y="18"/>
                      </a:lnTo>
                      <a:lnTo>
                        <a:pt x="294" y="0"/>
                      </a:lnTo>
                      <a:lnTo>
                        <a:pt x="366" y="45"/>
                      </a:lnTo>
                      <a:lnTo>
                        <a:pt x="479" y="29"/>
                      </a:lnTo>
                      <a:lnTo>
                        <a:pt x="651" y="149"/>
                      </a:lnTo>
                      <a:lnTo>
                        <a:pt x="575" y="241"/>
                      </a:lnTo>
                      <a:lnTo>
                        <a:pt x="579" y="281"/>
                      </a:lnTo>
                      <a:lnTo>
                        <a:pt x="450" y="399"/>
                      </a:lnTo>
                      <a:lnTo>
                        <a:pt x="428" y="404"/>
                      </a:lnTo>
                      <a:lnTo>
                        <a:pt x="419" y="439"/>
                      </a:lnTo>
                      <a:lnTo>
                        <a:pt x="390" y="419"/>
                      </a:lnTo>
                      <a:lnTo>
                        <a:pt x="415" y="453"/>
                      </a:lnTo>
                      <a:lnTo>
                        <a:pt x="390" y="484"/>
                      </a:lnTo>
                      <a:lnTo>
                        <a:pt x="368" y="480"/>
                      </a:lnTo>
                      <a:lnTo>
                        <a:pt x="279" y="341"/>
                      </a:lnTo>
                      <a:lnTo>
                        <a:pt x="85" y="167"/>
                      </a:lnTo>
                      <a:lnTo>
                        <a:pt x="0" y="114"/>
                      </a:lnTo>
                      <a:lnTo>
                        <a:pt x="29" y="62"/>
                      </a:lnTo>
                      <a:lnTo>
                        <a:pt x="29" y="62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2" name="Freeform 109"/>
                <p:cNvSpPr>
                  <a:spLocks/>
                </p:cNvSpPr>
                <p:nvPr userDrawn="1"/>
              </p:nvSpPr>
              <p:spPr bwMode="auto">
                <a:xfrm>
                  <a:off x="4007350" y="3991453"/>
                  <a:ext cx="406053" cy="225571"/>
                </a:xfrm>
                <a:custGeom>
                  <a:avLst/>
                  <a:gdLst/>
                  <a:ahLst/>
                  <a:cxnLst>
                    <a:cxn ang="0">
                      <a:pos x="58" y="466"/>
                    </a:cxn>
                    <a:cxn ang="0">
                      <a:pos x="183" y="446"/>
                    </a:cxn>
                    <a:cxn ang="0">
                      <a:pos x="629" y="361"/>
                    </a:cxn>
                    <a:cxn ang="0">
                      <a:pos x="649" y="341"/>
                    </a:cxn>
                    <a:cxn ang="0">
                      <a:pos x="673" y="341"/>
                    </a:cxn>
                    <a:cxn ang="0">
                      <a:pos x="702" y="321"/>
                    </a:cxn>
                    <a:cxn ang="0">
                      <a:pos x="745" y="268"/>
                    </a:cxn>
                    <a:cxn ang="0">
                      <a:pos x="671" y="210"/>
                    </a:cxn>
                    <a:cxn ang="0">
                      <a:pos x="669" y="156"/>
                    </a:cxn>
                    <a:cxn ang="0">
                      <a:pos x="702" y="80"/>
                    </a:cxn>
                    <a:cxn ang="0">
                      <a:pos x="653" y="56"/>
                    </a:cxn>
                    <a:cxn ang="0">
                      <a:pos x="600" y="0"/>
                    </a:cxn>
                    <a:cxn ang="0">
                      <a:pos x="105" y="92"/>
                    </a:cxn>
                    <a:cxn ang="0">
                      <a:pos x="80" y="56"/>
                    </a:cxn>
                    <a:cxn ang="0">
                      <a:pos x="0" y="114"/>
                    </a:cxn>
                    <a:cxn ang="0">
                      <a:pos x="58" y="466"/>
                    </a:cxn>
                    <a:cxn ang="0">
                      <a:pos x="58" y="466"/>
                    </a:cxn>
                  </a:cxnLst>
                  <a:rect l="0" t="0" r="r" b="b"/>
                  <a:pathLst>
                    <a:path w="745" h="466">
                      <a:moveTo>
                        <a:pt x="58" y="466"/>
                      </a:moveTo>
                      <a:lnTo>
                        <a:pt x="183" y="446"/>
                      </a:lnTo>
                      <a:lnTo>
                        <a:pt x="629" y="361"/>
                      </a:lnTo>
                      <a:lnTo>
                        <a:pt x="649" y="341"/>
                      </a:lnTo>
                      <a:lnTo>
                        <a:pt x="673" y="341"/>
                      </a:lnTo>
                      <a:lnTo>
                        <a:pt x="702" y="321"/>
                      </a:lnTo>
                      <a:lnTo>
                        <a:pt x="745" y="268"/>
                      </a:lnTo>
                      <a:lnTo>
                        <a:pt x="671" y="210"/>
                      </a:lnTo>
                      <a:lnTo>
                        <a:pt x="669" y="156"/>
                      </a:lnTo>
                      <a:lnTo>
                        <a:pt x="702" y="80"/>
                      </a:lnTo>
                      <a:lnTo>
                        <a:pt x="653" y="56"/>
                      </a:lnTo>
                      <a:lnTo>
                        <a:pt x="600" y="0"/>
                      </a:lnTo>
                      <a:lnTo>
                        <a:pt x="105" y="92"/>
                      </a:lnTo>
                      <a:lnTo>
                        <a:pt x="80" y="56"/>
                      </a:lnTo>
                      <a:lnTo>
                        <a:pt x="0" y="114"/>
                      </a:lnTo>
                      <a:lnTo>
                        <a:pt x="58" y="466"/>
                      </a:lnTo>
                      <a:lnTo>
                        <a:pt x="58" y="46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3" name="Freeform 110"/>
                <p:cNvSpPr>
                  <a:spLocks/>
                </p:cNvSpPr>
                <p:nvPr userDrawn="1"/>
              </p:nvSpPr>
              <p:spPr bwMode="auto">
                <a:xfrm>
                  <a:off x="4368641" y="4030441"/>
                  <a:ext cx="86328" cy="186584"/>
                </a:xfrm>
                <a:custGeom>
                  <a:avLst/>
                  <a:gdLst/>
                  <a:ahLst/>
                  <a:cxnLst>
                    <a:cxn ang="0">
                      <a:pos x="9" y="261"/>
                    </a:cxn>
                    <a:cxn ang="0">
                      <a:pos x="38" y="241"/>
                    </a:cxn>
                    <a:cxn ang="0">
                      <a:pos x="81" y="188"/>
                    </a:cxn>
                    <a:cxn ang="0">
                      <a:pos x="7" y="130"/>
                    </a:cxn>
                    <a:cxn ang="0">
                      <a:pos x="5" y="76"/>
                    </a:cxn>
                    <a:cxn ang="0">
                      <a:pos x="38" y="0"/>
                    </a:cxn>
                    <a:cxn ang="0">
                      <a:pos x="147" y="38"/>
                    </a:cxn>
                    <a:cxn ang="0">
                      <a:pos x="150" y="52"/>
                    </a:cxn>
                    <a:cxn ang="0">
                      <a:pos x="136" y="94"/>
                    </a:cxn>
                    <a:cxn ang="0">
                      <a:pos x="125" y="103"/>
                    </a:cxn>
                    <a:cxn ang="0">
                      <a:pos x="123" y="125"/>
                    </a:cxn>
                    <a:cxn ang="0">
                      <a:pos x="134" y="132"/>
                    </a:cxn>
                    <a:cxn ang="0">
                      <a:pos x="161" y="125"/>
                    </a:cxn>
                    <a:cxn ang="0">
                      <a:pos x="161" y="190"/>
                    </a:cxn>
                    <a:cxn ang="0">
                      <a:pos x="161" y="230"/>
                    </a:cxn>
                    <a:cxn ang="0">
                      <a:pos x="161" y="252"/>
                    </a:cxn>
                    <a:cxn ang="0">
                      <a:pos x="152" y="273"/>
                    </a:cxn>
                    <a:cxn ang="0">
                      <a:pos x="141" y="275"/>
                    </a:cxn>
                    <a:cxn ang="0">
                      <a:pos x="145" y="293"/>
                    </a:cxn>
                    <a:cxn ang="0">
                      <a:pos x="105" y="382"/>
                    </a:cxn>
                    <a:cxn ang="0">
                      <a:pos x="96" y="382"/>
                    </a:cxn>
                    <a:cxn ang="0">
                      <a:pos x="92" y="348"/>
                    </a:cxn>
                    <a:cxn ang="0">
                      <a:pos x="65" y="348"/>
                    </a:cxn>
                    <a:cxn ang="0">
                      <a:pos x="9" y="313"/>
                    </a:cxn>
                    <a:cxn ang="0">
                      <a:pos x="0" y="284"/>
                    </a:cxn>
                    <a:cxn ang="0">
                      <a:pos x="9" y="261"/>
                    </a:cxn>
                    <a:cxn ang="0">
                      <a:pos x="9" y="261"/>
                    </a:cxn>
                  </a:cxnLst>
                  <a:rect l="0" t="0" r="r" b="b"/>
                  <a:pathLst>
                    <a:path w="161" h="382">
                      <a:moveTo>
                        <a:pt x="9" y="261"/>
                      </a:moveTo>
                      <a:lnTo>
                        <a:pt x="38" y="241"/>
                      </a:lnTo>
                      <a:lnTo>
                        <a:pt x="81" y="188"/>
                      </a:lnTo>
                      <a:lnTo>
                        <a:pt x="7" y="130"/>
                      </a:lnTo>
                      <a:lnTo>
                        <a:pt x="5" y="76"/>
                      </a:lnTo>
                      <a:lnTo>
                        <a:pt x="38" y="0"/>
                      </a:lnTo>
                      <a:lnTo>
                        <a:pt x="147" y="38"/>
                      </a:lnTo>
                      <a:lnTo>
                        <a:pt x="150" y="52"/>
                      </a:lnTo>
                      <a:lnTo>
                        <a:pt x="136" y="94"/>
                      </a:lnTo>
                      <a:lnTo>
                        <a:pt x="125" y="103"/>
                      </a:lnTo>
                      <a:lnTo>
                        <a:pt x="123" y="125"/>
                      </a:lnTo>
                      <a:lnTo>
                        <a:pt x="134" y="132"/>
                      </a:lnTo>
                      <a:lnTo>
                        <a:pt x="161" y="125"/>
                      </a:lnTo>
                      <a:lnTo>
                        <a:pt x="161" y="190"/>
                      </a:lnTo>
                      <a:lnTo>
                        <a:pt x="161" y="230"/>
                      </a:lnTo>
                      <a:lnTo>
                        <a:pt x="161" y="252"/>
                      </a:lnTo>
                      <a:lnTo>
                        <a:pt x="152" y="273"/>
                      </a:lnTo>
                      <a:lnTo>
                        <a:pt x="141" y="275"/>
                      </a:lnTo>
                      <a:lnTo>
                        <a:pt x="145" y="293"/>
                      </a:lnTo>
                      <a:lnTo>
                        <a:pt x="105" y="382"/>
                      </a:lnTo>
                      <a:lnTo>
                        <a:pt x="96" y="382"/>
                      </a:lnTo>
                      <a:lnTo>
                        <a:pt x="92" y="348"/>
                      </a:lnTo>
                      <a:lnTo>
                        <a:pt x="65" y="348"/>
                      </a:lnTo>
                      <a:lnTo>
                        <a:pt x="9" y="313"/>
                      </a:lnTo>
                      <a:lnTo>
                        <a:pt x="0" y="284"/>
                      </a:lnTo>
                      <a:lnTo>
                        <a:pt x="9" y="261"/>
                      </a:lnTo>
                      <a:lnTo>
                        <a:pt x="9" y="2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4" name="Freeform 111"/>
                <p:cNvSpPr>
                  <a:spLocks/>
                </p:cNvSpPr>
                <p:nvPr userDrawn="1"/>
              </p:nvSpPr>
              <p:spPr bwMode="auto">
                <a:xfrm>
                  <a:off x="4052112" y="3738036"/>
                  <a:ext cx="412448" cy="325823"/>
                </a:xfrm>
                <a:custGeom>
                  <a:avLst/>
                  <a:gdLst/>
                  <a:ahLst/>
                  <a:cxnLst>
                    <a:cxn ang="0">
                      <a:pos x="25" y="607"/>
                    </a:cxn>
                    <a:cxn ang="0">
                      <a:pos x="520" y="515"/>
                    </a:cxn>
                    <a:cxn ang="0">
                      <a:pos x="573" y="571"/>
                    </a:cxn>
                    <a:cxn ang="0">
                      <a:pos x="622" y="595"/>
                    </a:cxn>
                    <a:cxn ang="0">
                      <a:pos x="731" y="633"/>
                    </a:cxn>
                    <a:cxn ang="0">
                      <a:pos x="740" y="662"/>
                    </a:cxn>
                    <a:cxn ang="0">
                      <a:pos x="758" y="622"/>
                    </a:cxn>
                    <a:cxn ang="0">
                      <a:pos x="760" y="566"/>
                    </a:cxn>
                    <a:cxn ang="0">
                      <a:pos x="740" y="459"/>
                    </a:cxn>
                    <a:cxn ang="0">
                      <a:pos x="740" y="348"/>
                    </a:cxn>
                    <a:cxn ang="0">
                      <a:pos x="687" y="185"/>
                    </a:cxn>
                    <a:cxn ang="0">
                      <a:pos x="678" y="114"/>
                    </a:cxn>
                    <a:cxn ang="0">
                      <a:pos x="645" y="0"/>
                    </a:cxn>
                    <a:cxn ang="0">
                      <a:pos x="484" y="38"/>
                    </a:cxn>
                    <a:cxn ang="0">
                      <a:pos x="395" y="131"/>
                    </a:cxn>
                    <a:cxn ang="0">
                      <a:pos x="390" y="156"/>
                    </a:cxn>
                    <a:cxn ang="0">
                      <a:pos x="339" y="212"/>
                    </a:cxn>
                    <a:cxn ang="0">
                      <a:pos x="353" y="232"/>
                    </a:cxn>
                    <a:cxn ang="0">
                      <a:pos x="364" y="247"/>
                    </a:cxn>
                    <a:cxn ang="0">
                      <a:pos x="355" y="252"/>
                    </a:cxn>
                    <a:cxn ang="0">
                      <a:pos x="370" y="274"/>
                    </a:cxn>
                    <a:cxn ang="0">
                      <a:pos x="373" y="294"/>
                    </a:cxn>
                    <a:cxn ang="0">
                      <a:pos x="324" y="341"/>
                    </a:cxn>
                    <a:cxn ang="0">
                      <a:pos x="250" y="361"/>
                    </a:cxn>
                    <a:cxn ang="0">
                      <a:pos x="232" y="375"/>
                    </a:cxn>
                    <a:cxn ang="0">
                      <a:pos x="206" y="363"/>
                    </a:cxn>
                    <a:cxn ang="0">
                      <a:pos x="123" y="372"/>
                    </a:cxn>
                    <a:cxn ang="0">
                      <a:pos x="63" y="397"/>
                    </a:cxn>
                    <a:cxn ang="0">
                      <a:pos x="63" y="428"/>
                    </a:cxn>
                    <a:cxn ang="0">
                      <a:pos x="74" y="448"/>
                    </a:cxn>
                    <a:cxn ang="0">
                      <a:pos x="83" y="448"/>
                    </a:cxn>
                    <a:cxn ang="0">
                      <a:pos x="92" y="473"/>
                    </a:cxn>
                    <a:cxn ang="0">
                      <a:pos x="76" y="486"/>
                    </a:cxn>
                    <a:cxn ang="0">
                      <a:pos x="70" y="508"/>
                    </a:cxn>
                    <a:cxn ang="0">
                      <a:pos x="0" y="571"/>
                    </a:cxn>
                    <a:cxn ang="0">
                      <a:pos x="25" y="607"/>
                    </a:cxn>
                    <a:cxn ang="0">
                      <a:pos x="25" y="607"/>
                    </a:cxn>
                  </a:cxnLst>
                  <a:rect l="0" t="0" r="r" b="b"/>
                  <a:pathLst>
                    <a:path w="760" h="662">
                      <a:moveTo>
                        <a:pt x="25" y="607"/>
                      </a:moveTo>
                      <a:lnTo>
                        <a:pt x="520" y="515"/>
                      </a:lnTo>
                      <a:lnTo>
                        <a:pt x="573" y="571"/>
                      </a:lnTo>
                      <a:lnTo>
                        <a:pt x="622" y="595"/>
                      </a:lnTo>
                      <a:lnTo>
                        <a:pt x="731" y="633"/>
                      </a:lnTo>
                      <a:lnTo>
                        <a:pt x="740" y="662"/>
                      </a:lnTo>
                      <a:lnTo>
                        <a:pt x="758" y="622"/>
                      </a:lnTo>
                      <a:lnTo>
                        <a:pt x="760" y="566"/>
                      </a:lnTo>
                      <a:lnTo>
                        <a:pt x="740" y="459"/>
                      </a:lnTo>
                      <a:lnTo>
                        <a:pt x="740" y="348"/>
                      </a:lnTo>
                      <a:lnTo>
                        <a:pt x="687" y="185"/>
                      </a:lnTo>
                      <a:lnTo>
                        <a:pt x="678" y="114"/>
                      </a:lnTo>
                      <a:lnTo>
                        <a:pt x="645" y="0"/>
                      </a:lnTo>
                      <a:lnTo>
                        <a:pt x="484" y="38"/>
                      </a:lnTo>
                      <a:lnTo>
                        <a:pt x="395" y="131"/>
                      </a:lnTo>
                      <a:lnTo>
                        <a:pt x="390" y="156"/>
                      </a:lnTo>
                      <a:lnTo>
                        <a:pt x="339" y="212"/>
                      </a:lnTo>
                      <a:lnTo>
                        <a:pt x="353" y="232"/>
                      </a:lnTo>
                      <a:lnTo>
                        <a:pt x="364" y="247"/>
                      </a:lnTo>
                      <a:lnTo>
                        <a:pt x="355" y="252"/>
                      </a:lnTo>
                      <a:lnTo>
                        <a:pt x="370" y="274"/>
                      </a:lnTo>
                      <a:lnTo>
                        <a:pt x="373" y="294"/>
                      </a:lnTo>
                      <a:lnTo>
                        <a:pt x="324" y="341"/>
                      </a:lnTo>
                      <a:lnTo>
                        <a:pt x="250" y="361"/>
                      </a:lnTo>
                      <a:lnTo>
                        <a:pt x="232" y="375"/>
                      </a:lnTo>
                      <a:lnTo>
                        <a:pt x="206" y="363"/>
                      </a:lnTo>
                      <a:lnTo>
                        <a:pt x="123" y="372"/>
                      </a:lnTo>
                      <a:lnTo>
                        <a:pt x="63" y="397"/>
                      </a:lnTo>
                      <a:lnTo>
                        <a:pt x="63" y="428"/>
                      </a:lnTo>
                      <a:lnTo>
                        <a:pt x="74" y="448"/>
                      </a:lnTo>
                      <a:lnTo>
                        <a:pt x="83" y="448"/>
                      </a:lnTo>
                      <a:lnTo>
                        <a:pt x="92" y="473"/>
                      </a:lnTo>
                      <a:lnTo>
                        <a:pt x="76" y="486"/>
                      </a:lnTo>
                      <a:lnTo>
                        <a:pt x="70" y="508"/>
                      </a:lnTo>
                      <a:lnTo>
                        <a:pt x="0" y="571"/>
                      </a:lnTo>
                      <a:lnTo>
                        <a:pt x="25" y="607"/>
                      </a:lnTo>
                      <a:lnTo>
                        <a:pt x="25" y="607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5" name="Freeform 114"/>
                <p:cNvSpPr>
                  <a:spLocks/>
                </p:cNvSpPr>
                <p:nvPr userDrawn="1"/>
              </p:nvSpPr>
              <p:spPr bwMode="auto">
                <a:xfrm>
                  <a:off x="4451771" y="3944112"/>
                  <a:ext cx="121497" cy="100253"/>
                </a:xfrm>
                <a:custGeom>
                  <a:avLst/>
                  <a:gdLst/>
                  <a:ahLst/>
                  <a:cxnLst>
                    <a:cxn ang="0">
                      <a:pos x="20" y="149"/>
                    </a:cxn>
                    <a:cxn ang="0">
                      <a:pos x="18" y="205"/>
                    </a:cxn>
                    <a:cxn ang="0">
                      <a:pos x="36" y="201"/>
                    </a:cxn>
                    <a:cxn ang="0">
                      <a:pos x="78" y="170"/>
                    </a:cxn>
                    <a:cxn ang="0">
                      <a:pos x="92" y="143"/>
                    </a:cxn>
                    <a:cxn ang="0">
                      <a:pos x="101" y="149"/>
                    </a:cxn>
                    <a:cxn ang="0">
                      <a:pos x="159" y="134"/>
                    </a:cxn>
                    <a:cxn ang="0">
                      <a:pos x="161" y="123"/>
                    </a:cxn>
                    <a:cxn ang="0">
                      <a:pos x="170" y="127"/>
                    </a:cxn>
                    <a:cxn ang="0">
                      <a:pos x="181" y="118"/>
                    </a:cxn>
                    <a:cxn ang="0">
                      <a:pos x="199" y="116"/>
                    </a:cxn>
                    <a:cxn ang="0">
                      <a:pos x="221" y="105"/>
                    </a:cxn>
                    <a:cxn ang="0">
                      <a:pos x="199" y="0"/>
                    </a:cxn>
                    <a:cxn ang="0">
                      <a:pos x="0" y="42"/>
                    </a:cxn>
                    <a:cxn ang="0">
                      <a:pos x="20" y="149"/>
                    </a:cxn>
                    <a:cxn ang="0">
                      <a:pos x="20" y="149"/>
                    </a:cxn>
                  </a:cxnLst>
                  <a:rect l="0" t="0" r="r" b="b"/>
                  <a:pathLst>
                    <a:path w="221" h="205">
                      <a:moveTo>
                        <a:pt x="20" y="149"/>
                      </a:moveTo>
                      <a:lnTo>
                        <a:pt x="18" y="205"/>
                      </a:lnTo>
                      <a:lnTo>
                        <a:pt x="36" y="201"/>
                      </a:lnTo>
                      <a:lnTo>
                        <a:pt x="78" y="170"/>
                      </a:lnTo>
                      <a:lnTo>
                        <a:pt x="92" y="143"/>
                      </a:lnTo>
                      <a:lnTo>
                        <a:pt x="101" y="149"/>
                      </a:lnTo>
                      <a:lnTo>
                        <a:pt x="159" y="134"/>
                      </a:lnTo>
                      <a:lnTo>
                        <a:pt x="161" y="123"/>
                      </a:lnTo>
                      <a:lnTo>
                        <a:pt x="170" y="127"/>
                      </a:lnTo>
                      <a:lnTo>
                        <a:pt x="181" y="118"/>
                      </a:lnTo>
                      <a:lnTo>
                        <a:pt x="199" y="116"/>
                      </a:lnTo>
                      <a:lnTo>
                        <a:pt x="221" y="105"/>
                      </a:lnTo>
                      <a:lnTo>
                        <a:pt x="199" y="0"/>
                      </a:lnTo>
                      <a:lnTo>
                        <a:pt x="0" y="42"/>
                      </a:lnTo>
                      <a:lnTo>
                        <a:pt x="20" y="149"/>
                      </a:lnTo>
                      <a:lnTo>
                        <a:pt x="20" y="149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6" name="Freeform 115"/>
                <p:cNvSpPr>
                  <a:spLocks/>
                </p:cNvSpPr>
                <p:nvPr userDrawn="1"/>
              </p:nvSpPr>
              <p:spPr bwMode="auto">
                <a:xfrm>
                  <a:off x="4560478" y="3938542"/>
                  <a:ext cx="54355" cy="55696"/>
                </a:xfrm>
                <a:custGeom>
                  <a:avLst/>
                  <a:gdLst/>
                  <a:ahLst/>
                  <a:cxnLst>
                    <a:cxn ang="0">
                      <a:pos x="22" y="116"/>
                    </a:cxn>
                    <a:cxn ang="0">
                      <a:pos x="64" y="100"/>
                    </a:cxn>
                    <a:cxn ang="0">
                      <a:pos x="64" y="53"/>
                    </a:cxn>
                    <a:cxn ang="0">
                      <a:pos x="76" y="65"/>
                    </a:cxn>
                    <a:cxn ang="0">
                      <a:pos x="78" y="87"/>
                    </a:cxn>
                    <a:cxn ang="0">
                      <a:pos x="87" y="87"/>
                    </a:cxn>
                    <a:cxn ang="0">
                      <a:pos x="100" y="65"/>
                    </a:cxn>
                    <a:cxn ang="0">
                      <a:pos x="87" y="40"/>
                    </a:cxn>
                    <a:cxn ang="0">
                      <a:pos x="64" y="36"/>
                    </a:cxn>
                    <a:cxn ang="0">
                      <a:pos x="49" y="4"/>
                    </a:cxn>
                    <a:cxn ang="0">
                      <a:pos x="35" y="0"/>
                    </a:cxn>
                    <a:cxn ang="0">
                      <a:pos x="0" y="11"/>
                    </a:cxn>
                    <a:cxn ang="0">
                      <a:pos x="22" y="116"/>
                    </a:cxn>
                    <a:cxn ang="0">
                      <a:pos x="22" y="116"/>
                    </a:cxn>
                  </a:cxnLst>
                  <a:rect l="0" t="0" r="r" b="b"/>
                  <a:pathLst>
                    <a:path w="100" h="116">
                      <a:moveTo>
                        <a:pt x="22" y="116"/>
                      </a:moveTo>
                      <a:lnTo>
                        <a:pt x="64" y="100"/>
                      </a:lnTo>
                      <a:lnTo>
                        <a:pt x="64" y="53"/>
                      </a:lnTo>
                      <a:lnTo>
                        <a:pt x="76" y="65"/>
                      </a:lnTo>
                      <a:lnTo>
                        <a:pt x="78" y="87"/>
                      </a:lnTo>
                      <a:lnTo>
                        <a:pt x="87" y="87"/>
                      </a:lnTo>
                      <a:lnTo>
                        <a:pt x="100" y="65"/>
                      </a:lnTo>
                      <a:lnTo>
                        <a:pt x="87" y="40"/>
                      </a:lnTo>
                      <a:lnTo>
                        <a:pt x="64" y="36"/>
                      </a:lnTo>
                      <a:lnTo>
                        <a:pt x="49" y="4"/>
                      </a:lnTo>
                      <a:lnTo>
                        <a:pt x="35" y="0"/>
                      </a:lnTo>
                      <a:lnTo>
                        <a:pt x="0" y="11"/>
                      </a:lnTo>
                      <a:lnTo>
                        <a:pt x="22" y="116"/>
                      </a:lnTo>
                      <a:lnTo>
                        <a:pt x="22" y="11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7" name="Freeform 116"/>
                <p:cNvSpPr>
                  <a:spLocks/>
                </p:cNvSpPr>
                <p:nvPr userDrawn="1"/>
              </p:nvSpPr>
              <p:spPr bwMode="auto">
                <a:xfrm>
                  <a:off x="4451771" y="3866137"/>
                  <a:ext cx="233402" cy="103037"/>
                </a:xfrm>
                <a:custGeom>
                  <a:avLst/>
                  <a:gdLst/>
                  <a:ahLst/>
                  <a:cxnLst>
                    <a:cxn ang="0">
                      <a:pos x="0" y="198"/>
                    </a:cxn>
                    <a:cxn ang="0">
                      <a:pos x="199" y="156"/>
                    </a:cxn>
                    <a:cxn ang="0">
                      <a:pos x="234" y="145"/>
                    </a:cxn>
                    <a:cxn ang="0">
                      <a:pos x="248" y="149"/>
                    </a:cxn>
                    <a:cxn ang="0">
                      <a:pos x="263" y="181"/>
                    </a:cxn>
                    <a:cxn ang="0">
                      <a:pos x="286" y="185"/>
                    </a:cxn>
                    <a:cxn ang="0">
                      <a:pos x="299" y="210"/>
                    </a:cxn>
                    <a:cxn ang="0">
                      <a:pos x="312" y="212"/>
                    </a:cxn>
                    <a:cxn ang="0">
                      <a:pos x="328" y="187"/>
                    </a:cxn>
                    <a:cxn ang="0">
                      <a:pos x="335" y="167"/>
                    </a:cxn>
                    <a:cxn ang="0">
                      <a:pos x="350" y="194"/>
                    </a:cxn>
                    <a:cxn ang="0">
                      <a:pos x="428" y="169"/>
                    </a:cxn>
                    <a:cxn ang="0">
                      <a:pos x="424" y="140"/>
                    </a:cxn>
                    <a:cxn ang="0">
                      <a:pos x="402" y="102"/>
                    </a:cxn>
                    <a:cxn ang="0">
                      <a:pos x="390" y="98"/>
                    </a:cxn>
                    <a:cxn ang="0">
                      <a:pos x="377" y="100"/>
                    </a:cxn>
                    <a:cxn ang="0">
                      <a:pos x="379" y="107"/>
                    </a:cxn>
                    <a:cxn ang="0">
                      <a:pos x="397" y="109"/>
                    </a:cxn>
                    <a:cxn ang="0">
                      <a:pos x="404" y="145"/>
                    </a:cxn>
                    <a:cxn ang="0">
                      <a:pos x="373" y="158"/>
                    </a:cxn>
                    <a:cxn ang="0">
                      <a:pos x="328" y="129"/>
                    </a:cxn>
                    <a:cxn ang="0">
                      <a:pos x="312" y="98"/>
                    </a:cxn>
                    <a:cxn ang="0">
                      <a:pos x="292" y="89"/>
                    </a:cxn>
                    <a:cxn ang="0">
                      <a:pos x="292" y="98"/>
                    </a:cxn>
                    <a:cxn ang="0">
                      <a:pos x="272" y="80"/>
                    </a:cxn>
                    <a:cxn ang="0">
                      <a:pos x="288" y="58"/>
                    </a:cxn>
                    <a:cxn ang="0">
                      <a:pos x="301" y="38"/>
                    </a:cxn>
                    <a:cxn ang="0">
                      <a:pos x="277" y="0"/>
                    </a:cxn>
                    <a:cxn ang="0">
                      <a:pos x="234" y="31"/>
                    </a:cxn>
                    <a:cxn ang="0">
                      <a:pos x="92" y="67"/>
                    </a:cxn>
                    <a:cxn ang="0">
                      <a:pos x="0" y="87"/>
                    </a:cxn>
                    <a:cxn ang="0">
                      <a:pos x="0" y="198"/>
                    </a:cxn>
                    <a:cxn ang="0">
                      <a:pos x="0" y="198"/>
                    </a:cxn>
                  </a:cxnLst>
                  <a:rect l="0" t="0" r="r" b="b"/>
                  <a:pathLst>
                    <a:path w="428" h="212">
                      <a:moveTo>
                        <a:pt x="0" y="198"/>
                      </a:moveTo>
                      <a:lnTo>
                        <a:pt x="199" y="156"/>
                      </a:lnTo>
                      <a:lnTo>
                        <a:pt x="234" y="145"/>
                      </a:lnTo>
                      <a:lnTo>
                        <a:pt x="248" y="149"/>
                      </a:lnTo>
                      <a:lnTo>
                        <a:pt x="263" y="181"/>
                      </a:lnTo>
                      <a:lnTo>
                        <a:pt x="286" y="185"/>
                      </a:lnTo>
                      <a:lnTo>
                        <a:pt x="299" y="210"/>
                      </a:lnTo>
                      <a:lnTo>
                        <a:pt x="312" y="212"/>
                      </a:lnTo>
                      <a:lnTo>
                        <a:pt x="328" y="187"/>
                      </a:lnTo>
                      <a:lnTo>
                        <a:pt x="335" y="167"/>
                      </a:lnTo>
                      <a:lnTo>
                        <a:pt x="350" y="194"/>
                      </a:lnTo>
                      <a:lnTo>
                        <a:pt x="428" y="169"/>
                      </a:lnTo>
                      <a:lnTo>
                        <a:pt x="424" y="140"/>
                      </a:lnTo>
                      <a:lnTo>
                        <a:pt x="402" y="102"/>
                      </a:lnTo>
                      <a:lnTo>
                        <a:pt x="390" y="98"/>
                      </a:lnTo>
                      <a:lnTo>
                        <a:pt x="377" y="100"/>
                      </a:lnTo>
                      <a:lnTo>
                        <a:pt x="379" y="107"/>
                      </a:lnTo>
                      <a:lnTo>
                        <a:pt x="397" y="109"/>
                      </a:lnTo>
                      <a:lnTo>
                        <a:pt x="404" y="145"/>
                      </a:lnTo>
                      <a:lnTo>
                        <a:pt x="373" y="158"/>
                      </a:lnTo>
                      <a:lnTo>
                        <a:pt x="328" y="129"/>
                      </a:lnTo>
                      <a:lnTo>
                        <a:pt x="312" y="98"/>
                      </a:lnTo>
                      <a:lnTo>
                        <a:pt x="292" y="89"/>
                      </a:lnTo>
                      <a:lnTo>
                        <a:pt x="292" y="98"/>
                      </a:lnTo>
                      <a:lnTo>
                        <a:pt x="272" y="80"/>
                      </a:lnTo>
                      <a:lnTo>
                        <a:pt x="288" y="58"/>
                      </a:lnTo>
                      <a:lnTo>
                        <a:pt x="301" y="38"/>
                      </a:lnTo>
                      <a:lnTo>
                        <a:pt x="277" y="0"/>
                      </a:lnTo>
                      <a:lnTo>
                        <a:pt x="234" y="31"/>
                      </a:lnTo>
                      <a:lnTo>
                        <a:pt x="92" y="67"/>
                      </a:lnTo>
                      <a:lnTo>
                        <a:pt x="0" y="87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8" name="Freeform 119"/>
                <p:cNvSpPr>
                  <a:spLocks/>
                </p:cNvSpPr>
                <p:nvPr userDrawn="1"/>
              </p:nvSpPr>
              <p:spPr bwMode="auto">
                <a:xfrm>
                  <a:off x="4400614" y="3712971"/>
                  <a:ext cx="115102" cy="194937"/>
                </a:xfrm>
                <a:custGeom>
                  <a:avLst/>
                  <a:gdLst/>
                  <a:ahLst/>
                  <a:cxnLst>
                    <a:cxn ang="0">
                      <a:pos x="33" y="163"/>
                    </a:cxn>
                    <a:cxn ang="0">
                      <a:pos x="42" y="234"/>
                    </a:cxn>
                    <a:cxn ang="0">
                      <a:pos x="95" y="397"/>
                    </a:cxn>
                    <a:cxn ang="0">
                      <a:pos x="187" y="377"/>
                    </a:cxn>
                    <a:cxn ang="0">
                      <a:pos x="180" y="145"/>
                    </a:cxn>
                    <a:cxn ang="0">
                      <a:pos x="205" y="100"/>
                    </a:cxn>
                    <a:cxn ang="0">
                      <a:pos x="207" y="0"/>
                    </a:cxn>
                    <a:cxn ang="0">
                      <a:pos x="0" y="49"/>
                    </a:cxn>
                    <a:cxn ang="0">
                      <a:pos x="33" y="163"/>
                    </a:cxn>
                    <a:cxn ang="0">
                      <a:pos x="33" y="163"/>
                    </a:cxn>
                  </a:cxnLst>
                  <a:rect l="0" t="0" r="r" b="b"/>
                  <a:pathLst>
                    <a:path w="207" h="397">
                      <a:moveTo>
                        <a:pt x="33" y="163"/>
                      </a:moveTo>
                      <a:lnTo>
                        <a:pt x="42" y="234"/>
                      </a:lnTo>
                      <a:lnTo>
                        <a:pt x="95" y="397"/>
                      </a:lnTo>
                      <a:lnTo>
                        <a:pt x="187" y="377"/>
                      </a:lnTo>
                      <a:lnTo>
                        <a:pt x="180" y="145"/>
                      </a:lnTo>
                      <a:lnTo>
                        <a:pt x="205" y="100"/>
                      </a:lnTo>
                      <a:lnTo>
                        <a:pt x="207" y="0"/>
                      </a:lnTo>
                      <a:lnTo>
                        <a:pt x="0" y="49"/>
                      </a:lnTo>
                      <a:lnTo>
                        <a:pt x="33" y="163"/>
                      </a:lnTo>
                      <a:lnTo>
                        <a:pt x="33" y="163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9" name="Freeform 120"/>
                <p:cNvSpPr>
                  <a:spLocks/>
                </p:cNvSpPr>
                <p:nvPr userDrawn="1"/>
              </p:nvSpPr>
              <p:spPr bwMode="auto">
                <a:xfrm>
                  <a:off x="4499731" y="3685123"/>
                  <a:ext cx="102313" cy="214432"/>
                </a:xfrm>
                <a:custGeom>
                  <a:avLst/>
                  <a:gdLst/>
                  <a:ahLst/>
                  <a:cxnLst>
                    <a:cxn ang="0">
                      <a:pos x="0" y="203"/>
                    </a:cxn>
                    <a:cxn ang="0">
                      <a:pos x="25" y="158"/>
                    </a:cxn>
                    <a:cxn ang="0">
                      <a:pos x="27" y="58"/>
                    </a:cxn>
                    <a:cxn ang="0">
                      <a:pos x="25" y="20"/>
                    </a:cxn>
                    <a:cxn ang="0">
                      <a:pos x="62" y="0"/>
                    </a:cxn>
                    <a:cxn ang="0">
                      <a:pos x="149" y="272"/>
                    </a:cxn>
                    <a:cxn ang="0">
                      <a:pos x="192" y="330"/>
                    </a:cxn>
                    <a:cxn ang="0">
                      <a:pos x="192" y="368"/>
                    </a:cxn>
                    <a:cxn ang="0">
                      <a:pos x="149" y="399"/>
                    </a:cxn>
                    <a:cxn ang="0">
                      <a:pos x="7" y="435"/>
                    </a:cxn>
                    <a:cxn ang="0">
                      <a:pos x="0" y="203"/>
                    </a:cxn>
                    <a:cxn ang="0">
                      <a:pos x="0" y="203"/>
                    </a:cxn>
                  </a:cxnLst>
                  <a:rect l="0" t="0" r="r" b="b"/>
                  <a:pathLst>
                    <a:path w="192" h="435">
                      <a:moveTo>
                        <a:pt x="0" y="203"/>
                      </a:moveTo>
                      <a:lnTo>
                        <a:pt x="25" y="158"/>
                      </a:lnTo>
                      <a:lnTo>
                        <a:pt x="27" y="58"/>
                      </a:lnTo>
                      <a:lnTo>
                        <a:pt x="25" y="20"/>
                      </a:lnTo>
                      <a:lnTo>
                        <a:pt x="62" y="0"/>
                      </a:lnTo>
                      <a:lnTo>
                        <a:pt x="149" y="272"/>
                      </a:lnTo>
                      <a:lnTo>
                        <a:pt x="192" y="330"/>
                      </a:lnTo>
                      <a:lnTo>
                        <a:pt x="192" y="368"/>
                      </a:lnTo>
                      <a:lnTo>
                        <a:pt x="149" y="399"/>
                      </a:lnTo>
                      <a:lnTo>
                        <a:pt x="7" y="435"/>
                      </a:lnTo>
                      <a:lnTo>
                        <a:pt x="0" y="203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80" name="Freeform 121"/>
                <p:cNvSpPr>
                  <a:spLocks/>
                </p:cNvSpPr>
                <p:nvPr userDrawn="1"/>
              </p:nvSpPr>
              <p:spPr bwMode="auto">
                <a:xfrm>
                  <a:off x="4534900" y="3495755"/>
                  <a:ext cx="252586" cy="350887"/>
                </a:xfrm>
                <a:custGeom>
                  <a:avLst/>
                  <a:gdLst/>
                  <a:ahLst/>
                  <a:cxnLst>
                    <a:cxn ang="0">
                      <a:pos x="0" y="386"/>
                    </a:cxn>
                    <a:cxn ang="0">
                      <a:pos x="27" y="388"/>
                    </a:cxn>
                    <a:cxn ang="0">
                      <a:pos x="29" y="341"/>
                    </a:cxn>
                    <a:cxn ang="0">
                      <a:pos x="63" y="277"/>
                    </a:cxn>
                    <a:cxn ang="0">
                      <a:pos x="47" y="230"/>
                    </a:cxn>
                    <a:cxn ang="0">
                      <a:pos x="114" y="4"/>
                    </a:cxn>
                    <a:cxn ang="0">
                      <a:pos x="130" y="4"/>
                    </a:cxn>
                    <a:cxn ang="0">
                      <a:pos x="134" y="33"/>
                    </a:cxn>
                    <a:cxn ang="0">
                      <a:pos x="201" y="9"/>
                    </a:cxn>
                    <a:cxn ang="0">
                      <a:pos x="203" y="0"/>
                    </a:cxn>
                    <a:cxn ang="0">
                      <a:pos x="257" y="11"/>
                    </a:cxn>
                    <a:cxn ang="0">
                      <a:pos x="344" y="232"/>
                    </a:cxn>
                    <a:cxn ang="0">
                      <a:pos x="384" y="234"/>
                    </a:cxn>
                    <a:cxn ang="0">
                      <a:pos x="457" y="317"/>
                    </a:cxn>
                    <a:cxn ang="0">
                      <a:pos x="446" y="332"/>
                    </a:cxn>
                    <a:cxn ang="0">
                      <a:pos x="469" y="332"/>
                    </a:cxn>
                    <a:cxn ang="0">
                      <a:pos x="453" y="372"/>
                    </a:cxn>
                    <a:cxn ang="0">
                      <a:pos x="417" y="399"/>
                    </a:cxn>
                    <a:cxn ang="0">
                      <a:pos x="377" y="419"/>
                    </a:cxn>
                    <a:cxn ang="0">
                      <a:pos x="373" y="446"/>
                    </a:cxn>
                    <a:cxn ang="0">
                      <a:pos x="350" y="422"/>
                    </a:cxn>
                    <a:cxn ang="0">
                      <a:pos x="315" y="451"/>
                    </a:cxn>
                    <a:cxn ang="0">
                      <a:pos x="297" y="451"/>
                    </a:cxn>
                    <a:cxn ang="0">
                      <a:pos x="281" y="433"/>
                    </a:cxn>
                    <a:cxn ang="0">
                      <a:pos x="272" y="520"/>
                    </a:cxn>
                    <a:cxn ang="0">
                      <a:pos x="239" y="533"/>
                    </a:cxn>
                    <a:cxn ang="0">
                      <a:pos x="223" y="566"/>
                    </a:cxn>
                    <a:cxn ang="0">
                      <a:pos x="203" y="566"/>
                    </a:cxn>
                    <a:cxn ang="0">
                      <a:pos x="157" y="618"/>
                    </a:cxn>
                    <a:cxn ang="0">
                      <a:pos x="154" y="658"/>
                    </a:cxn>
                    <a:cxn ang="0">
                      <a:pos x="143" y="674"/>
                    </a:cxn>
                    <a:cxn ang="0">
                      <a:pos x="130" y="716"/>
                    </a:cxn>
                    <a:cxn ang="0">
                      <a:pos x="87" y="658"/>
                    </a:cxn>
                    <a:cxn ang="0">
                      <a:pos x="0" y="386"/>
                    </a:cxn>
                    <a:cxn ang="0">
                      <a:pos x="0" y="386"/>
                    </a:cxn>
                  </a:cxnLst>
                  <a:rect l="0" t="0" r="r" b="b"/>
                  <a:pathLst>
                    <a:path w="469" h="716">
                      <a:moveTo>
                        <a:pt x="0" y="386"/>
                      </a:moveTo>
                      <a:lnTo>
                        <a:pt x="27" y="388"/>
                      </a:lnTo>
                      <a:lnTo>
                        <a:pt x="29" y="341"/>
                      </a:lnTo>
                      <a:lnTo>
                        <a:pt x="63" y="277"/>
                      </a:lnTo>
                      <a:lnTo>
                        <a:pt x="47" y="230"/>
                      </a:lnTo>
                      <a:lnTo>
                        <a:pt x="114" y="4"/>
                      </a:lnTo>
                      <a:lnTo>
                        <a:pt x="130" y="4"/>
                      </a:lnTo>
                      <a:lnTo>
                        <a:pt x="134" y="33"/>
                      </a:lnTo>
                      <a:lnTo>
                        <a:pt x="201" y="9"/>
                      </a:lnTo>
                      <a:lnTo>
                        <a:pt x="203" y="0"/>
                      </a:lnTo>
                      <a:lnTo>
                        <a:pt x="257" y="11"/>
                      </a:lnTo>
                      <a:lnTo>
                        <a:pt x="344" y="232"/>
                      </a:lnTo>
                      <a:lnTo>
                        <a:pt x="384" y="234"/>
                      </a:lnTo>
                      <a:lnTo>
                        <a:pt x="457" y="317"/>
                      </a:lnTo>
                      <a:lnTo>
                        <a:pt x="446" y="332"/>
                      </a:lnTo>
                      <a:lnTo>
                        <a:pt x="469" y="332"/>
                      </a:lnTo>
                      <a:lnTo>
                        <a:pt x="453" y="372"/>
                      </a:lnTo>
                      <a:lnTo>
                        <a:pt x="417" y="399"/>
                      </a:lnTo>
                      <a:lnTo>
                        <a:pt x="377" y="419"/>
                      </a:lnTo>
                      <a:lnTo>
                        <a:pt x="373" y="446"/>
                      </a:lnTo>
                      <a:lnTo>
                        <a:pt x="350" y="422"/>
                      </a:lnTo>
                      <a:lnTo>
                        <a:pt x="315" y="451"/>
                      </a:lnTo>
                      <a:lnTo>
                        <a:pt x="297" y="451"/>
                      </a:lnTo>
                      <a:lnTo>
                        <a:pt x="281" y="433"/>
                      </a:lnTo>
                      <a:lnTo>
                        <a:pt x="272" y="520"/>
                      </a:lnTo>
                      <a:lnTo>
                        <a:pt x="239" y="533"/>
                      </a:lnTo>
                      <a:lnTo>
                        <a:pt x="223" y="566"/>
                      </a:lnTo>
                      <a:lnTo>
                        <a:pt x="203" y="566"/>
                      </a:lnTo>
                      <a:lnTo>
                        <a:pt x="157" y="618"/>
                      </a:lnTo>
                      <a:lnTo>
                        <a:pt x="154" y="658"/>
                      </a:lnTo>
                      <a:lnTo>
                        <a:pt x="143" y="674"/>
                      </a:lnTo>
                      <a:lnTo>
                        <a:pt x="130" y="716"/>
                      </a:lnTo>
                      <a:lnTo>
                        <a:pt x="87" y="658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5" name="Group 169"/>
                <p:cNvGrpSpPr/>
                <p:nvPr userDrawn="1"/>
              </p:nvGrpSpPr>
              <p:grpSpPr>
                <a:xfrm>
                  <a:off x="477554" y="3949311"/>
                  <a:ext cx="692716" cy="470804"/>
                  <a:chOff x="609600" y="1066800"/>
                  <a:chExt cx="2025650" cy="1524000"/>
                </a:xfrm>
                <a:solidFill>
                  <a:schemeClr val="accent3">
                    <a:lumMod val="40000"/>
                    <a:lumOff val="60000"/>
                  </a:schemeClr>
                </a:solidFill>
              </p:grpSpPr>
              <p:sp>
                <p:nvSpPr>
                  <p:cNvPr id="102" name="AutoShape 12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609600" y="1066800"/>
                    <a:ext cx="2025650" cy="15240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Freeform 127"/>
                  <p:cNvSpPr>
                    <a:spLocks/>
                  </p:cNvSpPr>
                  <p:nvPr/>
                </p:nvSpPr>
                <p:spPr bwMode="auto">
                  <a:xfrm>
                    <a:off x="728663" y="1117600"/>
                    <a:ext cx="1855788" cy="1441450"/>
                  </a:xfrm>
                  <a:custGeom>
                    <a:avLst/>
                    <a:gdLst/>
                    <a:ahLst/>
                    <a:cxnLst>
                      <a:cxn ang="0">
                        <a:pos x="788" y="603"/>
                      </a:cxn>
                      <a:cxn ang="0">
                        <a:pos x="647" y="78"/>
                      </a:cxn>
                      <a:cxn ang="0">
                        <a:pos x="593" y="52"/>
                      </a:cxn>
                      <a:cxn ang="0">
                        <a:pos x="504" y="46"/>
                      </a:cxn>
                      <a:cxn ang="0">
                        <a:pos x="413" y="18"/>
                      </a:cxn>
                      <a:cxn ang="0">
                        <a:pos x="306" y="95"/>
                      </a:cxn>
                      <a:cxn ang="0">
                        <a:pos x="240" y="112"/>
                      </a:cxn>
                      <a:cxn ang="0">
                        <a:pos x="266" y="148"/>
                      </a:cxn>
                      <a:cxn ang="0">
                        <a:pos x="314" y="233"/>
                      </a:cxn>
                      <a:cxn ang="0">
                        <a:pos x="287" y="263"/>
                      </a:cxn>
                      <a:cxn ang="0">
                        <a:pos x="250" y="223"/>
                      </a:cxn>
                      <a:cxn ang="0">
                        <a:pos x="158" y="254"/>
                      </a:cxn>
                      <a:cxn ang="0">
                        <a:pos x="187" y="285"/>
                      </a:cxn>
                      <a:cxn ang="0">
                        <a:pos x="242" y="338"/>
                      </a:cxn>
                      <a:cxn ang="0">
                        <a:pos x="302" y="338"/>
                      </a:cxn>
                      <a:cxn ang="0">
                        <a:pos x="297" y="379"/>
                      </a:cxn>
                      <a:cxn ang="0">
                        <a:pos x="264" y="400"/>
                      </a:cxn>
                      <a:cxn ang="0">
                        <a:pos x="205" y="406"/>
                      </a:cxn>
                      <a:cxn ang="0">
                        <a:pos x="162" y="460"/>
                      </a:cxn>
                      <a:cxn ang="0">
                        <a:pos x="157" y="515"/>
                      </a:cxn>
                      <a:cxn ang="0">
                        <a:pos x="166" y="573"/>
                      </a:cxn>
                      <a:cxn ang="0">
                        <a:pos x="225" y="609"/>
                      </a:cxn>
                      <a:cxn ang="0">
                        <a:pos x="224" y="674"/>
                      </a:cxn>
                      <a:cxn ang="0">
                        <a:pos x="268" y="682"/>
                      </a:cxn>
                      <a:cxn ang="0">
                        <a:pos x="296" y="696"/>
                      </a:cxn>
                      <a:cxn ang="0">
                        <a:pos x="332" y="691"/>
                      </a:cxn>
                      <a:cxn ang="0">
                        <a:pos x="327" y="728"/>
                      </a:cxn>
                      <a:cxn ang="0">
                        <a:pos x="280" y="775"/>
                      </a:cxn>
                      <a:cxn ang="0">
                        <a:pos x="237" y="813"/>
                      </a:cxn>
                      <a:cxn ang="0">
                        <a:pos x="146" y="847"/>
                      </a:cxn>
                      <a:cxn ang="0">
                        <a:pos x="104" y="847"/>
                      </a:cxn>
                      <a:cxn ang="0">
                        <a:pos x="52" y="879"/>
                      </a:cxn>
                      <a:cxn ang="0">
                        <a:pos x="6" y="907"/>
                      </a:cxn>
                      <a:cxn ang="0">
                        <a:pos x="88" y="886"/>
                      </a:cxn>
                      <a:cxn ang="0">
                        <a:pos x="151" y="873"/>
                      </a:cxn>
                      <a:cxn ang="0">
                        <a:pos x="190" y="865"/>
                      </a:cxn>
                      <a:cxn ang="0">
                        <a:pos x="252" y="851"/>
                      </a:cxn>
                      <a:cxn ang="0">
                        <a:pos x="279" y="829"/>
                      </a:cxn>
                      <a:cxn ang="0">
                        <a:pos x="339" y="797"/>
                      </a:cxn>
                      <a:cxn ang="0">
                        <a:pos x="421" y="753"/>
                      </a:cxn>
                      <a:cxn ang="0">
                        <a:pos x="438" y="674"/>
                      </a:cxn>
                      <a:cxn ang="0">
                        <a:pos x="484" y="605"/>
                      </a:cxn>
                      <a:cxn ang="0">
                        <a:pos x="560" y="562"/>
                      </a:cxn>
                      <a:cxn ang="0">
                        <a:pos x="526" y="592"/>
                      </a:cxn>
                      <a:cxn ang="0">
                        <a:pos x="502" y="651"/>
                      </a:cxn>
                      <a:cxn ang="0">
                        <a:pos x="519" y="684"/>
                      </a:cxn>
                      <a:cxn ang="0">
                        <a:pos x="595" y="622"/>
                      </a:cxn>
                      <a:cxn ang="0">
                        <a:pos x="593" y="595"/>
                      </a:cxn>
                      <a:cxn ang="0">
                        <a:pos x="692" y="616"/>
                      </a:cxn>
                      <a:cxn ang="0">
                        <a:pos x="771" y="636"/>
                      </a:cxn>
                      <a:cxn ang="0">
                        <a:pos x="832" y="637"/>
                      </a:cxn>
                      <a:cxn ang="0">
                        <a:pos x="841" y="663"/>
                      </a:cxn>
                      <a:cxn ang="0">
                        <a:pos x="898" y="713"/>
                      </a:cxn>
                      <a:cxn ang="0">
                        <a:pos x="970" y="727"/>
                      </a:cxn>
                      <a:cxn ang="0">
                        <a:pos x="984" y="720"/>
                      </a:cxn>
                      <a:cxn ang="0">
                        <a:pos x="1040" y="775"/>
                      </a:cxn>
                      <a:cxn ang="0">
                        <a:pos x="1099" y="826"/>
                      </a:cxn>
                      <a:cxn ang="0">
                        <a:pos x="1140" y="853"/>
                      </a:cxn>
                      <a:cxn ang="0">
                        <a:pos x="1117" y="791"/>
                      </a:cxn>
                      <a:cxn ang="0">
                        <a:pos x="1035" y="709"/>
                      </a:cxn>
                      <a:cxn ang="0">
                        <a:pos x="957" y="625"/>
                      </a:cxn>
                      <a:cxn ang="0">
                        <a:pos x="844" y="603"/>
                      </a:cxn>
                    </a:cxnLst>
                    <a:rect l="0" t="0" r="r" b="b"/>
                    <a:pathLst>
                      <a:path w="1169" h="908">
                        <a:moveTo>
                          <a:pt x="844" y="603"/>
                        </a:moveTo>
                        <a:lnTo>
                          <a:pt x="840" y="602"/>
                        </a:lnTo>
                        <a:lnTo>
                          <a:pt x="830" y="601"/>
                        </a:lnTo>
                        <a:lnTo>
                          <a:pt x="821" y="601"/>
                        </a:lnTo>
                        <a:lnTo>
                          <a:pt x="816" y="603"/>
                        </a:lnTo>
                        <a:lnTo>
                          <a:pt x="815" y="605"/>
                        </a:lnTo>
                        <a:lnTo>
                          <a:pt x="813" y="607"/>
                        </a:lnTo>
                        <a:lnTo>
                          <a:pt x="811" y="608"/>
                        </a:lnTo>
                        <a:lnTo>
                          <a:pt x="807" y="608"/>
                        </a:lnTo>
                        <a:lnTo>
                          <a:pt x="803" y="607"/>
                        </a:lnTo>
                        <a:lnTo>
                          <a:pt x="800" y="606"/>
                        </a:lnTo>
                        <a:lnTo>
                          <a:pt x="798" y="605"/>
                        </a:lnTo>
                        <a:lnTo>
                          <a:pt x="798" y="604"/>
                        </a:lnTo>
                        <a:lnTo>
                          <a:pt x="788" y="603"/>
                        </a:lnTo>
                        <a:lnTo>
                          <a:pt x="745" y="89"/>
                        </a:lnTo>
                        <a:lnTo>
                          <a:pt x="733" y="87"/>
                        </a:lnTo>
                        <a:lnTo>
                          <a:pt x="728" y="78"/>
                        </a:lnTo>
                        <a:lnTo>
                          <a:pt x="726" y="78"/>
                        </a:lnTo>
                        <a:lnTo>
                          <a:pt x="722" y="78"/>
                        </a:lnTo>
                        <a:lnTo>
                          <a:pt x="717" y="78"/>
                        </a:lnTo>
                        <a:lnTo>
                          <a:pt x="711" y="76"/>
                        </a:lnTo>
                        <a:lnTo>
                          <a:pt x="706" y="73"/>
                        </a:lnTo>
                        <a:lnTo>
                          <a:pt x="700" y="71"/>
                        </a:lnTo>
                        <a:lnTo>
                          <a:pt x="695" y="70"/>
                        </a:lnTo>
                        <a:lnTo>
                          <a:pt x="692" y="70"/>
                        </a:lnTo>
                        <a:lnTo>
                          <a:pt x="679" y="78"/>
                        </a:lnTo>
                        <a:lnTo>
                          <a:pt x="664" y="72"/>
                        </a:lnTo>
                        <a:lnTo>
                          <a:pt x="647" y="78"/>
                        </a:lnTo>
                        <a:lnTo>
                          <a:pt x="647" y="78"/>
                        </a:lnTo>
                        <a:lnTo>
                          <a:pt x="645" y="77"/>
                        </a:lnTo>
                        <a:lnTo>
                          <a:pt x="641" y="74"/>
                        </a:lnTo>
                        <a:lnTo>
                          <a:pt x="632" y="72"/>
                        </a:lnTo>
                        <a:lnTo>
                          <a:pt x="622" y="69"/>
                        </a:lnTo>
                        <a:lnTo>
                          <a:pt x="614" y="66"/>
                        </a:lnTo>
                        <a:lnTo>
                          <a:pt x="608" y="64"/>
                        </a:lnTo>
                        <a:lnTo>
                          <a:pt x="606" y="63"/>
                        </a:lnTo>
                        <a:lnTo>
                          <a:pt x="595" y="65"/>
                        </a:lnTo>
                        <a:lnTo>
                          <a:pt x="593" y="65"/>
                        </a:lnTo>
                        <a:lnTo>
                          <a:pt x="589" y="63"/>
                        </a:lnTo>
                        <a:lnTo>
                          <a:pt x="588" y="60"/>
                        </a:lnTo>
                        <a:lnTo>
                          <a:pt x="591" y="54"/>
                        </a:lnTo>
                        <a:lnTo>
                          <a:pt x="593" y="52"/>
                        </a:lnTo>
                        <a:lnTo>
                          <a:pt x="589" y="50"/>
                        </a:lnTo>
                        <a:lnTo>
                          <a:pt x="582" y="50"/>
                        </a:lnTo>
                        <a:lnTo>
                          <a:pt x="574" y="52"/>
                        </a:lnTo>
                        <a:lnTo>
                          <a:pt x="565" y="53"/>
                        </a:lnTo>
                        <a:lnTo>
                          <a:pt x="558" y="54"/>
                        </a:lnTo>
                        <a:lnTo>
                          <a:pt x="552" y="56"/>
                        </a:lnTo>
                        <a:lnTo>
                          <a:pt x="549" y="56"/>
                        </a:lnTo>
                        <a:lnTo>
                          <a:pt x="535" y="46"/>
                        </a:lnTo>
                        <a:lnTo>
                          <a:pt x="529" y="30"/>
                        </a:lnTo>
                        <a:lnTo>
                          <a:pt x="519" y="39"/>
                        </a:lnTo>
                        <a:lnTo>
                          <a:pt x="521" y="47"/>
                        </a:lnTo>
                        <a:lnTo>
                          <a:pt x="517" y="63"/>
                        </a:lnTo>
                        <a:lnTo>
                          <a:pt x="509" y="47"/>
                        </a:lnTo>
                        <a:lnTo>
                          <a:pt x="504" y="46"/>
                        </a:lnTo>
                        <a:lnTo>
                          <a:pt x="504" y="25"/>
                        </a:lnTo>
                        <a:lnTo>
                          <a:pt x="480" y="18"/>
                        </a:lnTo>
                        <a:lnTo>
                          <a:pt x="477" y="16"/>
                        </a:lnTo>
                        <a:lnTo>
                          <a:pt x="470" y="12"/>
                        </a:lnTo>
                        <a:lnTo>
                          <a:pt x="461" y="7"/>
                        </a:lnTo>
                        <a:lnTo>
                          <a:pt x="458" y="1"/>
                        </a:lnTo>
                        <a:lnTo>
                          <a:pt x="456" y="0"/>
                        </a:lnTo>
                        <a:lnTo>
                          <a:pt x="450" y="3"/>
                        </a:lnTo>
                        <a:lnTo>
                          <a:pt x="444" y="8"/>
                        </a:lnTo>
                        <a:lnTo>
                          <a:pt x="441" y="10"/>
                        </a:lnTo>
                        <a:lnTo>
                          <a:pt x="439" y="12"/>
                        </a:lnTo>
                        <a:lnTo>
                          <a:pt x="432" y="16"/>
                        </a:lnTo>
                        <a:lnTo>
                          <a:pt x="423" y="19"/>
                        </a:lnTo>
                        <a:lnTo>
                          <a:pt x="413" y="18"/>
                        </a:lnTo>
                        <a:lnTo>
                          <a:pt x="404" y="17"/>
                        </a:lnTo>
                        <a:lnTo>
                          <a:pt x="398" y="19"/>
                        </a:lnTo>
                        <a:lnTo>
                          <a:pt x="394" y="22"/>
                        </a:lnTo>
                        <a:lnTo>
                          <a:pt x="393" y="24"/>
                        </a:lnTo>
                        <a:lnTo>
                          <a:pt x="354" y="34"/>
                        </a:lnTo>
                        <a:lnTo>
                          <a:pt x="355" y="46"/>
                        </a:lnTo>
                        <a:lnTo>
                          <a:pt x="353" y="48"/>
                        </a:lnTo>
                        <a:lnTo>
                          <a:pt x="349" y="54"/>
                        </a:lnTo>
                        <a:lnTo>
                          <a:pt x="342" y="62"/>
                        </a:lnTo>
                        <a:lnTo>
                          <a:pt x="335" y="71"/>
                        </a:lnTo>
                        <a:lnTo>
                          <a:pt x="327" y="81"/>
                        </a:lnTo>
                        <a:lnTo>
                          <a:pt x="318" y="88"/>
                        </a:lnTo>
                        <a:lnTo>
                          <a:pt x="311" y="93"/>
                        </a:lnTo>
                        <a:lnTo>
                          <a:pt x="306" y="95"/>
                        </a:lnTo>
                        <a:lnTo>
                          <a:pt x="300" y="94"/>
                        </a:lnTo>
                        <a:lnTo>
                          <a:pt x="293" y="93"/>
                        </a:lnTo>
                        <a:lnTo>
                          <a:pt x="285" y="92"/>
                        </a:lnTo>
                        <a:lnTo>
                          <a:pt x="276" y="91"/>
                        </a:lnTo>
                        <a:lnTo>
                          <a:pt x="269" y="90"/>
                        </a:lnTo>
                        <a:lnTo>
                          <a:pt x="261" y="89"/>
                        </a:lnTo>
                        <a:lnTo>
                          <a:pt x="257" y="88"/>
                        </a:lnTo>
                        <a:lnTo>
                          <a:pt x="255" y="88"/>
                        </a:lnTo>
                        <a:lnTo>
                          <a:pt x="256" y="90"/>
                        </a:lnTo>
                        <a:lnTo>
                          <a:pt x="257" y="94"/>
                        </a:lnTo>
                        <a:lnTo>
                          <a:pt x="257" y="101"/>
                        </a:lnTo>
                        <a:lnTo>
                          <a:pt x="253" y="107"/>
                        </a:lnTo>
                        <a:lnTo>
                          <a:pt x="247" y="110"/>
                        </a:lnTo>
                        <a:lnTo>
                          <a:pt x="240" y="112"/>
                        </a:lnTo>
                        <a:lnTo>
                          <a:pt x="235" y="113"/>
                        </a:lnTo>
                        <a:lnTo>
                          <a:pt x="233" y="113"/>
                        </a:lnTo>
                        <a:lnTo>
                          <a:pt x="247" y="121"/>
                        </a:lnTo>
                        <a:lnTo>
                          <a:pt x="247" y="122"/>
                        </a:lnTo>
                        <a:lnTo>
                          <a:pt x="247" y="125"/>
                        </a:lnTo>
                        <a:lnTo>
                          <a:pt x="248" y="128"/>
                        </a:lnTo>
                        <a:lnTo>
                          <a:pt x="250" y="132"/>
                        </a:lnTo>
                        <a:lnTo>
                          <a:pt x="252" y="135"/>
                        </a:lnTo>
                        <a:lnTo>
                          <a:pt x="253" y="137"/>
                        </a:lnTo>
                        <a:lnTo>
                          <a:pt x="255" y="139"/>
                        </a:lnTo>
                        <a:lnTo>
                          <a:pt x="258" y="140"/>
                        </a:lnTo>
                        <a:lnTo>
                          <a:pt x="261" y="142"/>
                        </a:lnTo>
                        <a:lnTo>
                          <a:pt x="264" y="144"/>
                        </a:lnTo>
                        <a:lnTo>
                          <a:pt x="266" y="148"/>
                        </a:lnTo>
                        <a:lnTo>
                          <a:pt x="266" y="149"/>
                        </a:lnTo>
                        <a:lnTo>
                          <a:pt x="275" y="167"/>
                        </a:lnTo>
                        <a:lnTo>
                          <a:pt x="275" y="172"/>
                        </a:lnTo>
                        <a:lnTo>
                          <a:pt x="274" y="180"/>
                        </a:lnTo>
                        <a:lnTo>
                          <a:pt x="275" y="189"/>
                        </a:lnTo>
                        <a:lnTo>
                          <a:pt x="278" y="196"/>
                        </a:lnTo>
                        <a:lnTo>
                          <a:pt x="281" y="201"/>
                        </a:lnTo>
                        <a:lnTo>
                          <a:pt x="286" y="207"/>
                        </a:lnTo>
                        <a:lnTo>
                          <a:pt x="292" y="212"/>
                        </a:lnTo>
                        <a:lnTo>
                          <a:pt x="303" y="215"/>
                        </a:lnTo>
                        <a:lnTo>
                          <a:pt x="313" y="219"/>
                        </a:lnTo>
                        <a:lnTo>
                          <a:pt x="316" y="225"/>
                        </a:lnTo>
                        <a:lnTo>
                          <a:pt x="315" y="230"/>
                        </a:lnTo>
                        <a:lnTo>
                          <a:pt x="314" y="233"/>
                        </a:lnTo>
                        <a:lnTo>
                          <a:pt x="318" y="235"/>
                        </a:lnTo>
                        <a:lnTo>
                          <a:pt x="327" y="240"/>
                        </a:lnTo>
                        <a:lnTo>
                          <a:pt x="335" y="247"/>
                        </a:lnTo>
                        <a:lnTo>
                          <a:pt x="338" y="253"/>
                        </a:lnTo>
                        <a:lnTo>
                          <a:pt x="336" y="256"/>
                        </a:lnTo>
                        <a:lnTo>
                          <a:pt x="332" y="256"/>
                        </a:lnTo>
                        <a:lnTo>
                          <a:pt x="328" y="254"/>
                        </a:lnTo>
                        <a:lnTo>
                          <a:pt x="326" y="253"/>
                        </a:lnTo>
                        <a:lnTo>
                          <a:pt x="314" y="260"/>
                        </a:lnTo>
                        <a:lnTo>
                          <a:pt x="313" y="260"/>
                        </a:lnTo>
                        <a:lnTo>
                          <a:pt x="309" y="261"/>
                        </a:lnTo>
                        <a:lnTo>
                          <a:pt x="302" y="262"/>
                        </a:lnTo>
                        <a:lnTo>
                          <a:pt x="295" y="263"/>
                        </a:lnTo>
                        <a:lnTo>
                          <a:pt x="287" y="263"/>
                        </a:lnTo>
                        <a:lnTo>
                          <a:pt x="278" y="262"/>
                        </a:lnTo>
                        <a:lnTo>
                          <a:pt x="271" y="259"/>
                        </a:lnTo>
                        <a:lnTo>
                          <a:pt x="264" y="254"/>
                        </a:lnTo>
                        <a:lnTo>
                          <a:pt x="256" y="246"/>
                        </a:lnTo>
                        <a:lnTo>
                          <a:pt x="256" y="244"/>
                        </a:lnTo>
                        <a:lnTo>
                          <a:pt x="260" y="241"/>
                        </a:lnTo>
                        <a:lnTo>
                          <a:pt x="264" y="236"/>
                        </a:lnTo>
                        <a:lnTo>
                          <a:pt x="266" y="229"/>
                        </a:lnTo>
                        <a:lnTo>
                          <a:pt x="267" y="224"/>
                        </a:lnTo>
                        <a:lnTo>
                          <a:pt x="266" y="221"/>
                        </a:lnTo>
                        <a:lnTo>
                          <a:pt x="261" y="220"/>
                        </a:lnTo>
                        <a:lnTo>
                          <a:pt x="256" y="220"/>
                        </a:lnTo>
                        <a:lnTo>
                          <a:pt x="252" y="221"/>
                        </a:lnTo>
                        <a:lnTo>
                          <a:pt x="250" y="223"/>
                        </a:lnTo>
                        <a:lnTo>
                          <a:pt x="249" y="223"/>
                        </a:lnTo>
                        <a:lnTo>
                          <a:pt x="221" y="232"/>
                        </a:lnTo>
                        <a:lnTo>
                          <a:pt x="221" y="240"/>
                        </a:lnTo>
                        <a:lnTo>
                          <a:pt x="208" y="233"/>
                        </a:lnTo>
                        <a:lnTo>
                          <a:pt x="206" y="234"/>
                        </a:lnTo>
                        <a:lnTo>
                          <a:pt x="201" y="235"/>
                        </a:lnTo>
                        <a:lnTo>
                          <a:pt x="195" y="237"/>
                        </a:lnTo>
                        <a:lnTo>
                          <a:pt x="187" y="239"/>
                        </a:lnTo>
                        <a:lnTo>
                          <a:pt x="179" y="243"/>
                        </a:lnTo>
                        <a:lnTo>
                          <a:pt x="171" y="245"/>
                        </a:lnTo>
                        <a:lnTo>
                          <a:pt x="166" y="247"/>
                        </a:lnTo>
                        <a:lnTo>
                          <a:pt x="162" y="248"/>
                        </a:lnTo>
                        <a:lnTo>
                          <a:pt x="158" y="250"/>
                        </a:lnTo>
                        <a:lnTo>
                          <a:pt x="158" y="254"/>
                        </a:lnTo>
                        <a:lnTo>
                          <a:pt x="160" y="258"/>
                        </a:lnTo>
                        <a:lnTo>
                          <a:pt x="164" y="261"/>
                        </a:lnTo>
                        <a:lnTo>
                          <a:pt x="170" y="263"/>
                        </a:lnTo>
                        <a:lnTo>
                          <a:pt x="178" y="265"/>
                        </a:lnTo>
                        <a:lnTo>
                          <a:pt x="185" y="268"/>
                        </a:lnTo>
                        <a:lnTo>
                          <a:pt x="187" y="271"/>
                        </a:lnTo>
                        <a:lnTo>
                          <a:pt x="185" y="274"/>
                        </a:lnTo>
                        <a:lnTo>
                          <a:pt x="182" y="275"/>
                        </a:lnTo>
                        <a:lnTo>
                          <a:pt x="179" y="277"/>
                        </a:lnTo>
                        <a:lnTo>
                          <a:pt x="178" y="277"/>
                        </a:lnTo>
                        <a:lnTo>
                          <a:pt x="178" y="278"/>
                        </a:lnTo>
                        <a:lnTo>
                          <a:pt x="179" y="281"/>
                        </a:lnTo>
                        <a:lnTo>
                          <a:pt x="183" y="284"/>
                        </a:lnTo>
                        <a:lnTo>
                          <a:pt x="187" y="285"/>
                        </a:lnTo>
                        <a:lnTo>
                          <a:pt x="189" y="288"/>
                        </a:lnTo>
                        <a:lnTo>
                          <a:pt x="188" y="295"/>
                        </a:lnTo>
                        <a:lnTo>
                          <a:pt x="186" y="301"/>
                        </a:lnTo>
                        <a:lnTo>
                          <a:pt x="185" y="304"/>
                        </a:lnTo>
                        <a:lnTo>
                          <a:pt x="187" y="308"/>
                        </a:lnTo>
                        <a:lnTo>
                          <a:pt x="191" y="319"/>
                        </a:lnTo>
                        <a:lnTo>
                          <a:pt x="198" y="329"/>
                        </a:lnTo>
                        <a:lnTo>
                          <a:pt x="207" y="335"/>
                        </a:lnTo>
                        <a:lnTo>
                          <a:pt x="211" y="336"/>
                        </a:lnTo>
                        <a:lnTo>
                          <a:pt x="217" y="338"/>
                        </a:lnTo>
                        <a:lnTo>
                          <a:pt x="224" y="338"/>
                        </a:lnTo>
                        <a:lnTo>
                          <a:pt x="231" y="338"/>
                        </a:lnTo>
                        <a:lnTo>
                          <a:pt x="237" y="338"/>
                        </a:lnTo>
                        <a:lnTo>
                          <a:pt x="242" y="338"/>
                        </a:lnTo>
                        <a:lnTo>
                          <a:pt x="248" y="338"/>
                        </a:lnTo>
                        <a:lnTo>
                          <a:pt x="250" y="336"/>
                        </a:lnTo>
                        <a:lnTo>
                          <a:pt x="254" y="335"/>
                        </a:lnTo>
                        <a:lnTo>
                          <a:pt x="258" y="335"/>
                        </a:lnTo>
                        <a:lnTo>
                          <a:pt x="262" y="334"/>
                        </a:lnTo>
                        <a:lnTo>
                          <a:pt x="264" y="334"/>
                        </a:lnTo>
                        <a:lnTo>
                          <a:pt x="267" y="345"/>
                        </a:lnTo>
                        <a:lnTo>
                          <a:pt x="269" y="345"/>
                        </a:lnTo>
                        <a:lnTo>
                          <a:pt x="275" y="346"/>
                        </a:lnTo>
                        <a:lnTo>
                          <a:pt x="282" y="345"/>
                        </a:lnTo>
                        <a:lnTo>
                          <a:pt x="288" y="341"/>
                        </a:lnTo>
                        <a:lnTo>
                          <a:pt x="293" y="338"/>
                        </a:lnTo>
                        <a:lnTo>
                          <a:pt x="298" y="338"/>
                        </a:lnTo>
                        <a:lnTo>
                          <a:pt x="302" y="338"/>
                        </a:lnTo>
                        <a:lnTo>
                          <a:pt x="305" y="339"/>
                        </a:lnTo>
                        <a:lnTo>
                          <a:pt x="302" y="341"/>
                        </a:lnTo>
                        <a:lnTo>
                          <a:pt x="298" y="345"/>
                        </a:lnTo>
                        <a:lnTo>
                          <a:pt x="294" y="351"/>
                        </a:lnTo>
                        <a:lnTo>
                          <a:pt x="292" y="355"/>
                        </a:lnTo>
                        <a:lnTo>
                          <a:pt x="291" y="358"/>
                        </a:lnTo>
                        <a:lnTo>
                          <a:pt x="291" y="362"/>
                        </a:lnTo>
                        <a:lnTo>
                          <a:pt x="291" y="364"/>
                        </a:lnTo>
                        <a:lnTo>
                          <a:pt x="293" y="366"/>
                        </a:lnTo>
                        <a:lnTo>
                          <a:pt x="295" y="369"/>
                        </a:lnTo>
                        <a:lnTo>
                          <a:pt x="296" y="373"/>
                        </a:lnTo>
                        <a:lnTo>
                          <a:pt x="296" y="376"/>
                        </a:lnTo>
                        <a:lnTo>
                          <a:pt x="296" y="377"/>
                        </a:lnTo>
                        <a:lnTo>
                          <a:pt x="297" y="379"/>
                        </a:lnTo>
                        <a:lnTo>
                          <a:pt x="300" y="383"/>
                        </a:lnTo>
                        <a:lnTo>
                          <a:pt x="301" y="388"/>
                        </a:lnTo>
                        <a:lnTo>
                          <a:pt x="300" y="391"/>
                        </a:lnTo>
                        <a:lnTo>
                          <a:pt x="295" y="394"/>
                        </a:lnTo>
                        <a:lnTo>
                          <a:pt x="289" y="397"/>
                        </a:lnTo>
                        <a:lnTo>
                          <a:pt x="282" y="400"/>
                        </a:lnTo>
                        <a:lnTo>
                          <a:pt x="279" y="401"/>
                        </a:lnTo>
                        <a:lnTo>
                          <a:pt x="279" y="402"/>
                        </a:lnTo>
                        <a:lnTo>
                          <a:pt x="279" y="403"/>
                        </a:lnTo>
                        <a:lnTo>
                          <a:pt x="277" y="405"/>
                        </a:lnTo>
                        <a:lnTo>
                          <a:pt x="275" y="406"/>
                        </a:lnTo>
                        <a:lnTo>
                          <a:pt x="271" y="405"/>
                        </a:lnTo>
                        <a:lnTo>
                          <a:pt x="268" y="403"/>
                        </a:lnTo>
                        <a:lnTo>
                          <a:pt x="264" y="400"/>
                        </a:lnTo>
                        <a:lnTo>
                          <a:pt x="262" y="399"/>
                        </a:lnTo>
                        <a:lnTo>
                          <a:pt x="257" y="411"/>
                        </a:lnTo>
                        <a:lnTo>
                          <a:pt x="256" y="412"/>
                        </a:lnTo>
                        <a:lnTo>
                          <a:pt x="253" y="414"/>
                        </a:lnTo>
                        <a:lnTo>
                          <a:pt x="248" y="416"/>
                        </a:lnTo>
                        <a:lnTo>
                          <a:pt x="241" y="416"/>
                        </a:lnTo>
                        <a:lnTo>
                          <a:pt x="238" y="415"/>
                        </a:lnTo>
                        <a:lnTo>
                          <a:pt x="235" y="413"/>
                        </a:lnTo>
                        <a:lnTo>
                          <a:pt x="232" y="410"/>
                        </a:lnTo>
                        <a:lnTo>
                          <a:pt x="228" y="406"/>
                        </a:lnTo>
                        <a:lnTo>
                          <a:pt x="224" y="404"/>
                        </a:lnTo>
                        <a:lnTo>
                          <a:pt x="218" y="403"/>
                        </a:lnTo>
                        <a:lnTo>
                          <a:pt x="212" y="403"/>
                        </a:lnTo>
                        <a:lnTo>
                          <a:pt x="205" y="406"/>
                        </a:lnTo>
                        <a:lnTo>
                          <a:pt x="193" y="413"/>
                        </a:lnTo>
                        <a:lnTo>
                          <a:pt x="188" y="417"/>
                        </a:lnTo>
                        <a:lnTo>
                          <a:pt x="188" y="420"/>
                        </a:lnTo>
                        <a:lnTo>
                          <a:pt x="189" y="423"/>
                        </a:lnTo>
                        <a:lnTo>
                          <a:pt x="191" y="427"/>
                        </a:lnTo>
                        <a:lnTo>
                          <a:pt x="192" y="429"/>
                        </a:lnTo>
                        <a:lnTo>
                          <a:pt x="193" y="431"/>
                        </a:lnTo>
                        <a:lnTo>
                          <a:pt x="193" y="433"/>
                        </a:lnTo>
                        <a:lnTo>
                          <a:pt x="183" y="435"/>
                        </a:lnTo>
                        <a:lnTo>
                          <a:pt x="179" y="436"/>
                        </a:lnTo>
                        <a:lnTo>
                          <a:pt x="173" y="439"/>
                        </a:lnTo>
                        <a:lnTo>
                          <a:pt x="167" y="445"/>
                        </a:lnTo>
                        <a:lnTo>
                          <a:pt x="164" y="452"/>
                        </a:lnTo>
                        <a:lnTo>
                          <a:pt x="162" y="460"/>
                        </a:lnTo>
                        <a:lnTo>
                          <a:pt x="157" y="465"/>
                        </a:lnTo>
                        <a:lnTo>
                          <a:pt x="152" y="468"/>
                        </a:lnTo>
                        <a:lnTo>
                          <a:pt x="150" y="469"/>
                        </a:lnTo>
                        <a:lnTo>
                          <a:pt x="148" y="471"/>
                        </a:lnTo>
                        <a:lnTo>
                          <a:pt x="144" y="474"/>
                        </a:lnTo>
                        <a:lnTo>
                          <a:pt x="139" y="479"/>
                        </a:lnTo>
                        <a:lnTo>
                          <a:pt x="137" y="484"/>
                        </a:lnTo>
                        <a:lnTo>
                          <a:pt x="138" y="489"/>
                        </a:lnTo>
                        <a:lnTo>
                          <a:pt x="141" y="497"/>
                        </a:lnTo>
                        <a:lnTo>
                          <a:pt x="143" y="505"/>
                        </a:lnTo>
                        <a:lnTo>
                          <a:pt x="146" y="507"/>
                        </a:lnTo>
                        <a:lnTo>
                          <a:pt x="150" y="508"/>
                        </a:lnTo>
                        <a:lnTo>
                          <a:pt x="154" y="512"/>
                        </a:lnTo>
                        <a:lnTo>
                          <a:pt x="157" y="515"/>
                        </a:lnTo>
                        <a:lnTo>
                          <a:pt x="158" y="517"/>
                        </a:lnTo>
                        <a:lnTo>
                          <a:pt x="157" y="531"/>
                        </a:lnTo>
                        <a:lnTo>
                          <a:pt x="142" y="535"/>
                        </a:lnTo>
                        <a:lnTo>
                          <a:pt x="141" y="537"/>
                        </a:lnTo>
                        <a:lnTo>
                          <a:pt x="139" y="541"/>
                        </a:lnTo>
                        <a:lnTo>
                          <a:pt x="139" y="545"/>
                        </a:lnTo>
                        <a:lnTo>
                          <a:pt x="142" y="547"/>
                        </a:lnTo>
                        <a:lnTo>
                          <a:pt x="146" y="548"/>
                        </a:lnTo>
                        <a:lnTo>
                          <a:pt x="151" y="550"/>
                        </a:lnTo>
                        <a:lnTo>
                          <a:pt x="155" y="551"/>
                        </a:lnTo>
                        <a:lnTo>
                          <a:pt x="157" y="553"/>
                        </a:lnTo>
                        <a:lnTo>
                          <a:pt x="155" y="559"/>
                        </a:lnTo>
                        <a:lnTo>
                          <a:pt x="166" y="571"/>
                        </a:lnTo>
                        <a:lnTo>
                          <a:pt x="166" y="573"/>
                        </a:lnTo>
                        <a:lnTo>
                          <a:pt x="167" y="578"/>
                        </a:lnTo>
                        <a:lnTo>
                          <a:pt x="169" y="584"/>
                        </a:lnTo>
                        <a:lnTo>
                          <a:pt x="170" y="588"/>
                        </a:lnTo>
                        <a:lnTo>
                          <a:pt x="173" y="593"/>
                        </a:lnTo>
                        <a:lnTo>
                          <a:pt x="178" y="600"/>
                        </a:lnTo>
                        <a:lnTo>
                          <a:pt x="187" y="605"/>
                        </a:lnTo>
                        <a:lnTo>
                          <a:pt x="195" y="606"/>
                        </a:lnTo>
                        <a:lnTo>
                          <a:pt x="204" y="603"/>
                        </a:lnTo>
                        <a:lnTo>
                          <a:pt x="212" y="598"/>
                        </a:lnTo>
                        <a:lnTo>
                          <a:pt x="218" y="594"/>
                        </a:lnTo>
                        <a:lnTo>
                          <a:pt x="221" y="589"/>
                        </a:lnTo>
                        <a:lnTo>
                          <a:pt x="223" y="590"/>
                        </a:lnTo>
                        <a:lnTo>
                          <a:pt x="225" y="598"/>
                        </a:lnTo>
                        <a:lnTo>
                          <a:pt x="225" y="609"/>
                        </a:lnTo>
                        <a:lnTo>
                          <a:pt x="224" y="618"/>
                        </a:lnTo>
                        <a:lnTo>
                          <a:pt x="220" y="627"/>
                        </a:lnTo>
                        <a:lnTo>
                          <a:pt x="217" y="635"/>
                        </a:lnTo>
                        <a:lnTo>
                          <a:pt x="214" y="641"/>
                        </a:lnTo>
                        <a:lnTo>
                          <a:pt x="213" y="643"/>
                        </a:lnTo>
                        <a:lnTo>
                          <a:pt x="217" y="656"/>
                        </a:lnTo>
                        <a:lnTo>
                          <a:pt x="193" y="676"/>
                        </a:lnTo>
                        <a:lnTo>
                          <a:pt x="192" y="678"/>
                        </a:lnTo>
                        <a:lnTo>
                          <a:pt x="191" y="682"/>
                        </a:lnTo>
                        <a:lnTo>
                          <a:pt x="194" y="684"/>
                        </a:lnTo>
                        <a:lnTo>
                          <a:pt x="204" y="683"/>
                        </a:lnTo>
                        <a:lnTo>
                          <a:pt x="210" y="680"/>
                        </a:lnTo>
                        <a:lnTo>
                          <a:pt x="217" y="677"/>
                        </a:lnTo>
                        <a:lnTo>
                          <a:pt x="224" y="674"/>
                        </a:lnTo>
                        <a:lnTo>
                          <a:pt x="229" y="670"/>
                        </a:lnTo>
                        <a:lnTo>
                          <a:pt x="234" y="668"/>
                        </a:lnTo>
                        <a:lnTo>
                          <a:pt x="237" y="667"/>
                        </a:lnTo>
                        <a:lnTo>
                          <a:pt x="240" y="667"/>
                        </a:lnTo>
                        <a:lnTo>
                          <a:pt x="241" y="668"/>
                        </a:lnTo>
                        <a:lnTo>
                          <a:pt x="242" y="674"/>
                        </a:lnTo>
                        <a:lnTo>
                          <a:pt x="245" y="678"/>
                        </a:lnTo>
                        <a:lnTo>
                          <a:pt x="248" y="680"/>
                        </a:lnTo>
                        <a:lnTo>
                          <a:pt x="251" y="680"/>
                        </a:lnTo>
                        <a:lnTo>
                          <a:pt x="255" y="678"/>
                        </a:lnTo>
                        <a:lnTo>
                          <a:pt x="260" y="676"/>
                        </a:lnTo>
                        <a:lnTo>
                          <a:pt x="265" y="675"/>
                        </a:lnTo>
                        <a:lnTo>
                          <a:pt x="267" y="677"/>
                        </a:lnTo>
                        <a:lnTo>
                          <a:pt x="268" y="682"/>
                        </a:lnTo>
                        <a:lnTo>
                          <a:pt x="270" y="690"/>
                        </a:lnTo>
                        <a:lnTo>
                          <a:pt x="273" y="698"/>
                        </a:lnTo>
                        <a:lnTo>
                          <a:pt x="276" y="702"/>
                        </a:lnTo>
                        <a:lnTo>
                          <a:pt x="280" y="705"/>
                        </a:lnTo>
                        <a:lnTo>
                          <a:pt x="286" y="710"/>
                        </a:lnTo>
                        <a:lnTo>
                          <a:pt x="291" y="715"/>
                        </a:lnTo>
                        <a:lnTo>
                          <a:pt x="295" y="716"/>
                        </a:lnTo>
                        <a:lnTo>
                          <a:pt x="297" y="714"/>
                        </a:lnTo>
                        <a:lnTo>
                          <a:pt x="298" y="712"/>
                        </a:lnTo>
                        <a:lnTo>
                          <a:pt x="300" y="710"/>
                        </a:lnTo>
                        <a:lnTo>
                          <a:pt x="300" y="709"/>
                        </a:lnTo>
                        <a:lnTo>
                          <a:pt x="299" y="707"/>
                        </a:lnTo>
                        <a:lnTo>
                          <a:pt x="298" y="702"/>
                        </a:lnTo>
                        <a:lnTo>
                          <a:pt x="296" y="696"/>
                        </a:lnTo>
                        <a:lnTo>
                          <a:pt x="296" y="689"/>
                        </a:lnTo>
                        <a:lnTo>
                          <a:pt x="299" y="683"/>
                        </a:lnTo>
                        <a:lnTo>
                          <a:pt x="305" y="677"/>
                        </a:lnTo>
                        <a:lnTo>
                          <a:pt x="311" y="674"/>
                        </a:lnTo>
                        <a:lnTo>
                          <a:pt x="313" y="672"/>
                        </a:lnTo>
                        <a:lnTo>
                          <a:pt x="312" y="674"/>
                        </a:lnTo>
                        <a:lnTo>
                          <a:pt x="310" y="680"/>
                        </a:lnTo>
                        <a:lnTo>
                          <a:pt x="309" y="687"/>
                        </a:lnTo>
                        <a:lnTo>
                          <a:pt x="310" y="693"/>
                        </a:lnTo>
                        <a:lnTo>
                          <a:pt x="312" y="696"/>
                        </a:lnTo>
                        <a:lnTo>
                          <a:pt x="316" y="696"/>
                        </a:lnTo>
                        <a:lnTo>
                          <a:pt x="321" y="694"/>
                        </a:lnTo>
                        <a:lnTo>
                          <a:pt x="327" y="693"/>
                        </a:lnTo>
                        <a:lnTo>
                          <a:pt x="332" y="691"/>
                        </a:lnTo>
                        <a:lnTo>
                          <a:pt x="337" y="689"/>
                        </a:lnTo>
                        <a:lnTo>
                          <a:pt x="341" y="688"/>
                        </a:lnTo>
                        <a:lnTo>
                          <a:pt x="344" y="688"/>
                        </a:lnTo>
                        <a:lnTo>
                          <a:pt x="347" y="690"/>
                        </a:lnTo>
                        <a:lnTo>
                          <a:pt x="346" y="693"/>
                        </a:lnTo>
                        <a:lnTo>
                          <a:pt x="343" y="697"/>
                        </a:lnTo>
                        <a:lnTo>
                          <a:pt x="342" y="698"/>
                        </a:lnTo>
                        <a:lnTo>
                          <a:pt x="329" y="707"/>
                        </a:lnTo>
                        <a:lnTo>
                          <a:pt x="328" y="708"/>
                        </a:lnTo>
                        <a:lnTo>
                          <a:pt x="327" y="710"/>
                        </a:lnTo>
                        <a:lnTo>
                          <a:pt x="326" y="714"/>
                        </a:lnTo>
                        <a:lnTo>
                          <a:pt x="327" y="720"/>
                        </a:lnTo>
                        <a:lnTo>
                          <a:pt x="329" y="725"/>
                        </a:lnTo>
                        <a:lnTo>
                          <a:pt x="327" y="728"/>
                        </a:lnTo>
                        <a:lnTo>
                          <a:pt x="324" y="729"/>
                        </a:lnTo>
                        <a:lnTo>
                          <a:pt x="323" y="730"/>
                        </a:lnTo>
                        <a:lnTo>
                          <a:pt x="322" y="731"/>
                        </a:lnTo>
                        <a:lnTo>
                          <a:pt x="320" y="733"/>
                        </a:lnTo>
                        <a:lnTo>
                          <a:pt x="318" y="736"/>
                        </a:lnTo>
                        <a:lnTo>
                          <a:pt x="316" y="739"/>
                        </a:lnTo>
                        <a:lnTo>
                          <a:pt x="315" y="744"/>
                        </a:lnTo>
                        <a:lnTo>
                          <a:pt x="313" y="752"/>
                        </a:lnTo>
                        <a:lnTo>
                          <a:pt x="312" y="759"/>
                        </a:lnTo>
                        <a:lnTo>
                          <a:pt x="311" y="762"/>
                        </a:lnTo>
                        <a:lnTo>
                          <a:pt x="289" y="767"/>
                        </a:lnTo>
                        <a:lnTo>
                          <a:pt x="288" y="768"/>
                        </a:lnTo>
                        <a:lnTo>
                          <a:pt x="285" y="772"/>
                        </a:lnTo>
                        <a:lnTo>
                          <a:pt x="280" y="775"/>
                        </a:lnTo>
                        <a:lnTo>
                          <a:pt x="277" y="778"/>
                        </a:lnTo>
                        <a:lnTo>
                          <a:pt x="274" y="779"/>
                        </a:lnTo>
                        <a:lnTo>
                          <a:pt x="271" y="780"/>
                        </a:lnTo>
                        <a:lnTo>
                          <a:pt x="268" y="781"/>
                        </a:lnTo>
                        <a:lnTo>
                          <a:pt x="267" y="781"/>
                        </a:lnTo>
                        <a:lnTo>
                          <a:pt x="252" y="792"/>
                        </a:lnTo>
                        <a:lnTo>
                          <a:pt x="252" y="793"/>
                        </a:lnTo>
                        <a:lnTo>
                          <a:pt x="251" y="796"/>
                        </a:lnTo>
                        <a:lnTo>
                          <a:pt x="251" y="800"/>
                        </a:lnTo>
                        <a:lnTo>
                          <a:pt x="250" y="804"/>
                        </a:lnTo>
                        <a:lnTo>
                          <a:pt x="248" y="807"/>
                        </a:lnTo>
                        <a:lnTo>
                          <a:pt x="245" y="810"/>
                        </a:lnTo>
                        <a:lnTo>
                          <a:pt x="240" y="813"/>
                        </a:lnTo>
                        <a:lnTo>
                          <a:pt x="237" y="813"/>
                        </a:lnTo>
                        <a:lnTo>
                          <a:pt x="233" y="812"/>
                        </a:lnTo>
                        <a:lnTo>
                          <a:pt x="228" y="811"/>
                        </a:lnTo>
                        <a:lnTo>
                          <a:pt x="224" y="809"/>
                        </a:lnTo>
                        <a:lnTo>
                          <a:pt x="220" y="809"/>
                        </a:lnTo>
                        <a:lnTo>
                          <a:pt x="216" y="810"/>
                        </a:lnTo>
                        <a:lnTo>
                          <a:pt x="212" y="813"/>
                        </a:lnTo>
                        <a:lnTo>
                          <a:pt x="208" y="817"/>
                        </a:lnTo>
                        <a:lnTo>
                          <a:pt x="207" y="818"/>
                        </a:lnTo>
                        <a:lnTo>
                          <a:pt x="198" y="826"/>
                        </a:lnTo>
                        <a:lnTo>
                          <a:pt x="148" y="835"/>
                        </a:lnTo>
                        <a:lnTo>
                          <a:pt x="148" y="836"/>
                        </a:lnTo>
                        <a:lnTo>
                          <a:pt x="147" y="841"/>
                        </a:lnTo>
                        <a:lnTo>
                          <a:pt x="146" y="844"/>
                        </a:lnTo>
                        <a:lnTo>
                          <a:pt x="146" y="847"/>
                        </a:lnTo>
                        <a:lnTo>
                          <a:pt x="147" y="849"/>
                        </a:lnTo>
                        <a:lnTo>
                          <a:pt x="149" y="852"/>
                        </a:lnTo>
                        <a:lnTo>
                          <a:pt x="149" y="854"/>
                        </a:lnTo>
                        <a:lnTo>
                          <a:pt x="146" y="854"/>
                        </a:lnTo>
                        <a:lnTo>
                          <a:pt x="141" y="853"/>
                        </a:lnTo>
                        <a:lnTo>
                          <a:pt x="137" y="852"/>
                        </a:lnTo>
                        <a:lnTo>
                          <a:pt x="135" y="852"/>
                        </a:lnTo>
                        <a:lnTo>
                          <a:pt x="134" y="852"/>
                        </a:lnTo>
                        <a:lnTo>
                          <a:pt x="132" y="857"/>
                        </a:lnTo>
                        <a:lnTo>
                          <a:pt x="122" y="855"/>
                        </a:lnTo>
                        <a:lnTo>
                          <a:pt x="128" y="846"/>
                        </a:lnTo>
                        <a:lnTo>
                          <a:pt x="112" y="845"/>
                        </a:lnTo>
                        <a:lnTo>
                          <a:pt x="109" y="846"/>
                        </a:lnTo>
                        <a:lnTo>
                          <a:pt x="104" y="847"/>
                        </a:lnTo>
                        <a:lnTo>
                          <a:pt x="96" y="850"/>
                        </a:lnTo>
                        <a:lnTo>
                          <a:pt x="91" y="853"/>
                        </a:lnTo>
                        <a:lnTo>
                          <a:pt x="87" y="857"/>
                        </a:lnTo>
                        <a:lnTo>
                          <a:pt x="84" y="860"/>
                        </a:lnTo>
                        <a:lnTo>
                          <a:pt x="79" y="864"/>
                        </a:lnTo>
                        <a:lnTo>
                          <a:pt x="72" y="868"/>
                        </a:lnTo>
                        <a:lnTo>
                          <a:pt x="68" y="871"/>
                        </a:lnTo>
                        <a:lnTo>
                          <a:pt x="67" y="874"/>
                        </a:lnTo>
                        <a:lnTo>
                          <a:pt x="67" y="876"/>
                        </a:lnTo>
                        <a:lnTo>
                          <a:pt x="68" y="877"/>
                        </a:lnTo>
                        <a:lnTo>
                          <a:pt x="66" y="877"/>
                        </a:lnTo>
                        <a:lnTo>
                          <a:pt x="62" y="878"/>
                        </a:lnTo>
                        <a:lnTo>
                          <a:pt x="56" y="878"/>
                        </a:lnTo>
                        <a:lnTo>
                          <a:pt x="52" y="879"/>
                        </a:lnTo>
                        <a:lnTo>
                          <a:pt x="50" y="880"/>
                        </a:lnTo>
                        <a:lnTo>
                          <a:pt x="46" y="881"/>
                        </a:lnTo>
                        <a:lnTo>
                          <a:pt x="41" y="882"/>
                        </a:lnTo>
                        <a:lnTo>
                          <a:pt x="35" y="884"/>
                        </a:lnTo>
                        <a:lnTo>
                          <a:pt x="29" y="886"/>
                        </a:lnTo>
                        <a:lnTo>
                          <a:pt x="25" y="888"/>
                        </a:lnTo>
                        <a:lnTo>
                          <a:pt x="21" y="889"/>
                        </a:lnTo>
                        <a:lnTo>
                          <a:pt x="20" y="889"/>
                        </a:lnTo>
                        <a:lnTo>
                          <a:pt x="16" y="891"/>
                        </a:lnTo>
                        <a:lnTo>
                          <a:pt x="10" y="895"/>
                        </a:lnTo>
                        <a:lnTo>
                          <a:pt x="3" y="900"/>
                        </a:lnTo>
                        <a:lnTo>
                          <a:pt x="0" y="903"/>
                        </a:lnTo>
                        <a:lnTo>
                          <a:pt x="2" y="905"/>
                        </a:lnTo>
                        <a:lnTo>
                          <a:pt x="6" y="907"/>
                        </a:lnTo>
                        <a:lnTo>
                          <a:pt x="10" y="908"/>
                        </a:lnTo>
                        <a:lnTo>
                          <a:pt x="12" y="908"/>
                        </a:lnTo>
                        <a:lnTo>
                          <a:pt x="14" y="907"/>
                        </a:lnTo>
                        <a:lnTo>
                          <a:pt x="20" y="905"/>
                        </a:lnTo>
                        <a:lnTo>
                          <a:pt x="24" y="903"/>
                        </a:lnTo>
                        <a:lnTo>
                          <a:pt x="26" y="903"/>
                        </a:lnTo>
                        <a:lnTo>
                          <a:pt x="28" y="905"/>
                        </a:lnTo>
                        <a:lnTo>
                          <a:pt x="32" y="907"/>
                        </a:lnTo>
                        <a:lnTo>
                          <a:pt x="35" y="908"/>
                        </a:lnTo>
                        <a:lnTo>
                          <a:pt x="38" y="908"/>
                        </a:lnTo>
                        <a:lnTo>
                          <a:pt x="48" y="895"/>
                        </a:lnTo>
                        <a:lnTo>
                          <a:pt x="54" y="905"/>
                        </a:lnTo>
                        <a:lnTo>
                          <a:pt x="71" y="902"/>
                        </a:lnTo>
                        <a:lnTo>
                          <a:pt x="88" y="886"/>
                        </a:lnTo>
                        <a:lnTo>
                          <a:pt x="105" y="874"/>
                        </a:lnTo>
                        <a:lnTo>
                          <a:pt x="101" y="884"/>
                        </a:lnTo>
                        <a:lnTo>
                          <a:pt x="92" y="894"/>
                        </a:lnTo>
                        <a:lnTo>
                          <a:pt x="94" y="894"/>
                        </a:lnTo>
                        <a:lnTo>
                          <a:pt x="100" y="895"/>
                        </a:lnTo>
                        <a:lnTo>
                          <a:pt x="107" y="894"/>
                        </a:lnTo>
                        <a:lnTo>
                          <a:pt x="112" y="891"/>
                        </a:lnTo>
                        <a:lnTo>
                          <a:pt x="118" y="887"/>
                        </a:lnTo>
                        <a:lnTo>
                          <a:pt x="124" y="882"/>
                        </a:lnTo>
                        <a:lnTo>
                          <a:pt x="128" y="879"/>
                        </a:lnTo>
                        <a:lnTo>
                          <a:pt x="130" y="878"/>
                        </a:lnTo>
                        <a:lnTo>
                          <a:pt x="150" y="878"/>
                        </a:lnTo>
                        <a:lnTo>
                          <a:pt x="150" y="877"/>
                        </a:lnTo>
                        <a:lnTo>
                          <a:pt x="151" y="873"/>
                        </a:lnTo>
                        <a:lnTo>
                          <a:pt x="153" y="869"/>
                        </a:lnTo>
                        <a:lnTo>
                          <a:pt x="155" y="864"/>
                        </a:lnTo>
                        <a:lnTo>
                          <a:pt x="159" y="862"/>
                        </a:lnTo>
                        <a:lnTo>
                          <a:pt x="163" y="864"/>
                        </a:lnTo>
                        <a:lnTo>
                          <a:pt x="165" y="867"/>
                        </a:lnTo>
                        <a:lnTo>
                          <a:pt x="166" y="868"/>
                        </a:lnTo>
                        <a:lnTo>
                          <a:pt x="168" y="877"/>
                        </a:lnTo>
                        <a:lnTo>
                          <a:pt x="178" y="877"/>
                        </a:lnTo>
                        <a:lnTo>
                          <a:pt x="178" y="876"/>
                        </a:lnTo>
                        <a:lnTo>
                          <a:pt x="179" y="872"/>
                        </a:lnTo>
                        <a:lnTo>
                          <a:pt x="182" y="869"/>
                        </a:lnTo>
                        <a:lnTo>
                          <a:pt x="184" y="867"/>
                        </a:lnTo>
                        <a:lnTo>
                          <a:pt x="186" y="866"/>
                        </a:lnTo>
                        <a:lnTo>
                          <a:pt x="190" y="865"/>
                        </a:lnTo>
                        <a:lnTo>
                          <a:pt x="196" y="864"/>
                        </a:lnTo>
                        <a:lnTo>
                          <a:pt x="203" y="863"/>
                        </a:lnTo>
                        <a:lnTo>
                          <a:pt x="209" y="860"/>
                        </a:lnTo>
                        <a:lnTo>
                          <a:pt x="215" y="859"/>
                        </a:lnTo>
                        <a:lnTo>
                          <a:pt x="220" y="857"/>
                        </a:lnTo>
                        <a:lnTo>
                          <a:pt x="224" y="856"/>
                        </a:lnTo>
                        <a:lnTo>
                          <a:pt x="229" y="855"/>
                        </a:lnTo>
                        <a:lnTo>
                          <a:pt x="234" y="856"/>
                        </a:lnTo>
                        <a:lnTo>
                          <a:pt x="238" y="858"/>
                        </a:lnTo>
                        <a:lnTo>
                          <a:pt x="240" y="859"/>
                        </a:lnTo>
                        <a:lnTo>
                          <a:pt x="242" y="858"/>
                        </a:lnTo>
                        <a:lnTo>
                          <a:pt x="247" y="856"/>
                        </a:lnTo>
                        <a:lnTo>
                          <a:pt x="250" y="853"/>
                        </a:lnTo>
                        <a:lnTo>
                          <a:pt x="252" y="851"/>
                        </a:lnTo>
                        <a:lnTo>
                          <a:pt x="250" y="849"/>
                        </a:lnTo>
                        <a:lnTo>
                          <a:pt x="247" y="846"/>
                        </a:lnTo>
                        <a:lnTo>
                          <a:pt x="244" y="844"/>
                        </a:lnTo>
                        <a:lnTo>
                          <a:pt x="242" y="842"/>
                        </a:lnTo>
                        <a:lnTo>
                          <a:pt x="247" y="840"/>
                        </a:lnTo>
                        <a:lnTo>
                          <a:pt x="254" y="838"/>
                        </a:lnTo>
                        <a:lnTo>
                          <a:pt x="262" y="836"/>
                        </a:lnTo>
                        <a:lnTo>
                          <a:pt x="270" y="838"/>
                        </a:lnTo>
                        <a:lnTo>
                          <a:pt x="276" y="840"/>
                        </a:lnTo>
                        <a:lnTo>
                          <a:pt x="281" y="840"/>
                        </a:lnTo>
                        <a:lnTo>
                          <a:pt x="286" y="839"/>
                        </a:lnTo>
                        <a:lnTo>
                          <a:pt x="287" y="835"/>
                        </a:lnTo>
                        <a:lnTo>
                          <a:pt x="283" y="832"/>
                        </a:lnTo>
                        <a:lnTo>
                          <a:pt x="279" y="829"/>
                        </a:lnTo>
                        <a:lnTo>
                          <a:pt x="276" y="827"/>
                        </a:lnTo>
                        <a:lnTo>
                          <a:pt x="274" y="826"/>
                        </a:lnTo>
                        <a:lnTo>
                          <a:pt x="301" y="819"/>
                        </a:lnTo>
                        <a:lnTo>
                          <a:pt x="301" y="818"/>
                        </a:lnTo>
                        <a:lnTo>
                          <a:pt x="303" y="816"/>
                        </a:lnTo>
                        <a:lnTo>
                          <a:pt x="305" y="812"/>
                        </a:lnTo>
                        <a:lnTo>
                          <a:pt x="306" y="809"/>
                        </a:lnTo>
                        <a:lnTo>
                          <a:pt x="309" y="808"/>
                        </a:lnTo>
                        <a:lnTo>
                          <a:pt x="315" y="808"/>
                        </a:lnTo>
                        <a:lnTo>
                          <a:pt x="321" y="809"/>
                        </a:lnTo>
                        <a:lnTo>
                          <a:pt x="327" y="808"/>
                        </a:lnTo>
                        <a:lnTo>
                          <a:pt x="331" y="805"/>
                        </a:lnTo>
                        <a:lnTo>
                          <a:pt x="335" y="800"/>
                        </a:lnTo>
                        <a:lnTo>
                          <a:pt x="339" y="797"/>
                        </a:lnTo>
                        <a:lnTo>
                          <a:pt x="340" y="795"/>
                        </a:lnTo>
                        <a:lnTo>
                          <a:pt x="358" y="794"/>
                        </a:lnTo>
                        <a:lnTo>
                          <a:pt x="360" y="789"/>
                        </a:lnTo>
                        <a:lnTo>
                          <a:pt x="364" y="780"/>
                        </a:lnTo>
                        <a:lnTo>
                          <a:pt x="371" y="770"/>
                        </a:lnTo>
                        <a:lnTo>
                          <a:pt x="376" y="764"/>
                        </a:lnTo>
                        <a:lnTo>
                          <a:pt x="379" y="763"/>
                        </a:lnTo>
                        <a:lnTo>
                          <a:pt x="384" y="761"/>
                        </a:lnTo>
                        <a:lnTo>
                          <a:pt x="392" y="759"/>
                        </a:lnTo>
                        <a:lnTo>
                          <a:pt x="399" y="757"/>
                        </a:lnTo>
                        <a:lnTo>
                          <a:pt x="406" y="756"/>
                        </a:lnTo>
                        <a:lnTo>
                          <a:pt x="414" y="754"/>
                        </a:lnTo>
                        <a:lnTo>
                          <a:pt x="418" y="753"/>
                        </a:lnTo>
                        <a:lnTo>
                          <a:pt x="421" y="753"/>
                        </a:lnTo>
                        <a:lnTo>
                          <a:pt x="423" y="751"/>
                        </a:lnTo>
                        <a:lnTo>
                          <a:pt x="426" y="746"/>
                        </a:lnTo>
                        <a:lnTo>
                          <a:pt x="430" y="738"/>
                        </a:lnTo>
                        <a:lnTo>
                          <a:pt x="434" y="731"/>
                        </a:lnTo>
                        <a:lnTo>
                          <a:pt x="440" y="723"/>
                        </a:lnTo>
                        <a:lnTo>
                          <a:pt x="447" y="714"/>
                        </a:lnTo>
                        <a:lnTo>
                          <a:pt x="454" y="708"/>
                        </a:lnTo>
                        <a:lnTo>
                          <a:pt x="456" y="706"/>
                        </a:lnTo>
                        <a:lnTo>
                          <a:pt x="457" y="685"/>
                        </a:lnTo>
                        <a:lnTo>
                          <a:pt x="456" y="684"/>
                        </a:lnTo>
                        <a:lnTo>
                          <a:pt x="453" y="680"/>
                        </a:lnTo>
                        <a:lnTo>
                          <a:pt x="447" y="677"/>
                        </a:lnTo>
                        <a:lnTo>
                          <a:pt x="442" y="675"/>
                        </a:lnTo>
                        <a:lnTo>
                          <a:pt x="438" y="674"/>
                        </a:lnTo>
                        <a:lnTo>
                          <a:pt x="435" y="670"/>
                        </a:lnTo>
                        <a:lnTo>
                          <a:pt x="436" y="666"/>
                        </a:lnTo>
                        <a:lnTo>
                          <a:pt x="439" y="662"/>
                        </a:lnTo>
                        <a:lnTo>
                          <a:pt x="445" y="657"/>
                        </a:lnTo>
                        <a:lnTo>
                          <a:pt x="454" y="652"/>
                        </a:lnTo>
                        <a:lnTo>
                          <a:pt x="461" y="648"/>
                        </a:lnTo>
                        <a:lnTo>
                          <a:pt x="465" y="644"/>
                        </a:lnTo>
                        <a:lnTo>
                          <a:pt x="469" y="640"/>
                        </a:lnTo>
                        <a:lnTo>
                          <a:pt x="473" y="635"/>
                        </a:lnTo>
                        <a:lnTo>
                          <a:pt x="476" y="631"/>
                        </a:lnTo>
                        <a:lnTo>
                          <a:pt x="477" y="626"/>
                        </a:lnTo>
                        <a:lnTo>
                          <a:pt x="478" y="619"/>
                        </a:lnTo>
                        <a:lnTo>
                          <a:pt x="480" y="612"/>
                        </a:lnTo>
                        <a:lnTo>
                          <a:pt x="484" y="605"/>
                        </a:lnTo>
                        <a:lnTo>
                          <a:pt x="492" y="598"/>
                        </a:lnTo>
                        <a:lnTo>
                          <a:pt x="501" y="592"/>
                        </a:lnTo>
                        <a:lnTo>
                          <a:pt x="509" y="585"/>
                        </a:lnTo>
                        <a:lnTo>
                          <a:pt x="516" y="578"/>
                        </a:lnTo>
                        <a:lnTo>
                          <a:pt x="520" y="572"/>
                        </a:lnTo>
                        <a:lnTo>
                          <a:pt x="523" y="570"/>
                        </a:lnTo>
                        <a:lnTo>
                          <a:pt x="527" y="569"/>
                        </a:lnTo>
                        <a:lnTo>
                          <a:pt x="535" y="567"/>
                        </a:lnTo>
                        <a:lnTo>
                          <a:pt x="542" y="565"/>
                        </a:lnTo>
                        <a:lnTo>
                          <a:pt x="548" y="563"/>
                        </a:lnTo>
                        <a:lnTo>
                          <a:pt x="555" y="562"/>
                        </a:lnTo>
                        <a:lnTo>
                          <a:pt x="559" y="561"/>
                        </a:lnTo>
                        <a:lnTo>
                          <a:pt x="561" y="561"/>
                        </a:lnTo>
                        <a:lnTo>
                          <a:pt x="560" y="562"/>
                        </a:lnTo>
                        <a:lnTo>
                          <a:pt x="559" y="565"/>
                        </a:lnTo>
                        <a:lnTo>
                          <a:pt x="557" y="568"/>
                        </a:lnTo>
                        <a:lnTo>
                          <a:pt x="556" y="570"/>
                        </a:lnTo>
                        <a:lnTo>
                          <a:pt x="557" y="573"/>
                        </a:lnTo>
                        <a:lnTo>
                          <a:pt x="561" y="577"/>
                        </a:lnTo>
                        <a:lnTo>
                          <a:pt x="565" y="580"/>
                        </a:lnTo>
                        <a:lnTo>
                          <a:pt x="567" y="583"/>
                        </a:lnTo>
                        <a:lnTo>
                          <a:pt x="565" y="585"/>
                        </a:lnTo>
                        <a:lnTo>
                          <a:pt x="561" y="586"/>
                        </a:lnTo>
                        <a:lnTo>
                          <a:pt x="556" y="586"/>
                        </a:lnTo>
                        <a:lnTo>
                          <a:pt x="554" y="586"/>
                        </a:lnTo>
                        <a:lnTo>
                          <a:pt x="538" y="595"/>
                        </a:lnTo>
                        <a:lnTo>
                          <a:pt x="527" y="592"/>
                        </a:lnTo>
                        <a:lnTo>
                          <a:pt x="526" y="592"/>
                        </a:lnTo>
                        <a:lnTo>
                          <a:pt x="525" y="592"/>
                        </a:lnTo>
                        <a:lnTo>
                          <a:pt x="523" y="593"/>
                        </a:lnTo>
                        <a:lnTo>
                          <a:pt x="522" y="596"/>
                        </a:lnTo>
                        <a:lnTo>
                          <a:pt x="520" y="602"/>
                        </a:lnTo>
                        <a:lnTo>
                          <a:pt x="518" y="606"/>
                        </a:lnTo>
                        <a:lnTo>
                          <a:pt x="515" y="610"/>
                        </a:lnTo>
                        <a:lnTo>
                          <a:pt x="514" y="611"/>
                        </a:lnTo>
                        <a:lnTo>
                          <a:pt x="513" y="611"/>
                        </a:lnTo>
                        <a:lnTo>
                          <a:pt x="511" y="612"/>
                        </a:lnTo>
                        <a:lnTo>
                          <a:pt x="507" y="615"/>
                        </a:lnTo>
                        <a:lnTo>
                          <a:pt x="506" y="619"/>
                        </a:lnTo>
                        <a:lnTo>
                          <a:pt x="505" y="628"/>
                        </a:lnTo>
                        <a:lnTo>
                          <a:pt x="503" y="639"/>
                        </a:lnTo>
                        <a:lnTo>
                          <a:pt x="502" y="651"/>
                        </a:lnTo>
                        <a:lnTo>
                          <a:pt x="503" y="658"/>
                        </a:lnTo>
                        <a:lnTo>
                          <a:pt x="506" y="660"/>
                        </a:lnTo>
                        <a:lnTo>
                          <a:pt x="512" y="660"/>
                        </a:lnTo>
                        <a:lnTo>
                          <a:pt x="515" y="659"/>
                        </a:lnTo>
                        <a:lnTo>
                          <a:pt x="517" y="658"/>
                        </a:lnTo>
                        <a:lnTo>
                          <a:pt x="516" y="668"/>
                        </a:lnTo>
                        <a:lnTo>
                          <a:pt x="500" y="674"/>
                        </a:lnTo>
                        <a:lnTo>
                          <a:pt x="500" y="676"/>
                        </a:lnTo>
                        <a:lnTo>
                          <a:pt x="500" y="681"/>
                        </a:lnTo>
                        <a:lnTo>
                          <a:pt x="502" y="686"/>
                        </a:lnTo>
                        <a:lnTo>
                          <a:pt x="506" y="688"/>
                        </a:lnTo>
                        <a:lnTo>
                          <a:pt x="509" y="687"/>
                        </a:lnTo>
                        <a:lnTo>
                          <a:pt x="514" y="686"/>
                        </a:lnTo>
                        <a:lnTo>
                          <a:pt x="519" y="684"/>
                        </a:lnTo>
                        <a:lnTo>
                          <a:pt x="524" y="682"/>
                        </a:lnTo>
                        <a:lnTo>
                          <a:pt x="529" y="680"/>
                        </a:lnTo>
                        <a:lnTo>
                          <a:pt x="534" y="678"/>
                        </a:lnTo>
                        <a:lnTo>
                          <a:pt x="537" y="677"/>
                        </a:lnTo>
                        <a:lnTo>
                          <a:pt x="538" y="676"/>
                        </a:lnTo>
                        <a:lnTo>
                          <a:pt x="541" y="666"/>
                        </a:lnTo>
                        <a:lnTo>
                          <a:pt x="549" y="668"/>
                        </a:lnTo>
                        <a:lnTo>
                          <a:pt x="562" y="637"/>
                        </a:lnTo>
                        <a:lnTo>
                          <a:pt x="573" y="643"/>
                        </a:lnTo>
                        <a:lnTo>
                          <a:pt x="585" y="644"/>
                        </a:lnTo>
                        <a:lnTo>
                          <a:pt x="597" y="639"/>
                        </a:lnTo>
                        <a:lnTo>
                          <a:pt x="597" y="636"/>
                        </a:lnTo>
                        <a:lnTo>
                          <a:pt x="596" y="630"/>
                        </a:lnTo>
                        <a:lnTo>
                          <a:pt x="595" y="622"/>
                        </a:lnTo>
                        <a:lnTo>
                          <a:pt x="596" y="618"/>
                        </a:lnTo>
                        <a:lnTo>
                          <a:pt x="598" y="615"/>
                        </a:lnTo>
                        <a:lnTo>
                          <a:pt x="601" y="611"/>
                        </a:lnTo>
                        <a:lnTo>
                          <a:pt x="603" y="608"/>
                        </a:lnTo>
                        <a:lnTo>
                          <a:pt x="604" y="607"/>
                        </a:lnTo>
                        <a:lnTo>
                          <a:pt x="604" y="606"/>
                        </a:lnTo>
                        <a:lnTo>
                          <a:pt x="604" y="603"/>
                        </a:lnTo>
                        <a:lnTo>
                          <a:pt x="603" y="600"/>
                        </a:lnTo>
                        <a:lnTo>
                          <a:pt x="601" y="598"/>
                        </a:lnTo>
                        <a:lnTo>
                          <a:pt x="598" y="600"/>
                        </a:lnTo>
                        <a:lnTo>
                          <a:pt x="596" y="602"/>
                        </a:lnTo>
                        <a:lnTo>
                          <a:pt x="594" y="603"/>
                        </a:lnTo>
                        <a:lnTo>
                          <a:pt x="593" y="604"/>
                        </a:lnTo>
                        <a:lnTo>
                          <a:pt x="593" y="595"/>
                        </a:lnTo>
                        <a:lnTo>
                          <a:pt x="603" y="578"/>
                        </a:lnTo>
                        <a:lnTo>
                          <a:pt x="618" y="576"/>
                        </a:lnTo>
                        <a:lnTo>
                          <a:pt x="637" y="577"/>
                        </a:lnTo>
                        <a:lnTo>
                          <a:pt x="639" y="574"/>
                        </a:lnTo>
                        <a:lnTo>
                          <a:pt x="643" y="570"/>
                        </a:lnTo>
                        <a:lnTo>
                          <a:pt x="647" y="568"/>
                        </a:lnTo>
                        <a:lnTo>
                          <a:pt x="650" y="571"/>
                        </a:lnTo>
                        <a:lnTo>
                          <a:pt x="651" y="579"/>
                        </a:lnTo>
                        <a:lnTo>
                          <a:pt x="650" y="586"/>
                        </a:lnTo>
                        <a:lnTo>
                          <a:pt x="649" y="592"/>
                        </a:lnTo>
                        <a:lnTo>
                          <a:pt x="648" y="594"/>
                        </a:lnTo>
                        <a:lnTo>
                          <a:pt x="663" y="606"/>
                        </a:lnTo>
                        <a:lnTo>
                          <a:pt x="691" y="612"/>
                        </a:lnTo>
                        <a:lnTo>
                          <a:pt x="692" y="616"/>
                        </a:lnTo>
                        <a:lnTo>
                          <a:pt x="696" y="625"/>
                        </a:lnTo>
                        <a:lnTo>
                          <a:pt x="700" y="634"/>
                        </a:lnTo>
                        <a:lnTo>
                          <a:pt x="703" y="638"/>
                        </a:lnTo>
                        <a:lnTo>
                          <a:pt x="705" y="638"/>
                        </a:lnTo>
                        <a:lnTo>
                          <a:pt x="710" y="638"/>
                        </a:lnTo>
                        <a:lnTo>
                          <a:pt x="716" y="639"/>
                        </a:lnTo>
                        <a:lnTo>
                          <a:pt x="723" y="639"/>
                        </a:lnTo>
                        <a:lnTo>
                          <a:pt x="729" y="640"/>
                        </a:lnTo>
                        <a:lnTo>
                          <a:pt x="734" y="641"/>
                        </a:lnTo>
                        <a:lnTo>
                          <a:pt x="739" y="641"/>
                        </a:lnTo>
                        <a:lnTo>
                          <a:pt x="740" y="641"/>
                        </a:lnTo>
                        <a:lnTo>
                          <a:pt x="763" y="627"/>
                        </a:lnTo>
                        <a:lnTo>
                          <a:pt x="765" y="630"/>
                        </a:lnTo>
                        <a:lnTo>
                          <a:pt x="771" y="636"/>
                        </a:lnTo>
                        <a:lnTo>
                          <a:pt x="779" y="643"/>
                        </a:lnTo>
                        <a:lnTo>
                          <a:pt x="784" y="646"/>
                        </a:lnTo>
                        <a:lnTo>
                          <a:pt x="787" y="646"/>
                        </a:lnTo>
                        <a:lnTo>
                          <a:pt x="791" y="646"/>
                        </a:lnTo>
                        <a:lnTo>
                          <a:pt x="796" y="648"/>
                        </a:lnTo>
                        <a:lnTo>
                          <a:pt x="803" y="648"/>
                        </a:lnTo>
                        <a:lnTo>
                          <a:pt x="808" y="648"/>
                        </a:lnTo>
                        <a:lnTo>
                          <a:pt x="812" y="649"/>
                        </a:lnTo>
                        <a:lnTo>
                          <a:pt x="815" y="649"/>
                        </a:lnTo>
                        <a:lnTo>
                          <a:pt x="816" y="649"/>
                        </a:lnTo>
                        <a:lnTo>
                          <a:pt x="819" y="648"/>
                        </a:lnTo>
                        <a:lnTo>
                          <a:pt x="823" y="644"/>
                        </a:lnTo>
                        <a:lnTo>
                          <a:pt x="828" y="640"/>
                        </a:lnTo>
                        <a:lnTo>
                          <a:pt x="832" y="637"/>
                        </a:lnTo>
                        <a:lnTo>
                          <a:pt x="837" y="636"/>
                        </a:lnTo>
                        <a:lnTo>
                          <a:pt x="844" y="636"/>
                        </a:lnTo>
                        <a:lnTo>
                          <a:pt x="849" y="639"/>
                        </a:lnTo>
                        <a:lnTo>
                          <a:pt x="850" y="642"/>
                        </a:lnTo>
                        <a:lnTo>
                          <a:pt x="847" y="645"/>
                        </a:lnTo>
                        <a:lnTo>
                          <a:pt x="845" y="646"/>
                        </a:lnTo>
                        <a:lnTo>
                          <a:pt x="843" y="648"/>
                        </a:lnTo>
                        <a:lnTo>
                          <a:pt x="842" y="648"/>
                        </a:lnTo>
                        <a:lnTo>
                          <a:pt x="836" y="645"/>
                        </a:lnTo>
                        <a:lnTo>
                          <a:pt x="836" y="648"/>
                        </a:lnTo>
                        <a:lnTo>
                          <a:pt x="835" y="653"/>
                        </a:lnTo>
                        <a:lnTo>
                          <a:pt x="836" y="658"/>
                        </a:lnTo>
                        <a:lnTo>
                          <a:pt x="837" y="661"/>
                        </a:lnTo>
                        <a:lnTo>
                          <a:pt x="841" y="663"/>
                        </a:lnTo>
                        <a:lnTo>
                          <a:pt x="845" y="665"/>
                        </a:lnTo>
                        <a:lnTo>
                          <a:pt x="849" y="668"/>
                        </a:lnTo>
                        <a:lnTo>
                          <a:pt x="854" y="669"/>
                        </a:lnTo>
                        <a:lnTo>
                          <a:pt x="860" y="672"/>
                        </a:lnTo>
                        <a:lnTo>
                          <a:pt x="865" y="677"/>
                        </a:lnTo>
                        <a:lnTo>
                          <a:pt x="867" y="683"/>
                        </a:lnTo>
                        <a:lnTo>
                          <a:pt x="868" y="688"/>
                        </a:lnTo>
                        <a:lnTo>
                          <a:pt x="869" y="690"/>
                        </a:lnTo>
                        <a:lnTo>
                          <a:pt x="872" y="693"/>
                        </a:lnTo>
                        <a:lnTo>
                          <a:pt x="876" y="697"/>
                        </a:lnTo>
                        <a:lnTo>
                          <a:pt x="881" y="701"/>
                        </a:lnTo>
                        <a:lnTo>
                          <a:pt x="886" y="705"/>
                        </a:lnTo>
                        <a:lnTo>
                          <a:pt x="892" y="709"/>
                        </a:lnTo>
                        <a:lnTo>
                          <a:pt x="898" y="713"/>
                        </a:lnTo>
                        <a:lnTo>
                          <a:pt x="904" y="717"/>
                        </a:lnTo>
                        <a:lnTo>
                          <a:pt x="910" y="721"/>
                        </a:lnTo>
                        <a:lnTo>
                          <a:pt x="916" y="725"/>
                        </a:lnTo>
                        <a:lnTo>
                          <a:pt x="924" y="728"/>
                        </a:lnTo>
                        <a:lnTo>
                          <a:pt x="930" y="731"/>
                        </a:lnTo>
                        <a:lnTo>
                          <a:pt x="936" y="734"/>
                        </a:lnTo>
                        <a:lnTo>
                          <a:pt x="943" y="735"/>
                        </a:lnTo>
                        <a:lnTo>
                          <a:pt x="947" y="736"/>
                        </a:lnTo>
                        <a:lnTo>
                          <a:pt x="951" y="735"/>
                        </a:lnTo>
                        <a:lnTo>
                          <a:pt x="954" y="730"/>
                        </a:lnTo>
                        <a:lnTo>
                          <a:pt x="954" y="723"/>
                        </a:lnTo>
                        <a:lnTo>
                          <a:pt x="951" y="716"/>
                        </a:lnTo>
                        <a:lnTo>
                          <a:pt x="950" y="713"/>
                        </a:lnTo>
                        <a:lnTo>
                          <a:pt x="970" y="727"/>
                        </a:lnTo>
                        <a:lnTo>
                          <a:pt x="971" y="727"/>
                        </a:lnTo>
                        <a:lnTo>
                          <a:pt x="973" y="727"/>
                        </a:lnTo>
                        <a:lnTo>
                          <a:pt x="975" y="726"/>
                        </a:lnTo>
                        <a:lnTo>
                          <a:pt x="976" y="723"/>
                        </a:lnTo>
                        <a:lnTo>
                          <a:pt x="972" y="716"/>
                        </a:lnTo>
                        <a:lnTo>
                          <a:pt x="966" y="707"/>
                        </a:lnTo>
                        <a:lnTo>
                          <a:pt x="958" y="699"/>
                        </a:lnTo>
                        <a:lnTo>
                          <a:pt x="957" y="693"/>
                        </a:lnTo>
                        <a:lnTo>
                          <a:pt x="962" y="693"/>
                        </a:lnTo>
                        <a:lnTo>
                          <a:pt x="969" y="698"/>
                        </a:lnTo>
                        <a:lnTo>
                          <a:pt x="975" y="704"/>
                        </a:lnTo>
                        <a:lnTo>
                          <a:pt x="979" y="709"/>
                        </a:lnTo>
                        <a:lnTo>
                          <a:pt x="980" y="714"/>
                        </a:lnTo>
                        <a:lnTo>
                          <a:pt x="984" y="720"/>
                        </a:lnTo>
                        <a:lnTo>
                          <a:pt x="989" y="726"/>
                        </a:lnTo>
                        <a:lnTo>
                          <a:pt x="999" y="730"/>
                        </a:lnTo>
                        <a:lnTo>
                          <a:pt x="1010" y="732"/>
                        </a:lnTo>
                        <a:lnTo>
                          <a:pt x="1014" y="732"/>
                        </a:lnTo>
                        <a:lnTo>
                          <a:pt x="1016" y="732"/>
                        </a:lnTo>
                        <a:lnTo>
                          <a:pt x="1016" y="732"/>
                        </a:lnTo>
                        <a:lnTo>
                          <a:pt x="1019" y="749"/>
                        </a:lnTo>
                        <a:lnTo>
                          <a:pt x="1017" y="757"/>
                        </a:lnTo>
                        <a:lnTo>
                          <a:pt x="1019" y="758"/>
                        </a:lnTo>
                        <a:lnTo>
                          <a:pt x="1024" y="762"/>
                        </a:lnTo>
                        <a:lnTo>
                          <a:pt x="1029" y="767"/>
                        </a:lnTo>
                        <a:lnTo>
                          <a:pt x="1033" y="771"/>
                        </a:lnTo>
                        <a:lnTo>
                          <a:pt x="1037" y="773"/>
                        </a:lnTo>
                        <a:lnTo>
                          <a:pt x="1040" y="775"/>
                        </a:lnTo>
                        <a:lnTo>
                          <a:pt x="1042" y="775"/>
                        </a:lnTo>
                        <a:lnTo>
                          <a:pt x="1046" y="774"/>
                        </a:lnTo>
                        <a:lnTo>
                          <a:pt x="1049" y="774"/>
                        </a:lnTo>
                        <a:lnTo>
                          <a:pt x="1053" y="776"/>
                        </a:lnTo>
                        <a:lnTo>
                          <a:pt x="1059" y="780"/>
                        </a:lnTo>
                        <a:lnTo>
                          <a:pt x="1067" y="785"/>
                        </a:lnTo>
                        <a:lnTo>
                          <a:pt x="1073" y="791"/>
                        </a:lnTo>
                        <a:lnTo>
                          <a:pt x="1079" y="797"/>
                        </a:lnTo>
                        <a:lnTo>
                          <a:pt x="1085" y="801"/>
                        </a:lnTo>
                        <a:lnTo>
                          <a:pt x="1087" y="804"/>
                        </a:lnTo>
                        <a:lnTo>
                          <a:pt x="1090" y="809"/>
                        </a:lnTo>
                        <a:lnTo>
                          <a:pt x="1094" y="815"/>
                        </a:lnTo>
                        <a:lnTo>
                          <a:pt x="1097" y="821"/>
                        </a:lnTo>
                        <a:lnTo>
                          <a:pt x="1099" y="826"/>
                        </a:lnTo>
                        <a:lnTo>
                          <a:pt x="1101" y="830"/>
                        </a:lnTo>
                        <a:lnTo>
                          <a:pt x="1103" y="834"/>
                        </a:lnTo>
                        <a:lnTo>
                          <a:pt x="1106" y="836"/>
                        </a:lnTo>
                        <a:lnTo>
                          <a:pt x="1108" y="834"/>
                        </a:lnTo>
                        <a:lnTo>
                          <a:pt x="1109" y="829"/>
                        </a:lnTo>
                        <a:lnTo>
                          <a:pt x="1110" y="824"/>
                        </a:lnTo>
                        <a:lnTo>
                          <a:pt x="1112" y="820"/>
                        </a:lnTo>
                        <a:lnTo>
                          <a:pt x="1115" y="818"/>
                        </a:lnTo>
                        <a:lnTo>
                          <a:pt x="1120" y="819"/>
                        </a:lnTo>
                        <a:lnTo>
                          <a:pt x="1127" y="821"/>
                        </a:lnTo>
                        <a:lnTo>
                          <a:pt x="1132" y="824"/>
                        </a:lnTo>
                        <a:lnTo>
                          <a:pt x="1135" y="828"/>
                        </a:lnTo>
                        <a:lnTo>
                          <a:pt x="1136" y="838"/>
                        </a:lnTo>
                        <a:lnTo>
                          <a:pt x="1140" y="853"/>
                        </a:lnTo>
                        <a:lnTo>
                          <a:pt x="1143" y="868"/>
                        </a:lnTo>
                        <a:lnTo>
                          <a:pt x="1144" y="874"/>
                        </a:lnTo>
                        <a:lnTo>
                          <a:pt x="1161" y="876"/>
                        </a:lnTo>
                        <a:lnTo>
                          <a:pt x="1162" y="872"/>
                        </a:lnTo>
                        <a:lnTo>
                          <a:pt x="1165" y="862"/>
                        </a:lnTo>
                        <a:lnTo>
                          <a:pt x="1168" y="850"/>
                        </a:lnTo>
                        <a:lnTo>
                          <a:pt x="1169" y="841"/>
                        </a:lnTo>
                        <a:lnTo>
                          <a:pt x="1163" y="829"/>
                        </a:lnTo>
                        <a:lnTo>
                          <a:pt x="1154" y="812"/>
                        </a:lnTo>
                        <a:lnTo>
                          <a:pt x="1144" y="798"/>
                        </a:lnTo>
                        <a:lnTo>
                          <a:pt x="1140" y="792"/>
                        </a:lnTo>
                        <a:lnTo>
                          <a:pt x="1136" y="792"/>
                        </a:lnTo>
                        <a:lnTo>
                          <a:pt x="1127" y="792"/>
                        </a:lnTo>
                        <a:lnTo>
                          <a:pt x="1117" y="791"/>
                        </a:lnTo>
                        <a:lnTo>
                          <a:pt x="1110" y="788"/>
                        </a:lnTo>
                        <a:lnTo>
                          <a:pt x="1107" y="784"/>
                        </a:lnTo>
                        <a:lnTo>
                          <a:pt x="1100" y="778"/>
                        </a:lnTo>
                        <a:lnTo>
                          <a:pt x="1094" y="770"/>
                        </a:lnTo>
                        <a:lnTo>
                          <a:pt x="1087" y="761"/>
                        </a:lnTo>
                        <a:lnTo>
                          <a:pt x="1079" y="752"/>
                        </a:lnTo>
                        <a:lnTo>
                          <a:pt x="1073" y="745"/>
                        </a:lnTo>
                        <a:lnTo>
                          <a:pt x="1069" y="739"/>
                        </a:lnTo>
                        <a:lnTo>
                          <a:pt x="1066" y="737"/>
                        </a:lnTo>
                        <a:lnTo>
                          <a:pt x="1062" y="735"/>
                        </a:lnTo>
                        <a:lnTo>
                          <a:pt x="1057" y="731"/>
                        </a:lnTo>
                        <a:lnTo>
                          <a:pt x="1050" y="725"/>
                        </a:lnTo>
                        <a:lnTo>
                          <a:pt x="1042" y="716"/>
                        </a:lnTo>
                        <a:lnTo>
                          <a:pt x="1035" y="709"/>
                        </a:lnTo>
                        <a:lnTo>
                          <a:pt x="1029" y="701"/>
                        </a:lnTo>
                        <a:lnTo>
                          <a:pt x="1025" y="696"/>
                        </a:lnTo>
                        <a:lnTo>
                          <a:pt x="1022" y="691"/>
                        </a:lnTo>
                        <a:lnTo>
                          <a:pt x="1020" y="688"/>
                        </a:lnTo>
                        <a:lnTo>
                          <a:pt x="1015" y="682"/>
                        </a:lnTo>
                        <a:lnTo>
                          <a:pt x="1009" y="676"/>
                        </a:lnTo>
                        <a:lnTo>
                          <a:pt x="1001" y="668"/>
                        </a:lnTo>
                        <a:lnTo>
                          <a:pt x="994" y="661"/>
                        </a:lnTo>
                        <a:lnTo>
                          <a:pt x="988" y="655"/>
                        </a:lnTo>
                        <a:lnTo>
                          <a:pt x="983" y="651"/>
                        </a:lnTo>
                        <a:lnTo>
                          <a:pt x="980" y="650"/>
                        </a:lnTo>
                        <a:lnTo>
                          <a:pt x="974" y="645"/>
                        </a:lnTo>
                        <a:lnTo>
                          <a:pt x="966" y="635"/>
                        </a:lnTo>
                        <a:lnTo>
                          <a:pt x="957" y="625"/>
                        </a:lnTo>
                        <a:lnTo>
                          <a:pt x="954" y="619"/>
                        </a:lnTo>
                        <a:lnTo>
                          <a:pt x="919" y="656"/>
                        </a:lnTo>
                        <a:lnTo>
                          <a:pt x="922" y="662"/>
                        </a:lnTo>
                        <a:lnTo>
                          <a:pt x="908" y="672"/>
                        </a:lnTo>
                        <a:lnTo>
                          <a:pt x="888" y="648"/>
                        </a:lnTo>
                        <a:lnTo>
                          <a:pt x="873" y="631"/>
                        </a:lnTo>
                        <a:lnTo>
                          <a:pt x="870" y="631"/>
                        </a:lnTo>
                        <a:lnTo>
                          <a:pt x="863" y="631"/>
                        </a:lnTo>
                        <a:lnTo>
                          <a:pt x="855" y="629"/>
                        </a:lnTo>
                        <a:lnTo>
                          <a:pt x="851" y="626"/>
                        </a:lnTo>
                        <a:lnTo>
                          <a:pt x="851" y="619"/>
                        </a:lnTo>
                        <a:lnTo>
                          <a:pt x="851" y="612"/>
                        </a:lnTo>
                        <a:lnTo>
                          <a:pt x="849" y="606"/>
                        </a:lnTo>
                        <a:lnTo>
                          <a:pt x="844" y="60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4" name="Freeform 128"/>
                  <p:cNvSpPr>
                    <a:spLocks/>
                  </p:cNvSpPr>
                  <p:nvPr/>
                </p:nvSpPr>
                <p:spPr bwMode="auto">
                  <a:xfrm>
                    <a:off x="619125" y="2549525"/>
                    <a:ext cx="98425" cy="39688"/>
                  </a:xfrm>
                  <a:custGeom>
                    <a:avLst/>
                    <a:gdLst/>
                    <a:ahLst/>
                    <a:cxnLst>
                      <a:cxn ang="0">
                        <a:pos x="62" y="14"/>
                      </a:cxn>
                      <a:cxn ang="0">
                        <a:pos x="44" y="0"/>
                      </a:cxn>
                      <a:cxn ang="0">
                        <a:pos x="28" y="3"/>
                      </a:cxn>
                      <a:cxn ang="0">
                        <a:pos x="25" y="6"/>
                      </a:cxn>
                      <a:cxn ang="0">
                        <a:pos x="17" y="13"/>
                      </a:cxn>
                      <a:cxn ang="0">
                        <a:pos x="8" y="20"/>
                      </a:cxn>
                      <a:cxn ang="0">
                        <a:pos x="1" y="23"/>
                      </a:cxn>
                      <a:cxn ang="0">
                        <a:pos x="0" y="24"/>
                      </a:cxn>
                      <a:cxn ang="0">
                        <a:pos x="3" y="24"/>
                      </a:cxn>
                      <a:cxn ang="0">
                        <a:pos x="10" y="25"/>
                      </a:cxn>
                      <a:cxn ang="0">
                        <a:pos x="16" y="25"/>
                      </a:cxn>
                      <a:cxn ang="0">
                        <a:pos x="25" y="25"/>
                      </a:cxn>
                      <a:cxn ang="0">
                        <a:pos x="32" y="25"/>
                      </a:cxn>
                      <a:cxn ang="0">
                        <a:pos x="37" y="24"/>
                      </a:cxn>
                      <a:cxn ang="0">
                        <a:pos x="40" y="23"/>
                      </a:cxn>
                      <a:cxn ang="0">
                        <a:pos x="43" y="20"/>
                      </a:cxn>
                      <a:cxn ang="0">
                        <a:pos x="47" y="16"/>
                      </a:cxn>
                      <a:cxn ang="0">
                        <a:pos x="52" y="14"/>
                      </a:cxn>
                      <a:cxn ang="0">
                        <a:pos x="62" y="14"/>
                      </a:cxn>
                    </a:cxnLst>
                    <a:rect l="0" t="0" r="r" b="b"/>
                    <a:pathLst>
                      <a:path w="62" h="25">
                        <a:moveTo>
                          <a:pt x="62" y="14"/>
                        </a:moveTo>
                        <a:lnTo>
                          <a:pt x="44" y="0"/>
                        </a:lnTo>
                        <a:lnTo>
                          <a:pt x="28" y="3"/>
                        </a:lnTo>
                        <a:lnTo>
                          <a:pt x="25" y="6"/>
                        </a:lnTo>
                        <a:lnTo>
                          <a:pt x="17" y="13"/>
                        </a:lnTo>
                        <a:lnTo>
                          <a:pt x="8" y="20"/>
                        </a:lnTo>
                        <a:lnTo>
                          <a:pt x="1" y="23"/>
                        </a:lnTo>
                        <a:lnTo>
                          <a:pt x="0" y="24"/>
                        </a:lnTo>
                        <a:lnTo>
                          <a:pt x="3" y="24"/>
                        </a:lnTo>
                        <a:lnTo>
                          <a:pt x="10" y="25"/>
                        </a:lnTo>
                        <a:lnTo>
                          <a:pt x="16" y="25"/>
                        </a:lnTo>
                        <a:lnTo>
                          <a:pt x="25" y="25"/>
                        </a:lnTo>
                        <a:lnTo>
                          <a:pt x="32" y="25"/>
                        </a:lnTo>
                        <a:lnTo>
                          <a:pt x="37" y="24"/>
                        </a:lnTo>
                        <a:lnTo>
                          <a:pt x="40" y="23"/>
                        </a:lnTo>
                        <a:lnTo>
                          <a:pt x="43" y="20"/>
                        </a:lnTo>
                        <a:lnTo>
                          <a:pt x="47" y="16"/>
                        </a:lnTo>
                        <a:lnTo>
                          <a:pt x="52" y="14"/>
                        </a:lnTo>
                        <a:lnTo>
                          <a:pt x="62" y="1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 129"/>
                  <p:cNvSpPr>
                    <a:spLocks/>
                  </p:cNvSpPr>
                  <p:nvPr/>
                </p:nvSpPr>
                <p:spPr bwMode="auto">
                  <a:xfrm>
                    <a:off x="1358900" y="2330450"/>
                    <a:ext cx="155575" cy="131763"/>
                  </a:xfrm>
                  <a:custGeom>
                    <a:avLst/>
                    <a:gdLst/>
                    <a:ahLst/>
                    <a:cxnLst>
                      <a:cxn ang="0">
                        <a:pos x="74" y="0"/>
                      </a:cxn>
                      <a:cxn ang="0">
                        <a:pos x="70" y="1"/>
                      </a:cxn>
                      <a:cxn ang="0">
                        <a:pos x="64" y="5"/>
                      </a:cxn>
                      <a:cxn ang="0">
                        <a:pos x="56" y="6"/>
                      </a:cxn>
                      <a:cxn ang="0">
                        <a:pos x="47" y="4"/>
                      </a:cxn>
                      <a:cxn ang="0">
                        <a:pos x="41" y="3"/>
                      </a:cxn>
                      <a:cxn ang="0">
                        <a:pos x="37" y="6"/>
                      </a:cxn>
                      <a:cxn ang="0">
                        <a:pos x="35" y="11"/>
                      </a:cxn>
                      <a:cxn ang="0">
                        <a:pos x="36" y="15"/>
                      </a:cxn>
                      <a:cxn ang="0">
                        <a:pos x="37" y="19"/>
                      </a:cxn>
                      <a:cxn ang="0">
                        <a:pos x="37" y="23"/>
                      </a:cxn>
                      <a:cxn ang="0">
                        <a:pos x="35" y="28"/>
                      </a:cxn>
                      <a:cxn ang="0">
                        <a:pos x="34" y="30"/>
                      </a:cxn>
                      <a:cxn ang="0">
                        <a:pos x="26" y="27"/>
                      </a:cxn>
                      <a:cxn ang="0">
                        <a:pos x="0" y="44"/>
                      </a:cxn>
                      <a:cxn ang="0">
                        <a:pos x="17" y="63"/>
                      </a:cxn>
                      <a:cxn ang="0">
                        <a:pos x="31" y="56"/>
                      </a:cxn>
                      <a:cxn ang="0">
                        <a:pos x="38" y="56"/>
                      </a:cxn>
                      <a:cxn ang="0">
                        <a:pos x="25" y="75"/>
                      </a:cxn>
                      <a:cxn ang="0">
                        <a:pos x="26" y="77"/>
                      </a:cxn>
                      <a:cxn ang="0">
                        <a:pos x="27" y="80"/>
                      </a:cxn>
                      <a:cxn ang="0">
                        <a:pos x="31" y="83"/>
                      </a:cxn>
                      <a:cxn ang="0">
                        <a:pos x="34" y="82"/>
                      </a:cxn>
                      <a:cxn ang="0">
                        <a:pos x="39" y="77"/>
                      </a:cxn>
                      <a:cxn ang="0">
                        <a:pos x="45" y="66"/>
                      </a:cxn>
                      <a:cxn ang="0">
                        <a:pos x="50" y="58"/>
                      </a:cxn>
                      <a:cxn ang="0">
                        <a:pos x="53" y="54"/>
                      </a:cxn>
                      <a:cxn ang="0">
                        <a:pos x="55" y="52"/>
                      </a:cxn>
                      <a:cxn ang="0">
                        <a:pos x="61" y="48"/>
                      </a:cxn>
                      <a:cxn ang="0">
                        <a:pos x="68" y="44"/>
                      </a:cxn>
                      <a:cxn ang="0">
                        <a:pos x="76" y="41"/>
                      </a:cxn>
                      <a:cxn ang="0">
                        <a:pos x="79" y="38"/>
                      </a:cxn>
                      <a:cxn ang="0">
                        <a:pos x="79" y="34"/>
                      </a:cxn>
                      <a:cxn ang="0">
                        <a:pos x="78" y="30"/>
                      </a:cxn>
                      <a:cxn ang="0">
                        <a:pos x="77" y="28"/>
                      </a:cxn>
                      <a:cxn ang="0">
                        <a:pos x="78" y="28"/>
                      </a:cxn>
                      <a:cxn ang="0">
                        <a:pos x="80" y="27"/>
                      </a:cxn>
                      <a:cxn ang="0">
                        <a:pos x="83" y="28"/>
                      </a:cxn>
                      <a:cxn ang="0">
                        <a:pos x="85" y="30"/>
                      </a:cxn>
                      <a:cxn ang="0">
                        <a:pos x="87" y="32"/>
                      </a:cxn>
                      <a:cxn ang="0">
                        <a:pos x="91" y="31"/>
                      </a:cxn>
                      <a:cxn ang="0">
                        <a:pos x="96" y="29"/>
                      </a:cxn>
                      <a:cxn ang="0">
                        <a:pos x="98" y="28"/>
                      </a:cxn>
                      <a:cxn ang="0">
                        <a:pos x="93" y="8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98" h="83">
                        <a:moveTo>
                          <a:pt x="74" y="0"/>
                        </a:moveTo>
                        <a:lnTo>
                          <a:pt x="70" y="1"/>
                        </a:lnTo>
                        <a:lnTo>
                          <a:pt x="64" y="5"/>
                        </a:lnTo>
                        <a:lnTo>
                          <a:pt x="56" y="6"/>
                        </a:lnTo>
                        <a:lnTo>
                          <a:pt x="47" y="4"/>
                        </a:lnTo>
                        <a:lnTo>
                          <a:pt x="41" y="3"/>
                        </a:lnTo>
                        <a:lnTo>
                          <a:pt x="37" y="6"/>
                        </a:lnTo>
                        <a:lnTo>
                          <a:pt x="35" y="11"/>
                        </a:lnTo>
                        <a:lnTo>
                          <a:pt x="36" y="15"/>
                        </a:lnTo>
                        <a:lnTo>
                          <a:pt x="37" y="19"/>
                        </a:lnTo>
                        <a:lnTo>
                          <a:pt x="37" y="23"/>
                        </a:lnTo>
                        <a:lnTo>
                          <a:pt x="35" y="28"/>
                        </a:lnTo>
                        <a:lnTo>
                          <a:pt x="34" y="30"/>
                        </a:lnTo>
                        <a:lnTo>
                          <a:pt x="26" y="27"/>
                        </a:lnTo>
                        <a:lnTo>
                          <a:pt x="0" y="44"/>
                        </a:lnTo>
                        <a:lnTo>
                          <a:pt x="17" y="63"/>
                        </a:lnTo>
                        <a:lnTo>
                          <a:pt x="31" y="56"/>
                        </a:lnTo>
                        <a:lnTo>
                          <a:pt x="38" y="56"/>
                        </a:lnTo>
                        <a:lnTo>
                          <a:pt x="25" y="75"/>
                        </a:lnTo>
                        <a:lnTo>
                          <a:pt x="26" y="77"/>
                        </a:lnTo>
                        <a:lnTo>
                          <a:pt x="27" y="80"/>
                        </a:lnTo>
                        <a:lnTo>
                          <a:pt x="31" y="83"/>
                        </a:lnTo>
                        <a:lnTo>
                          <a:pt x="34" y="82"/>
                        </a:lnTo>
                        <a:lnTo>
                          <a:pt x="39" y="77"/>
                        </a:lnTo>
                        <a:lnTo>
                          <a:pt x="45" y="66"/>
                        </a:lnTo>
                        <a:lnTo>
                          <a:pt x="50" y="58"/>
                        </a:lnTo>
                        <a:lnTo>
                          <a:pt x="53" y="54"/>
                        </a:lnTo>
                        <a:lnTo>
                          <a:pt x="55" y="52"/>
                        </a:lnTo>
                        <a:lnTo>
                          <a:pt x="61" y="48"/>
                        </a:lnTo>
                        <a:lnTo>
                          <a:pt x="68" y="44"/>
                        </a:lnTo>
                        <a:lnTo>
                          <a:pt x="76" y="41"/>
                        </a:lnTo>
                        <a:lnTo>
                          <a:pt x="79" y="38"/>
                        </a:lnTo>
                        <a:lnTo>
                          <a:pt x="79" y="34"/>
                        </a:lnTo>
                        <a:lnTo>
                          <a:pt x="78" y="30"/>
                        </a:lnTo>
                        <a:lnTo>
                          <a:pt x="77" y="28"/>
                        </a:lnTo>
                        <a:lnTo>
                          <a:pt x="78" y="28"/>
                        </a:lnTo>
                        <a:lnTo>
                          <a:pt x="80" y="27"/>
                        </a:lnTo>
                        <a:lnTo>
                          <a:pt x="83" y="28"/>
                        </a:lnTo>
                        <a:lnTo>
                          <a:pt x="85" y="30"/>
                        </a:lnTo>
                        <a:lnTo>
                          <a:pt x="87" y="32"/>
                        </a:lnTo>
                        <a:lnTo>
                          <a:pt x="91" y="31"/>
                        </a:lnTo>
                        <a:lnTo>
                          <a:pt x="96" y="29"/>
                        </a:lnTo>
                        <a:lnTo>
                          <a:pt x="98" y="28"/>
                        </a:lnTo>
                        <a:lnTo>
                          <a:pt x="93" y="8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6" name="Freeform 130"/>
                  <p:cNvSpPr>
                    <a:spLocks/>
                  </p:cNvSpPr>
                  <p:nvPr/>
                </p:nvSpPr>
                <p:spPr bwMode="auto">
                  <a:xfrm>
                    <a:off x="1476375" y="2293938"/>
                    <a:ext cx="41275" cy="15875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1" y="10"/>
                      </a:cxn>
                      <a:cxn ang="0">
                        <a:pos x="26" y="7"/>
                      </a:cxn>
                      <a:cxn ang="0">
                        <a:pos x="22" y="0"/>
                      </a:cxn>
                      <a:cxn ang="0">
                        <a:pos x="20" y="0"/>
                      </a:cxn>
                      <a:cxn ang="0">
                        <a:pos x="14" y="0"/>
                      </a:cxn>
                      <a:cxn ang="0">
                        <a:pos x="7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6" h="10">
                        <a:moveTo>
                          <a:pt x="0" y="7"/>
                        </a:moveTo>
                        <a:lnTo>
                          <a:pt x="11" y="10"/>
                        </a:lnTo>
                        <a:lnTo>
                          <a:pt x="26" y="7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7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 131"/>
                  <p:cNvSpPr>
                    <a:spLocks/>
                  </p:cNvSpPr>
                  <p:nvPr/>
                </p:nvSpPr>
                <p:spPr bwMode="auto">
                  <a:xfrm>
                    <a:off x="2297113" y="2292350"/>
                    <a:ext cx="41275" cy="619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4"/>
                      </a:cxn>
                      <a:cxn ang="0">
                        <a:pos x="6" y="12"/>
                      </a:cxn>
                      <a:cxn ang="0">
                        <a:pos x="11" y="22"/>
                      </a:cxn>
                      <a:cxn ang="0">
                        <a:pos x="13" y="31"/>
                      </a:cxn>
                      <a:cxn ang="0">
                        <a:pos x="15" y="36"/>
                      </a:cxn>
                      <a:cxn ang="0">
                        <a:pos x="17" y="39"/>
                      </a:cxn>
                      <a:cxn ang="0">
                        <a:pos x="18" y="39"/>
                      </a:cxn>
                      <a:cxn ang="0">
                        <a:pos x="20" y="37"/>
                      </a:cxn>
                      <a:cxn ang="0">
                        <a:pos x="22" y="35"/>
                      </a:cxn>
                      <a:cxn ang="0">
                        <a:pos x="24" y="33"/>
                      </a:cxn>
                      <a:cxn ang="0">
                        <a:pos x="26" y="32"/>
                      </a:cxn>
                      <a:cxn ang="0">
                        <a:pos x="26" y="30"/>
                      </a:cxn>
                      <a:cxn ang="0">
                        <a:pos x="22" y="23"/>
                      </a:cxn>
                      <a:cxn ang="0">
                        <a:pos x="19" y="16"/>
                      </a:cxn>
                      <a:cxn ang="0">
                        <a:pos x="17" y="10"/>
                      </a:cxn>
                      <a:cxn ang="0">
                        <a:pos x="17" y="8"/>
                      </a:cxn>
                      <a:cxn ang="0">
                        <a:pos x="15" y="6"/>
                      </a:cxn>
                      <a:cxn ang="0">
                        <a:pos x="9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39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6" y="12"/>
                        </a:lnTo>
                        <a:lnTo>
                          <a:pt x="11" y="22"/>
                        </a:lnTo>
                        <a:lnTo>
                          <a:pt x="13" y="31"/>
                        </a:lnTo>
                        <a:lnTo>
                          <a:pt x="15" y="36"/>
                        </a:lnTo>
                        <a:lnTo>
                          <a:pt x="17" y="39"/>
                        </a:lnTo>
                        <a:lnTo>
                          <a:pt x="18" y="39"/>
                        </a:lnTo>
                        <a:lnTo>
                          <a:pt x="20" y="37"/>
                        </a:lnTo>
                        <a:lnTo>
                          <a:pt x="22" y="35"/>
                        </a:lnTo>
                        <a:lnTo>
                          <a:pt x="24" y="33"/>
                        </a:lnTo>
                        <a:lnTo>
                          <a:pt x="26" y="32"/>
                        </a:lnTo>
                        <a:lnTo>
                          <a:pt x="26" y="30"/>
                        </a:lnTo>
                        <a:lnTo>
                          <a:pt x="22" y="23"/>
                        </a:lnTo>
                        <a:lnTo>
                          <a:pt x="19" y="16"/>
                        </a:lnTo>
                        <a:lnTo>
                          <a:pt x="17" y="10"/>
                        </a:lnTo>
                        <a:lnTo>
                          <a:pt x="17" y="8"/>
                        </a:lnTo>
                        <a:lnTo>
                          <a:pt x="15" y="6"/>
                        </a:lnTo>
                        <a:lnTo>
                          <a:pt x="9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" name="Freeform 132"/>
                  <p:cNvSpPr>
                    <a:spLocks/>
                  </p:cNvSpPr>
                  <p:nvPr/>
                </p:nvSpPr>
                <p:spPr bwMode="auto">
                  <a:xfrm>
                    <a:off x="2259013" y="2292350"/>
                    <a:ext cx="30163" cy="33338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9"/>
                      </a:cxn>
                      <a:cxn ang="0">
                        <a:pos x="1" y="11"/>
                      </a:cxn>
                      <a:cxn ang="0">
                        <a:pos x="4" y="15"/>
                      </a:cxn>
                      <a:cxn ang="0">
                        <a:pos x="7" y="19"/>
                      </a:cxn>
                      <a:cxn ang="0">
                        <a:pos x="9" y="21"/>
                      </a:cxn>
                      <a:cxn ang="0">
                        <a:pos x="12" y="20"/>
                      </a:cxn>
                      <a:cxn ang="0">
                        <a:pos x="15" y="19"/>
                      </a:cxn>
                      <a:cxn ang="0">
                        <a:pos x="17" y="18"/>
                      </a:cxn>
                      <a:cxn ang="0">
                        <a:pos x="19" y="17"/>
                      </a:cxn>
                      <a:cxn ang="0">
                        <a:pos x="17" y="7"/>
                      </a:cxn>
                      <a:cxn ang="0">
                        <a:pos x="8" y="6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9" h="21">
                        <a:moveTo>
                          <a:pt x="5" y="0"/>
                        </a:moveTo>
                        <a:lnTo>
                          <a:pt x="0" y="9"/>
                        </a:lnTo>
                        <a:lnTo>
                          <a:pt x="1" y="11"/>
                        </a:lnTo>
                        <a:lnTo>
                          <a:pt x="4" y="15"/>
                        </a:lnTo>
                        <a:lnTo>
                          <a:pt x="7" y="19"/>
                        </a:lnTo>
                        <a:lnTo>
                          <a:pt x="9" y="21"/>
                        </a:lnTo>
                        <a:lnTo>
                          <a:pt x="12" y="20"/>
                        </a:lnTo>
                        <a:lnTo>
                          <a:pt x="15" y="19"/>
                        </a:lnTo>
                        <a:lnTo>
                          <a:pt x="17" y="18"/>
                        </a:lnTo>
                        <a:lnTo>
                          <a:pt x="19" y="17"/>
                        </a:lnTo>
                        <a:lnTo>
                          <a:pt x="17" y="7"/>
                        </a:lnTo>
                        <a:lnTo>
                          <a:pt x="8" y="6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" name="Freeform 133"/>
                  <p:cNvSpPr>
                    <a:spLocks/>
                  </p:cNvSpPr>
                  <p:nvPr/>
                </p:nvSpPr>
                <p:spPr bwMode="auto">
                  <a:xfrm>
                    <a:off x="2343150" y="2354263"/>
                    <a:ext cx="36513" cy="254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9"/>
                      </a:cxn>
                      <a:cxn ang="0">
                        <a:pos x="14" y="16"/>
                      </a:cxn>
                      <a:cxn ang="0">
                        <a:pos x="23" y="14"/>
                      </a:cxn>
                      <a:cxn ang="0">
                        <a:pos x="18" y="8"/>
                      </a:cxn>
                      <a:cxn ang="0">
                        <a:pos x="19" y="3"/>
                      </a:cxn>
                      <a:cxn ang="0">
                        <a:pos x="9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16">
                        <a:moveTo>
                          <a:pt x="0" y="0"/>
                        </a:moveTo>
                        <a:lnTo>
                          <a:pt x="3" y="9"/>
                        </a:lnTo>
                        <a:lnTo>
                          <a:pt x="14" y="16"/>
                        </a:lnTo>
                        <a:lnTo>
                          <a:pt x="23" y="14"/>
                        </a:lnTo>
                        <a:lnTo>
                          <a:pt x="18" y="8"/>
                        </a:lnTo>
                        <a:lnTo>
                          <a:pt x="19" y="3"/>
                        </a:lnTo>
                        <a:lnTo>
                          <a:pt x="9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" name="Freeform 134"/>
                  <p:cNvSpPr>
                    <a:spLocks/>
                  </p:cNvSpPr>
                  <p:nvPr/>
                </p:nvSpPr>
                <p:spPr bwMode="auto">
                  <a:xfrm>
                    <a:off x="2393950" y="2400300"/>
                    <a:ext cx="74613" cy="952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1"/>
                      </a:cxn>
                      <a:cxn ang="0">
                        <a:pos x="3" y="21"/>
                      </a:cxn>
                      <a:cxn ang="0">
                        <a:pos x="4" y="20"/>
                      </a:cxn>
                      <a:cxn ang="0">
                        <a:pos x="6" y="19"/>
                      </a:cxn>
                      <a:cxn ang="0">
                        <a:pos x="8" y="20"/>
                      </a:cxn>
                      <a:cxn ang="0">
                        <a:pos x="10" y="25"/>
                      </a:cxn>
                      <a:cxn ang="0">
                        <a:pos x="14" y="35"/>
                      </a:cxn>
                      <a:cxn ang="0">
                        <a:pos x="18" y="44"/>
                      </a:cxn>
                      <a:cxn ang="0">
                        <a:pos x="21" y="48"/>
                      </a:cxn>
                      <a:cxn ang="0">
                        <a:pos x="24" y="49"/>
                      </a:cxn>
                      <a:cxn ang="0">
                        <a:pos x="27" y="48"/>
                      </a:cxn>
                      <a:cxn ang="0">
                        <a:pos x="30" y="47"/>
                      </a:cxn>
                      <a:cxn ang="0">
                        <a:pos x="31" y="46"/>
                      </a:cxn>
                      <a:cxn ang="0">
                        <a:pos x="47" y="60"/>
                      </a:cxn>
                      <a:cxn ang="0">
                        <a:pos x="44" y="40"/>
                      </a:cxn>
                      <a:cxn ang="0">
                        <a:pos x="34" y="27"/>
                      </a:cxn>
                      <a:cxn ang="0">
                        <a:pos x="28" y="24"/>
                      </a:cxn>
                      <a:cxn ang="0">
                        <a:pos x="30" y="18"/>
                      </a:cxn>
                      <a:cxn ang="0">
                        <a:pos x="18" y="1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60">
                        <a:moveTo>
                          <a:pt x="0" y="0"/>
                        </a:moveTo>
                        <a:lnTo>
                          <a:pt x="2" y="21"/>
                        </a:lnTo>
                        <a:lnTo>
                          <a:pt x="3" y="21"/>
                        </a:lnTo>
                        <a:lnTo>
                          <a:pt x="4" y="20"/>
                        </a:lnTo>
                        <a:lnTo>
                          <a:pt x="6" y="19"/>
                        </a:lnTo>
                        <a:lnTo>
                          <a:pt x="8" y="20"/>
                        </a:lnTo>
                        <a:lnTo>
                          <a:pt x="10" y="25"/>
                        </a:lnTo>
                        <a:lnTo>
                          <a:pt x="14" y="35"/>
                        </a:lnTo>
                        <a:lnTo>
                          <a:pt x="18" y="44"/>
                        </a:lnTo>
                        <a:lnTo>
                          <a:pt x="21" y="48"/>
                        </a:lnTo>
                        <a:lnTo>
                          <a:pt x="24" y="49"/>
                        </a:lnTo>
                        <a:lnTo>
                          <a:pt x="27" y="48"/>
                        </a:lnTo>
                        <a:lnTo>
                          <a:pt x="30" y="47"/>
                        </a:lnTo>
                        <a:lnTo>
                          <a:pt x="31" y="46"/>
                        </a:lnTo>
                        <a:lnTo>
                          <a:pt x="47" y="60"/>
                        </a:lnTo>
                        <a:lnTo>
                          <a:pt x="44" y="40"/>
                        </a:lnTo>
                        <a:lnTo>
                          <a:pt x="34" y="27"/>
                        </a:lnTo>
                        <a:lnTo>
                          <a:pt x="28" y="24"/>
                        </a:lnTo>
                        <a:lnTo>
                          <a:pt x="30" y="18"/>
                        </a:lnTo>
                        <a:lnTo>
                          <a:pt x="18" y="1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 135"/>
                  <p:cNvSpPr>
                    <a:spLocks/>
                  </p:cNvSpPr>
                  <p:nvPr/>
                </p:nvSpPr>
                <p:spPr bwMode="auto">
                  <a:xfrm>
                    <a:off x="2333625" y="2378075"/>
                    <a:ext cx="33338" cy="5080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1" y="10"/>
                      </a:cxn>
                      <a:cxn ang="0">
                        <a:pos x="21" y="12"/>
                      </a:cxn>
                      <a:cxn ang="0">
                        <a:pos x="20" y="16"/>
                      </a:cxn>
                      <a:cxn ang="0">
                        <a:pos x="20" y="22"/>
                      </a:cxn>
                      <a:cxn ang="0">
                        <a:pos x="20" y="26"/>
                      </a:cxn>
                      <a:cxn ang="0">
                        <a:pos x="20" y="29"/>
                      </a:cxn>
                      <a:cxn ang="0">
                        <a:pos x="18" y="31"/>
                      </a:cxn>
                      <a:cxn ang="0">
                        <a:pos x="16" y="32"/>
                      </a:cxn>
                      <a:cxn ang="0">
                        <a:pos x="15" y="31"/>
                      </a:cxn>
                      <a:cxn ang="0">
                        <a:pos x="15" y="27"/>
                      </a:cxn>
                      <a:cxn ang="0">
                        <a:pos x="15" y="22"/>
                      </a:cxn>
                      <a:cxn ang="0">
                        <a:pos x="14" y="18"/>
                      </a:cxn>
                      <a:cxn ang="0">
                        <a:pos x="14" y="16"/>
                      </a:cxn>
                      <a:cxn ang="0">
                        <a:pos x="4" y="9"/>
                      </a:cxn>
                      <a:cxn ang="0">
                        <a:pos x="3" y="8"/>
                      </a:cxn>
                      <a:cxn ang="0">
                        <a:pos x="1" y="6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1" h="32">
                        <a:moveTo>
                          <a:pt x="6" y="0"/>
                        </a:moveTo>
                        <a:lnTo>
                          <a:pt x="21" y="10"/>
                        </a:lnTo>
                        <a:lnTo>
                          <a:pt x="21" y="12"/>
                        </a:lnTo>
                        <a:lnTo>
                          <a:pt x="20" y="16"/>
                        </a:lnTo>
                        <a:lnTo>
                          <a:pt x="20" y="22"/>
                        </a:lnTo>
                        <a:lnTo>
                          <a:pt x="20" y="26"/>
                        </a:lnTo>
                        <a:lnTo>
                          <a:pt x="20" y="29"/>
                        </a:lnTo>
                        <a:lnTo>
                          <a:pt x="18" y="31"/>
                        </a:lnTo>
                        <a:lnTo>
                          <a:pt x="16" y="32"/>
                        </a:lnTo>
                        <a:lnTo>
                          <a:pt x="15" y="31"/>
                        </a:lnTo>
                        <a:lnTo>
                          <a:pt x="15" y="27"/>
                        </a:lnTo>
                        <a:lnTo>
                          <a:pt x="15" y="22"/>
                        </a:lnTo>
                        <a:lnTo>
                          <a:pt x="14" y="18"/>
                        </a:lnTo>
                        <a:lnTo>
                          <a:pt x="14" y="16"/>
                        </a:lnTo>
                        <a:lnTo>
                          <a:pt x="4" y="9"/>
                        </a:lnTo>
                        <a:lnTo>
                          <a:pt x="3" y="8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" name="Freeform 136"/>
                  <p:cNvSpPr>
                    <a:spLocks/>
                  </p:cNvSpPr>
                  <p:nvPr/>
                </p:nvSpPr>
                <p:spPr bwMode="auto">
                  <a:xfrm>
                    <a:off x="2295525" y="2336800"/>
                    <a:ext cx="26988" cy="5080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4" y="15"/>
                      </a:cxn>
                      <a:cxn ang="0">
                        <a:pos x="17" y="27"/>
                      </a:cxn>
                      <a:cxn ang="0">
                        <a:pos x="12" y="32"/>
                      </a:cxn>
                      <a:cxn ang="0">
                        <a:pos x="9" y="25"/>
                      </a:cxn>
                      <a:cxn ang="0">
                        <a:pos x="3" y="15"/>
                      </a:cxn>
                      <a:cxn ang="0">
                        <a:pos x="4" y="12"/>
                      </a:cxn>
                      <a:cxn ang="0">
                        <a:pos x="0" y="6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7" h="32">
                        <a:moveTo>
                          <a:pt x="4" y="0"/>
                        </a:moveTo>
                        <a:lnTo>
                          <a:pt x="14" y="15"/>
                        </a:lnTo>
                        <a:lnTo>
                          <a:pt x="17" y="27"/>
                        </a:lnTo>
                        <a:lnTo>
                          <a:pt x="12" y="32"/>
                        </a:lnTo>
                        <a:lnTo>
                          <a:pt x="9" y="25"/>
                        </a:lnTo>
                        <a:lnTo>
                          <a:pt x="3" y="15"/>
                        </a:lnTo>
                        <a:lnTo>
                          <a:pt x="4" y="12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" name="Freeform 137"/>
                  <p:cNvSpPr>
                    <a:spLocks/>
                  </p:cNvSpPr>
                  <p:nvPr/>
                </p:nvSpPr>
                <p:spPr bwMode="auto">
                  <a:xfrm>
                    <a:off x="777874" y="1074740"/>
                    <a:ext cx="1854200" cy="1439863"/>
                  </a:xfrm>
                  <a:custGeom>
                    <a:avLst/>
                    <a:gdLst/>
                    <a:ahLst/>
                    <a:cxnLst>
                      <a:cxn ang="0">
                        <a:pos x="789" y="601"/>
                      </a:cxn>
                      <a:cxn ang="0">
                        <a:pos x="648" y="76"/>
                      </a:cxn>
                      <a:cxn ang="0">
                        <a:pos x="592" y="50"/>
                      </a:cxn>
                      <a:cxn ang="0">
                        <a:pos x="504" y="45"/>
                      </a:cxn>
                      <a:cxn ang="0">
                        <a:pos x="413" y="18"/>
                      </a:cxn>
                      <a:cxn ang="0">
                        <a:pos x="306" y="94"/>
                      </a:cxn>
                      <a:cxn ang="0">
                        <a:pos x="240" y="111"/>
                      </a:cxn>
                      <a:cxn ang="0">
                        <a:pos x="265" y="146"/>
                      </a:cxn>
                      <a:cxn ang="0">
                        <a:pos x="315" y="232"/>
                      </a:cxn>
                      <a:cxn ang="0">
                        <a:pos x="287" y="262"/>
                      </a:cxn>
                      <a:cxn ang="0">
                        <a:pos x="249" y="222"/>
                      </a:cxn>
                      <a:cxn ang="0">
                        <a:pos x="159" y="253"/>
                      </a:cxn>
                      <a:cxn ang="0">
                        <a:pos x="187" y="284"/>
                      </a:cxn>
                      <a:cxn ang="0">
                        <a:pos x="243" y="336"/>
                      </a:cxn>
                      <a:cxn ang="0">
                        <a:pos x="303" y="336"/>
                      </a:cxn>
                      <a:cxn ang="0">
                        <a:pos x="298" y="378"/>
                      </a:cxn>
                      <a:cxn ang="0">
                        <a:pos x="264" y="399"/>
                      </a:cxn>
                      <a:cxn ang="0">
                        <a:pos x="205" y="405"/>
                      </a:cxn>
                      <a:cxn ang="0">
                        <a:pos x="162" y="458"/>
                      </a:cxn>
                      <a:cxn ang="0">
                        <a:pos x="158" y="514"/>
                      </a:cxn>
                      <a:cxn ang="0">
                        <a:pos x="166" y="572"/>
                      </a:cxn>
                      <a:cxn ang="0">
                        <a:pos x="224" y="608"/>
                      </a:cxn>
                      <a:cxn ang="0">
                        <a:pos x="223" y="672"/>
                      </a:cxn>
                      <a:cxn ang="0">
                        <a:pos x="268" y="682"/>
                      </a:cxn>
                      <a:cxn ang="0">
                        <a:pos x="297" y="695"/>
                      </a:cxn>
                      <a:cxn ang="0">
                        <a:pos x="332" y="690"/>
                      </a:cxn>
                      <a:cxn ang="0">
                        <a:pos x="327" y="727"/>
                      </a:cxn>
                      <a:cxn ang="0">
                        <a:pos x="281" y="775"/>
                      </a:cxn>
                      <a:cxn ang="0">
                        <a:pos x="238" y="812"/>
                      </a:cxn>
                      <a:cxn ang="0">
                        <a:pos x="146" y="846"/>
                      </a:cxn>
                      <a:cxn ang="0">
                        <a:pos x="104" y="846"/>
                      </a:cxn>
                      <a:cxn ang="0">
                        <a:pos x="53" y="878"/>
                      </a:cxn>
                      <a:cxn ang="0">
                        <a:pos x="7" y="906"/>
                      </a:cxn>
                      <a:cxn ang="0">
                        <a:pos x="88" y="884"/>
                      </a:cxn>
                      <a:cxn ang="0">
                        <a:pos x="152" y="872"/>
                      </a:cxn>
                      <a:cxn ang="0">
                        <a:pos x="190" y="863"/>
                      </a:cxn>
                      <a:cxn ang="0">
                        <a:pos x="252" y="850"/>
                      </a:cxn>
                      <a:cxn ang="0">
                        <a:pos x="280" y="828"/>
                      </a:cxn>
                      <a:cxn ang="0">
                        <a:pos x="340" y="796"/>
                      </a:cxn>
                      <a:cxn ang="0">
                        <a:pos x="421" y="752"/>
                      </a:cxn>
                      <a:cxn ang="0">
                        <a:pos x="439" y="672"/>
                      </a:cxn>
                      <a:cxn ang="0">
                        <a:pos x="485" y="604"/>
                      </a:cxn>
                      <a:cxn ang="0">
                        <a:pos x="560" y="561"/>
                      </a:cxn>
                      <a:cxn ang="0">
                        <a:pos x="527" y="591"/>
                      </a:cxn>
                      <a:cxn ang="0">
                        <a:pos x="502" y="649"/>
                      </a:cxn>
                      <a:cxn ang="0">
                        <a:pos x="518" y="683"/>
                      </a:cxn>
                      <a:cxn ang="0">
                        <a:pos x="595" y="621"/>
                      </a:cxn>
                      <a:cxn ang="0">
                        <a:pos x="592" y="594"/>
                      </a:cxn>
                      <a:cxn ang="0">
                        <a:pos x="693" y="616"/>
                      </a:cxn>
                      <a:cxn ang="0">
                        <a:pos x="772" y="635"/>
                      </a:cxn>
                      <a:cxn ang="0">
                        <a:pos x="833" y="637"/>
                      </a:cxn>
                      <a:cxn ang="0">
                        <a:pos x="841" y="662"/>
                      </a:cxn>
                      <a:cxn ang="0">
                        <a:pos x="899" y="712"/>
                      </a:cxn>
                      <a:cxn ang="0">
                        <a:pos x="970" y="726"/>
                      </a:cxn>
                      <a:cxn ang="0">
                        <a:pos x="984" y="719"/>
                      </a:cxn>
                      <a:cxn ang="0">
                        <a:pos x="1040" y="774"/>
                      </a:cxn>
                      <a:cxn ang="0">
                        <a:pos x="1100" y="825"/>
                      </a:cxn>
                      <a:cxn ang="0">
                        <a:pos x="1140" y="853"/>
                      </a:cxn>
                      <a:cxn ang="0">
                        <a:pos x="1132" y="790"/>
                      </a:cxn>
                      <a:cxn ang="0">
                        <a:pos x="1062" y="734"/>
                      </a:cxn>
                      <a:cxn ang="0">
                        <a:pos x="983" y="649"/>
                      </a:cxn>
                      <a:cxn ang="0">
                        <a:pos x="852" y="624"/>
                      </a:cxn>
                    </a:cxnLst>
                    <a:rect l="0" t="0" r="r" b="b"/>
                    <a:pathLst>
                      <a:path w="1168" h="907">
                        <a:moveTo>
                          <a:pt x="844" y="601"/>
                        </a:moveTo>
                        <a:lnTo>
                          <a:pt x="840" y="600"/>
                        </a:lnTo>
                        <a:lnTo>
                          <a:pt x="831" y="599"/>
                        </a:lnTo>
                        <a:lnTo>
                          <a:pt x="821" y="599"/>
                        </a:lnTo>
                        <a:lnTo>
                          <a:pt x="816" y="601"/>
                        </a:lnTo>
                        <a:lnTo>
                          <a:pt x="815" y="604"/>
                        </a:lnTo>
                        <a:lnTo>
                          <a:pt x="814" y="606"/>
                        </a:lnTo>
                        <a:lnTo>
                          <a:pt x="812" y="607"/>
                        </a:lnTo>
                        <a:lnTo>
                          <a:pt x="806" y="607"/>
                        </a:lnTo>
                        <a:lnTo>
                          <a:pt x="802" y="607"/>
                        </a:lnTo>
                        <a:lnTo>
                          <a:pt x="799" y="605"/>
                        </a:lnTo>
                        <a:lnTo>
                          <a:pt x="798" y="604"/>
                        </a:lnTo>
                        <a:lnTo>
                          <a:pt x="798" y="604"/>
                        </a:lnTo>
                        <a:lnTo>
                          <a:pt x="789" y="601"/>
                        </a:lnTo>
                        <a:lnTo>
                          <a:pt x="746" y="88"/>
                        </a:lnTo>
                        <a:lnTo>
                          <a:pt x="734" y="86"/>
                        </a:lnTo>
                        <a:lnTo>
                          <a:pt x="729" y="76"/>
                        </a:lnTo>
                        <a:lnTo>
                          <a:pt x="727" y="76"/>
                        </a:lnTo>
                        <a:lnTo>
                          <a:pt x="722" y="76"/>
                        </a:lnTo>
                        <a:lnTo>
                          <a:pt x="717" y="76"/>
                        </a:lnTo>
                        <a:lnTo>
                          <a:pt x="712" y="74"/>
                        </a:lnTo>
                        <a:lnTo>
                          <a:pt x="707" y="72"/>
                        </a:lnTo>
                        <a:lnTo>
                          <a:pt x="700" y="70"/>
                        </a:lnTo>
                        <a:lnTo>
                          <a:pt x="695" y="69"/>
                        </a:lnTo>
                        <a:lnTo>
                          <a:pt x="693" y="69"/>
                        </a:lnTo>
                        <a:lnTo>
                          <a:pt x="679" y="76"/>
                        </a:lnTo>
                        <a:lnTo>
                          <a:pt x="665" y="71"/>
                        </a:lnTo>
                        <a:lnTo>
                          <a:pt x="648" y="76"/>
                        </a:lnTo>
                        <a:lnTo>
                          <a:pt x="648" y="76"/>
                        </a:lnTo>
                        <a:lnTo>
                          <a:pt x="646" y="75"/>
                        </a:lnTo>
                        <a:lnTo>
                          <a:pt x="641" y="73"/>
                        </a:lnTo>
                        <a:lnTo>
                          <a:pt x="633" y="71"/>
                        </a:lnTo>
                        <a:lnTo>
                          <a:pt x="623" y="68"/>
                        </a:lnTo>
                        <a:lnTo>
                          <a:pt x="614" y="65"/>
                        </a:lnTo>
                        <a:lnTo>
                          <a:pt x="609" y="63"/>
                        </a:lnTo>
                        <a:lnTo>
                          <a:pt x="607" y="62"/>
                        </a:lnTo>
                        <a:lnTo>
                          <a:pt x="595" y="64"/>
                        </a:lnTo>
                        <a:lnTo>
                          <a:pt x="593" y="64"/>
                        </a:lnTo>
                        <a:lnTo>
                          <a:pt x="590" y="62"/>
                        </a:lnTo>
                        <a:lnTo>
                          <a:pt x="588" y="59"/>
                        </a:lnTo>
                        <a:lnTo>
                          <a:pt x="591" y="52"/>
                        </a:lnTo>
                        <a:lnTo>
                          <a:pt x="592" y="50"/>
                        </a:lnTo>
                        <a:lnTo>
                          <a:pt x="589" y="49"/>
                        </a:lnTo>
                        <a:lnTo>
                          <a:pt x="583" y="49"/>
                        </a:lnTo>
                        <a:lnTo>
                          <a:pt x="574" y="50"/>
                        </a:lnTo>
                        <a:lnTo>
                          <a:pt x="566" y="51"/>
                        </a:lnTo>
                        <a:lnTo>
                          <a:pt x="557" y="52"/>
                        </a:lnTo>
                        <a:lnTo>
                          <a:pt x="552" y="55"/>
                        </a:lnTo>
                        <a:lnTo>
                          <a:pt x="550" y="55"/>
                        </a:lnTo>
                        <a:lnTo>
                          <a:pt x="535" y="45"/>
                        </a:lnTo>
                        <a:lnTo>
                          <a:pt x="530" y="28"/>
                        </a:lnTo>
                        <a:lnTo>
                          <a:pt x="518" y="38"/>
                        </a:lnTo>
                        <a:lnTo>
                          <a:pt x="521" y="47"/>
                        </a:lnTo>
                        <a:lnTo>
                          <a:pt x="516" y="62"/>
                        </a:lnTo>
                        <a:lnTo>
                          <a:pt x="509" y="47"/>
                        </a:lnTo>
                        <a:lnTo>
                          <a:pt x="504" y="45"/>
                        </a:lnTo>
                        <a:lnTo>
                          <a:pt x="504" y="24"/>
                        </a:lnTo>
                        <a:lnTo>
                          <a:pt x="481" y="17"/>
                        </a:lnTo>
                        <a:lnTo>
                          <a:pt x="477" y="15"/>
                        </a:lnTo>
                        <a:lnTo>
                          <a:pt x="470" y="11"/>
                        </a:lnTo>
                        <a:lnTo>
                          <a:pt x="462" y="5"/>
                        </a:lnTo>
                        <a:lnTo>
                          <a:pt x="459" y="1"/>
                        </a:lnTo>
                        <a:lnTo>
                          <a:pt x="456" y="0"/>
                        </a:lnTo>
                        <a:lnTo>
                          <a:pt x="450" y="3"/>
                        </a:lnTo>
                        <a:lnTo>
                          <a:pt x="445" y="8"/>
                        </a:lnTo>
                        <a:lnTo>
                          <a:pt x="442" y="10"/>
                        </a:lnTo>
                        <a:lnTo>
                          <a:pt x="440" y="12"/>
                        </a:lnTo>
                        <a:lnTo>
                          <a:pt x="432" y="16"/>
                        </a:lnTo>
                        <a:lnTo>
                          <a:pt x="424" y="19"/>
                        </a:lnTo>
                        <a:lnTo>
                          <a:pt x="413" y="18"/>
                        </a:lnTo>
                        <a:lnTo>
                          <a:pt x="404" y="16"/>
                        </a:lnTo>
                        <a:lnTo>
                          <a:pt x="398" y="18"/>
                        </a:lnTo>
                        <a:lnTo>
                          <a:pt x="394" y="21"/>
                        </a:lnTo>
                        <a:lnTo>
                          <a:pt x="393" y="23"/>
                        </a:lnTo>
                        <a:lnTo>
                          <a:pt x="354" y="33"/>
                        </a:lnTo>
                        <a:lnTo>
                          <a:pt x="356" y="45"/>
                        </a:lnTo>
                        <a:lnTo>
                          <a:pt x="353" y="47"/>
                        </a:lnTo>
                        <a:lnTo>
                          <a:pt x="349" y="52"/>
                        </a:lnTo>
                        <a:lnTo>
                          <a:pt x="343" y="61"/>
                        </a:lnTo>
                        <a:lnTo>
                          <a:pt x="336" y="70"/>
                        </a:lnTo>
                        <a:lnTo>
                          <a:pt x="327" y="80"/>
                        </a:lnTo>
                        <a:lnTo>
                          <a:pt x="319" y="87"/>
                        </a:lnTo>
                        <a:lnTo>
                          <a:pt x="311" y="92"/>
                        </a:lnTo>
                        <a:lnTo>
                          <a:pt x="306" y="94"/>
                        </a:lnTo>
                        <a:lnTo>
                          <a:pt x="301" y="93"/>
                        </a:lnTo>
                        <a:lnTo>
                          <a:pt x="293" y="92"/>
                        </a:lnTo>
                        <a:lnTo>
                          <a:pt x="285" y="91"/>
                        </a:lnTo>
                        <a:lnTo>
                          <a:pt x="277" y="90"/>
                        </a:lnTo>
                        <a:lnTo>
                          <a:pt x="269" y="89"/>
                        </a:lnTo>
                        <a:lnTo>
                          <a:pt x="262" y="88"/>
                        </a:lnTo>
                        <a:lnTo>
                          <a:pt x="258" y="87"/>
                        </a:lnTo>
                        <a:lnTo>
                          <a:pt x="256" y="87"/>
                        </a:lnTo>
                        <a:lnTo>
                          <a:pt x="257" y="89"/>
                        </a:lnTo>
                        <a:lnTo>
                          <a:pt x="258" y="93"/>
                        </a:lnTo>
                        <a:lnTo>
                          <a:pt x="257" y="99"/>
                        </a:lnTo>
                        <a:lnTo>
                          <a:pt x="252" y="106"/>
                        </a:lnTo>
                        <a:lnTo>
                          <a:pt x="246" y="109"/>
                        </a:lnTo>
                        <a:lnTo>
                          <a:pt x="240" y="111"/>
                        </a:lnTo>
                        <a:lnTo>
                          <a:pt x="236" y="112"/>
                        </a:lnTo>
                        <a:lnTo>
                          <a:pt x="234" y="112"/>
                        </a:lnTo>
                        <a:lnTo>
                          <a:pt x="247" y="120"/>
                        </a:lnTo>
                        <a:lnTo>
                          <a:pt x="247" y="121"/>
                        </a:lnTo>
                        <a:lnTo>
                          <a:pt x="247" y="123"/>
                        </a:lnTo>
                        <a:lnTo>
                          <a:pt x="248" y="127"/>
                        </a:lnTo>
                        <a:lnTo>
                          <a:pt x="250" y="131"/>
                        </a:lnTo>
                        <a:lnTo>
                          <a:pt x="251" y="134"/>
                        </a:lnTo>
                        <a:lnTo>
                          <a:pt x="254" y="136"/>
                        </a:lnTo>
                        <a:lnTo>
                          <a:pt x="256" y="138"/>
                        </a:lnTo>
                        <a:lnTo>
                          <a:pt x="259" y="139"/>
                        </a:lnTo>
                        <a:lnTo>
                          <a:pt x="262" y="141"/>
                        </a:lnTo>
                        <a:lnTo>
                          <a:pt x="264" y="143"/>
                        </a:lnTo>
                        <a:lnTo>
                          <a:pt x="265" y="146"/>
                        </a:lnTo>
                        <a:lnTo>
                          <a:pt x="265" y="147"/>
                        </a:lnTo>
                        <a:lnTo>
                          <a:pt x="276" y="167"/>
                        </a:lnTo>
                        <a:lnTo>
                          <a:pt x="276" y="170"/>
                        </a:lnTo>
                        <a:lnTo>
                          <a:pt x="275" y="179"/>
                        </a:lnTo>
                        <a:lnTo>
                          <a:pt x="276" y="188"/>
                        </a:lnTo>
                        <a:lnTo>
                          <a:pt x="278" y="194"/>
                        </a:lnTo>
                        <a:lnTo>
                          <a:pt x="282" y="200"/>
                        </a:lnTo>
                        <a:lnTo>
                          <a:pt x="286" y="206"/>
                        </a:lnTo>
                        <a:lnTo>
                          <a:pt x="292" y="211"/>
                        </a:lnTo>
                        <a:lnTo>
                          <a:pt x="304" y="214"/>
                        </a:lnTo>
                        <a:lnTo>
                          <a:pt x="313" y="217"/>
                        </a:lnTo>
                        <a:lnTo>
                          <a:pt x="317" y="224"/>
                        </a:lnTo>
                        <a:lnTo>
                          <a:pt x="316" y="229"/>
                        </a:lnTo>
                        <a:lnTo>
                          <a:pt x="315" y="232"/>
                        </a:lnTo>
                        <a:lnTo>
                          <a:pt x="319" y="234"/>
                        </a:lnTo>
                        <a:lnTo>
                          <a:pt x="327" y="239"/>
                        </a:lnTo>
                        <a:lnTo>
                          <a:pt x="336" y="246"/>
                        </a:lnTo>
                        <a:lnTo>
                          <a:pt x="339" y="252"/>
                        </a:lnTo>
                        <a:lnTo>
                          <a:pt x="337" y="255"/>
                        </a:lnTo>
                        <a:lnTo>
                          <a:pt x="332" y="255"/>
                        </a:lnTo>
                        <a:lnTo>
                          <a:pt x="328" y="253"/>
                        </a:lnTo>
                        <a:lnTo>
                          <a:pt x="326" y="252"/>
                        </a:lnTo>
                        <a:lnTo>
                          <a:pt x="315" y="259"/>
                        </a:lnTo>
                        <a:lnTo>
                          <a:pt x="313" y="259"/>
                        </a:lnTo>
                        <a:lnTo>
                          <a:pt x="309" y="260"/>
                        </a:lnTo>
                        <a:lnTo>
                          <a:pt x="303" y="262"/>
                        </a:lnTo>
                        <a:lnTo>
                          <a:pt x="296" y="262"/>
                        </a:lnTo>
                        <a:lnTo>
                          <a:pt x="287" y="262"/>
                        </a:lnTo>
                        <a:lnTo>
                          <a:pt x="279" y="261"/>
                        </a:lnTo>
                        <a:lnTo>
                          <a:pt x="271" y="258"/>
                        </a:lnTo>
                        <a:lnTo>
                          <a:pt x="264" y="253"/>
                        </a:lnTo>
                        <a:lnTo>
                          <a:pt x="257" y="244"/>
                        </a:lnTo>
                        <a:lnTo>
                          <a:pt x="257" y="242"/>
                        </a:lnTo>
                        <a:lnTo>
                          <a:pt x="260" y="240"/>
                        </a:lnTo>
                        <a:lnTo>
                          <a:pt x="264" y="235"/>
                        </a:lnTo>
                        <a:lnTo>
                          <a:pt x="266" y="228"/>
                        </a:lnTo>
                        <a:lnTo>
                          <a:pt x="267" y="223"/>
                        </a:lnTo>
                        <a:lnTo>
                          <a:pt x="265" y="219"/>
                        </a:lnTo>
                        <a:lnTo>
                          <a:pt x="261" y="218"/>
                        </a:lnTo>
                        <a:lnTo>
                          <a:pt x="256" y="218"/>
                        </a:lnTo>
                        <a:lnTo>
                          <a:pt x="251" y="219"/>
                        </a:lnTo>
                        <a:lnTo>
                          <a:pt x="249" y="222"/>
                        </a:lnTo>
                        <a:lnTo>
                          <a:pt x="248" y="222"/>
                        </a:lnTo>
                        <a:lnTo>
                          <a:pt x="222" y="231"/>
                        </a:lnTo>
                        <a:lnTo>
                          <a:pt x="222" y="239"/>
                        </a:lnTo>
                        <a:lnTo>
                          <a:pt x="208" y="232"/>
                        </a:lnTo>
                        <a:lnTo>
                          <a:pt x="206" y="233"/>
                        </a:lnTo>
                        <a:lnTo>
                          <a:pt x="202" y="234"/>
                        </a:lnTo>
                        <a:lnTo>
                          <a:pt x="196" y="236"/>
                        </a:lnTo>
                        <a:lnTo>
                          <a:pt x="187" y="238"/>
                        </a:lnTo>
                        <a:lnTo>
                          <a:pt x="180" y="241"/>
                        </a:lnTo>
                        <a:lnTo>
                          <a:pt x="172" y="243"/>
                        </a:lnTo>
                        <a:lnTo>
                          <a:pt x="166" y="246"/>
                        </a:lnTo>
                        <a:lnTo>
                          <a:pt x="162" y="247"/>
                        </a:lnTo>
                        <a:lnTo>
                          <a:pt x="159" y="249"/>
                        </a:lnTo>
                        <a:lnTo>
                          <a:pt x="159" y="253"/>
                        </a:lnTo>
                        <a:lnTo>
                          <a:pt x="161" y="257"/>
                        </a:lnTo>
                        <a:lnTo>
                          <a:pt x="164" y="260"/>
                        </a:lnTo>
                        <a:lnTo>
                          <a:pt x="170" y="262"/>
                        </a:lnTo>
                        <a:lnTo>
                          <a:pt x="179" y="264"/>
                        </a:lnTo>
                        <a:lnTo>
                          <a:pt x="185" y="267"/>
                        </a:lnTo>
                        <a:lnTo>
                          <a:pt x="187" y="271"/>
                        </a:lnTo>
                        <a:lnTo>
                          <a:pt x="185" y="273"/>
                        </a:lnTo>
                        <a:lnTo>
                          <a:pt x="182" y="275"/>
                        </a:lnTo>
                        <a:lnTo>
                          <a:pt x="180" y="276"/>
                        </a:lnTo>
                        <a:lnTo>
                          <a:pt x="179" y="276"/>
                        </a:lnTo>
                        <a:lnTo>
                          <a:pt x="179" y="277"/>
                        </a:lnTo>
                        <a:lnTo>
                          <a:pt x="180" y="280"/>
                        </a:lnTo>
                        <a:lnTo>
                          <a:pt x="183" y="283"/>
                        </a:lnTo>
                        <a:lnTo>
                          <a:pt x="187" y="284"/>
                        </a:lnTo>
                        <a:lnTo>
                          <a:pt x="189" y="287"/>
                        </a:lnTo>
                        <a:lnTo>
                          <a:pt x="188" y="294"/>
                        </a:lnTo>
                        <a:lnTo>
                          <a:pt x="186" y="301"/>
                        </a:lnTo>
                        <a:lnTo>
                          <a:pt x="185" y="304"/>
                        </a:lnTo>
                        <a:lnTo>
                          <a:pt x="187" y="308"/>
                        </a:lnTo>
                        <a:lnTo>
                          <a:pt x="192" y="318"/>
                        </a:lnTo>
                        <a:lnTo>
                          <a:pt x="199" y="328"/>
                        </a:lnTo>
                        <a:lnTo>
                          <a:pt x="206" y="334"/>
                        </a:lnTo>
                        <a:lnTo>
                          <a:pt x="211" y="335"/>
                        </a:lnTo>
                        <a:lnTo>
                          <a:pt x="218" y="336"/>
                        </a:lnTo>
                        <a:lnTo>
                          <a:pt x="224" y="336"/>
                        </a:lnTo>
                        <a:lnTo>
                          <a:pt x="231" y="336"/>
                        </a:lnTo>
                        <a:lnTo>
                          <a:pt x="238" y="336"/>
                        </a:lnTo>
                        <a:lnTo>
                          <a:pt x="243" y="336"/>
                        </a:lnTo>
                        <a:lnTo>
                          <a:pt x="247" y="336"/>
                        </a:lnTo>
                        <a:lnTo>
                          <a:pt x="250" y="335"/>
                        </a:lnTo>
                        <a:lnTo>
                          <a:pt x="255" y="334"/>
                        </a:lnTo>
                        <a:lnTo>
                          <a:pt x="259" y="334"/>
                        </a:lnTo>
                        <a:lnTo>
                          <a:pt x="263" y="333"/>
                        </a:lnTo>
                        <a:lnTo>
                          <a:pt x="264" y="333"/>
                        </a:lnTo>
                        <a:lnTo>
                          <a:pt x="267" y="344"/>
                        </a:lnTo>
                        <a:lnTo>
                          <a:pt x="269" y="344"/>
                        </a:lnTo>
                        <a:lnTo>
                          <a:pt x="276" y="345"/>
                        </a:lnTo>
                        <a:lnTo>
                          <a:pt x="283" y="344"/>
                        </a:lnTo>
                        <a:lnTo>
                          <a:pt x="288" y="339"/>
                        </a:lnTo>
                        <a:lnTo>
                          <a:pt x="293" y="336"/>
                        </a:lnTo>
                        <a:lnTo>
                          <a:pt x="299" y="336"/>
                        </a:lnTo>
                        <a:lnTo>
                          <a:pt x="303" y="336"/>
                        </a:lnTo>
                        <a:lnTo>
                          <a:pt x="305" y="337"/>
                        </a:lnTo>
                        <a:lnTo>
                          <a:pt x="303" y="339"/>
                        </a:lnTo>
                        <a:lnTo>
                          <a:pt x="299" y="344"/>
                        </a:lnTo>
                        <a:lnTo>
                          <a:pt x="295" y="350"/>
                        </a:lnTo>
                        <a:lnTo>
                          <a:pt x="292" y="354"/>
                        </a:lnTo>
                        <a:lnTo>
                          <a:pt x="291" y="357"/>
                        </a:lnTo>
                        <a:lnTo>
                          <a:pt x="291" y="360"/>
                        </a:lnTo>
                        <a:lnTo>
                          <a:pt x="291" y="362"/>
                        </a:lnTo>
                        <a:lnTo>
                          <a:pt x="293" y="365"/>
                        </a:lnTo>
                        <a:lnTo>
                          <a:pt x="296" y="368"/>
                        </a:lnTo>
                        <a:lnTo>
                          <a:pt x="297" y="372"/>
                        </a:lnTo>
                        <a:lnTo>
                          <a:pt x="297" y="375"/>
                        </a:lnTo>
                        <a:lnTo>
                          <a:pt x="297" y="376"/>
                        </a:lnTo>
                        <a:lnTo>
                          <a:pt x="298" y="378"/>
                        </a:lnTo>
                        <a:lnTo>
                          <a:pt x="301" y="382"/>
                        </a:lnTo>
                        <a:lnTo>
                          <a:pt x="302" y="386"/>
                        </a:lnTo>
                        <a:lnTo>
                          <a:pt x="301" y="390"/>
                        </a:lnTo>
                        <a:lnTo>
                          <a:pt x="296" y="393"/>
                        </a:lnTo>
                        <a:lnTo>
                          <a:pt x="289" y="396"/>
                        </a:lnTo>
                        <a:lnTo>
                          <a:pt x="283" y="399"/>
                        </a:lnTo>
                        <a:lnTo>
                          <a:pt x="280" y="400"/>
                        </a:lnTo>
                        <a:lnTo>
                          <a:pt x="280" y="401"/>
                        </a:lnTo>
                        <a:lnTo>
                          <a:pt x="280" y="402"/>
                        </a:lnTo>
                        <a:lnTo>
                          <a:pt x="278" y="404"/>
                        </a:lnTo>
                        <a:lnTo>
                          <a:pt x="276" y="405"/>
                        </a:lnTo>
                        <a:lnTo>
                          <a:pt x="271" y="405"/>
                        </a:lnTo>
                        <a:lnTo>
                          <a:pt x="268" y="402"/>
                        </a:lnTo>
                        <a:lnTo>
                          <a:pt x="264" y="399"/>
                        </a:lnTo>
                        <a:lnTo>
                          <a:pt x="263" y="398"/>
                        </a:lnTo>
                        <a:lnTo>
                          <a:pt x="257" y="409"/>
                        </a:lnTo>
                        <a:lnTo>
                          <a:pt x="256" y="410"/>
                        </a:lnTo>
                        <a:lnTo>
                          <a:pt x="252" y="413"/>
                        </a:lnTo>
                        <a:lnTo>
                          <a:pt x="248" y="415"/>
                        </a:lnTo>
                        <a:lnTo>
                          <a:pt x="242" y="416"/>
                        </a:lnTo>
                        <a:lnTo>
                          <a:pt x="239" y="415"/>
                        </a:lnTo>
                        <a:lnTo>
                          <a:pt x="236" y="411"/>
                        </a:lnTo>
                        <a:lnTo>
                          <a:pt x="233" y="408"/>
                        </a:lnTo>
                        <a:lnTo>
                          <a:pt x="228" y="405"/>
                        </a:lnTo>
                        <a:lnTo>
                          <a:pt x="224" y="403"/>
                        </a:lnTo>
                        <a:lnTo>
                          <a:pt x="219" y="402"/>
                        </a:lnTo>
                        <a:lnTo>
                          <a:pt x="213" y="402"/>
                        </a:lnTo>
                        <a:lnTo>
                          <a:pt x="205" y="405"/>
                        </a:lnTo>
                        <a:lnTo>
                          <a:pt x="194" y="411"/>
                        </a:lnTo>
                        <a:lnTo>
                          <a:pt x="188" y="416"/>
                        </a:lnTo>
                        <a:lnTo>
                          <a:pt x="188" y="419"/>
                        </a:lnTo>
                        <a:lnTo>
                          <a:pt x="189" y="422"/>
                        </a:lnTo>
                        <a:lnTo>
                          <a:pt x="192" y="426"/>
                        </a:lnTo>
                        <a:lnTo>
                          <a:pt x="193" y="429"/>
                        </a:lnTo>
                        <a:lnTo>
                          <a:pt x="194" y="431"/>
                        </a:lnTo>
                        <a:lnTo>
                          <a:pt x="194" y="432"/>
                        </a:lnTo>
                        <a:lnTo>
                          <a:pt x="183" y="433"/>
                        </a:lnTo>
                        <a:lnTo>
                          <a:pt x="180" y="434"/>
                        </a:lnTo>
                        <a:lnTo>
                          <a:pt x="174" y="439"/>
                        </a:lnTo>
                        <a:lnTo>
                          <a:pt x="167" y="444"/>
                        </a:lnTo>
                        <a:lnTo>
                          <a:pt x="164" y="451"/>
                        </a:lnTo>
                        <a:lnTo>
                          <a:pt x="162" y="458"/>
                        </a:lnTo>
                        <a:lnTo>
                          <a:pt x="158" y="464"/>
                        </a:lnTo>
                        <a:lnTo>
                          <a:pt x="153" y="467"/>
                        </a:lnTo>
                        <a:lnTo>
                          <a:pt x="151" y="468"/>
                        </a:lnTo>
                        <a:lnTo>
                          <a:pt x="148" y="470"/>
                        </a:lnTo>
                        <a:lnTo>
                          <a:pt x="144" y="473"/>
                        </a:lnTo>
                        <a:lnTo>
                          <a:pt x="140" y="478"/>
                        </a:lnTo>
                        <a:lnTo>
                          <a:pt x="138" y="482"/>
                        </a:lnTo>
                        <a:lnTo>
                          <a:pt x="139" y="488"/>
                        </a:lnTo>
                        <a:lnTo>
                          <a:pt x="141" y="496"/>
                        </a:lnTo>
                        <a:lnTo>
                          <a:pt x="143" y="503"/>
                        </a:lnTo>
                        <a:lnTo>
                          <a:pt x="146" y="505"/>
                        </a:lnTo>
                        <a:lnTo>
                          <a:pt x="151" y="506"/>
                        </a:lnTo>
                        <a:lnTo>
                          <a:pt x="155" y="511"/>
                        </a:lnTo>
                        <a:lnTo>
                          <a:pt x="158" y="514"/>
                        </a:lnTo>
                        <a:lnTo>
                          <a:pt x="159" y="516"/>
                        </a:lnTo>
                        <a:lnTo>
                          <a:pt x="158" y="529"/>
                        </a:lnTo>
                        <a:lnTo>
                          <a:pt x="142" y="534"/>
                        </a:lnTo>
                        <a:lnTo>
                          <a:pt x="141" y="536"/>
                        </a:lnTo>
                        <a:lnTo>
                          <a:pt x="140" y="540"/>
                        </a:lnTo>
                        <a:lnTo>
                          <a:pt x="139" y="544"/>
                        </a:lnTo>
                        <a:lnTo>
                          <a:pt x="142" y="546"/>
                        </a:lnTo>
                        <a:lnTo>
                          <a:pt x="146" y="548"/>
                        </a:lnTo>
                        <a:lnTo>
                          <a:pt x="152" y="550"/>
                        </a:lnTo>
                        <a:lnTo>
                          <a:pt x="156" y="551"/>
                        </a:lnTo>
                        <a:lnTo>
                          <a:pt x="158" y="552"/>
                        </a:lnTo>
                        <a:lnTo>
                          <a:pt x="156" y="558"/>
                        </a:lnTo>
                        <a:lnTo>
                          <a:pt x="166" y="570"/>
                        </a:lnTo>
                        <a:lnTo>
                          <a:pt x="166" y="572"/>
                        </a:lnTo>
                        <a:lnTo>
                          <a:pt x="167" y="576"/>
                        </a:lnTo>
                        <a:lnTo>
                          <a:pt x="169" y="583"/>
                        </a:lnTo>
                        <a:lnTo>
                          <a:pt x="170" y="587"/>
                        </a:lnTo>
                        <a:lnTo>
                          <a:pt x="174" y="592"/>
                        </a:lnTo>
                        <a:lnTo>
                          <a:pt x="179" y="598"/>
                        </a:lnTo>
                        <a:lnTo>
                          <a:pt x="187" y="604"/>
                        </a:lnTo>
                        <a:lnTo>
                          <a:pt x="196" y="605"/>
                        </a:lnTo>
                        <a:lnTo>
                          <a:pt x="204" y="601"/>
                        </a:lnTo>
                        <a:lnTo>
                          <a:pt x="213" y="597"/>
                        </a:lnTo>
                        <a:lnTo>
                          <a:pt x="219" y="593"/>
                        </a:lnTo>
                        <a:lnTo>
                          <a:pt x="222" y="588"/>
                        </a:lnTo>
                        <a:lnTo>
                          <a:pt x="223" y="589"/>
                        </a:lnTo>
                        <a:lnTo>
                          <a:pt x="224" y="597"/>
                        </a:lnTo>
                        <a:lnTo>
                          <a:pt x="224" y="608"/>
                        </a:lnTo>
                        <a:lnTo>
                          <a:pt x="223" y="617"/>
                        </a:lnTo>
                        <a:lnTo>
                          <a:pt x="221" y="625"/>
                        </a:lnTo>
                        <a:lnTo>
                          <a:pt x="218" y="634"/>
                        </a:lnTo>
                        <a:lnTo>
                          <a:pt x="215" y="640"/>
                        </a:lnTo>
                        <a:lnTo>
                          <a:pt x="214" y="642"/>
                        </a:lnTo>
                        <a:lnTo>
                          <a:pt x="218" y="655"/>
                        </a:lnTo>
                        <a:lnTo>
                          <a:pt x="194" y="675"/>
                        </a:lnTo>
                        <a:lnTo>
                          <a:pt x="193" y="677"/>
                        </a:lnTo>
                        <a:lnTo>
                          <a:pt x="192" y="681"/>
                        </a:lnTo>
                        <a:lnTo>
                          <a:pt x="195" y="684"/>
                        </a:lnTo>
                        <a:lnTo>
                          <a:pt x="204" y="682"/>
                        </a:lnTo>
                        <a:lnTo>
                          <a:pt x="210" y="679"/>
                        </a:lnTo>
                        <a:lnTo>
                          <a:pt x="218" y="676"/>
                        </a:lnTo>
                        <a:lnTo>
                          <a:pt x="223" y="672"/>
                        </a:lnTo>
                        <a:lnTo>
                          <a:pt x="229" y="669"/>
                        </a:lnTo>
                        <a:lnTo>
                          <a:pt x="234" y="667"/>
                        </a:lnTo>
                        <a:lnTo>
                          <a:pt x="238" y="666"/>
                        </a:lnTo>
                        <a:lnTo>
                          <a:pt x="241" y="666"/>
                        </a:lnTo>
                        <a:lnTo>
                          <a:pt x="242" y="667"/>
                        </a:lnTo>
                        <a:lnTo>
                          <a:pt x="243" y="672"/>
                        </a:lnTo>
                        <a:lnTo>
                          <a:pt x="245" y="677"/>
                        </a:lnTo>
                        <a:lnTo>
                          <a:pt x="248" y="679"/>
                        </a:lnTo>
                        <a:lnTo>
                          <a:pt x="251" y="679"/>
                        </a:lnTo>
                        <a:lnTo>
                          <a:pt x="256" y="677"/>
                        </a:lnTo>
                        <a:lnTo>
                          <a:pt x="260" y="676"/>
                        </a:lnTo>
                        <a:lnTo>
                          <a:pt x="264" y="675"/>
                        </a:lnTo>
                        <a:lnTo>
                          <a:pt x="267" y="677"/>
                        </a:lnTo>
                        <a:lnTo>
                          <a:pt x="268" y="682"/>
                        </a:lnTo>
                        <a:lnTo>
                          <a:pt x="270" y="690"/>
                        </a:lnTo>
                        <a:lnTo>
                          <a:pt x="274" y="697"/>
                        </a:lnTo>
                        <a:lnTo>
                          <a:pt x="277" y="702"/>
                        </a:lnTo>
                        <a:lnTo>
                          <a:pt x="281" y="705"/>
                        </a:lnTo>
                        <a:lnTo>
                          <a:pt x="286" y="709"/>
                        </a:lnTo>
                        <a:lnTo>
                          <a:pt x="291" y="714"/>
                        </a:lnTo>
                        <a:lnTo>
                          <a:pt x="296" y="715"/>
                        </a:lnTo>
                        <a:lnTo>
                          <a:pt x="298" y="713"/>
                        </a:lnTo>
                        <a:lnTo>
                          <a:pt x="299" y="711"/>
                        </a:lnTo>
                        <a:lnTo>
                          <a:pt x="301" y="709"/>
                        </a:lnTo>
                        <a:lnTo>
                          <a:pt x="301" y="708"/>
                        </a:lnTo>
                        <a:lnTo>
                          <a:pt x="300" y="706"/>
                        </a:lnTo>
                        <a:lnTo>
                          <a:pt x="299" y="702"/>
                        </a:lnTo>
                        <a:lnTo>
                          <a:pt x="297" y="695"/>
                        </a:lnTo>
                        <a:lnTo>
                          <a:pt x="297" y="689"/>
                        </a:lnTo>
                        <a:lnTo>
                          <a:pt x="300" y="683"/>
                        </a:lnTo>
                        <a:lnTo>
                          <a:pt x="305" y="677"/>
                        </a:lnTo>
                        <a:lnTo>
                          <a:pt x="311" y="672"/>
                        </a:lnTo>
                        <a:lnTo>
                          <a:pt x="313" y="670"/>
                        </a:lnTo>
                        <a:lnTo>
                          <a:pt x="312" y="672"/>
                        </a:lnTo>
                        <a:lnTo>
                          <a:pt x="310" y="679"/>
                        </a:lnTo>
                        <a:lnTo>
                          <a:pt x="309" y="687"/>
                        </a:lnTo>
                        <a:lnTo>
                          <a:pt x="310" y="693"/>
                        </a:lnTo>
                        <a:lnTo>
                          <a:pt x="312" y="694"/>
                        </a:lnTo>
                        <a:lnTo>
                          <a:pt x="317" y="694"/>
                        </a:lnTo>
                        <a:lnTo>
                          <a:pt x="322" y="693"/>
                        </a:lnTo>
                        <a:lnTo>
                          <a:pt x="327" y="692"/>
                        </a:lnTo>
                        <a:lnTo>
                          <a:pt x="332" y="690"/>
                        </a:lnTo>
                        <a:lnTo>
                          <a:pt x="337" y="688"/>
                        </a:lnTo>
                        <a:lnTo>
                          <a:pt x="341" y="687"/>
                        </a:lnTo>
                        <a:lnTo>
                          <a:pt x="344" y="687"/>
                        </a:lnTo>
                        <a:lnTo>
                          <a:pt x="346" y="689"/>
                        </a:lnTo>
                        <a:lnTo>
                          <a:pt x="346" y="693"/>
                        </a:lnTo>
                        <a:lnTo>
                          <a:pt x="344" y="696"/>
                        </a:lnTo>
                        <a:lnTo>
                          <a:pt x="343" y="697"/>
                        </a:lnTo>
                        <a:lnTo>
                          <a:pt x="329" y="706"/>
                        </a:lnTo>
                        <a:lnTo>
                          <a:pt x="328" y="707"/>
                        </a:lnTo>
                        <a:lnTo>
                          <a:pt x="327" y="709"/>
                        </a:lnTo>
                        <a:lnTo>
                          <a:pt x="326" y="713"/>
                        </a:lnTo>
                        <a:lnTo>
                          <a:pt x="327" y="718"/>
                        </a:lnTo>
                        <a:lnTo>
                          <a:pt x="329" y="724"/>
                        </a:lnTo>
                        <a:lnTo>
                          <a:pt x="327" y="727"/>
                        </a:lnTo>
                        <a:lnTo>
                          <a:pt x="325" y="728"/>
                        </a:lnTo>
                        <a:lnTo>
                          <a:pt x="324" y="729"/>
                        </a:lnTo>
                        <a:lnTo>
                          <a:pt x="323" y="730"/>
                        </a:lnTo>
                        <a:lnTo>
                          <a:pt x="321" y="732"/>
                        </a:lnTo>
                        <a:lnTo>
                          <a:pt x="318" y="735"/>
                        </a:lnTo>
                        <a:lnTo>
                          <a:pt x="317" y="738"/>
                        </a:lnTo>
                        <a:lnTo>
                          <a:pt x="316" y="742"/>
                        </a:lnTo>
                        <a:lnTo>
                          <a:pt x="313" y="751"/>
                        </a:lnTo>
                        <a:lnTo>
                          <a:pt x="312" y="758"/>
                        </a:lnTo>
                        <a:lnTo>
                          <a:pt x="311" y="761"/>
                        </a:lnTo>
                        <a:lnTo>
                          <a:pt x="289" y="766"/>
                        </a:lnTo>
                        <a:lnTo>
                          <a:pt x="288" y="767"/>
                        </a:lnTo>
                        <a:lnTo>
                          <a:pt x="285" y="771"/>
                        </a:lnTo>
                        <a:lnTo>
                          <a:pt x="281" y="775"/>
                        </a:lnTo>
                        <a:lnTo>
                          <a:pt x="278" y="777"/>
                        </a:lnTo>
                        <a:lnTo>
                          <a:pt x="275" y="778"/>
                        </a:lnTo>
                        <a:lnTo>
                          <a:pt x="271" y="779"/>
                        </a:lnTo>
                        <a:lnTo>
                          <a:pt x="268" y="780"/>
                        </a:lnTo>
                        <a:lnTo>
                          <a:pt x="267" y="780"/>
                        </a:lnTo>
                        <a:lnTo>
                          <a:pt x="252" y="791"/>
                        </a:lnTo>
                        <a:lnTo>
                          <a:pt x="252" y="792"/>
                        </a:lnTo>
                        <a:lnTo>
                          <a:pt x="251" y="796"/>
                        </a:lnTo>
                        <a:lnTo>
                          <a:pt x="250" y="800"/>
                        </a:lnTo>
                        <a:lnTo>
                          <a:pt x="249" y="803"/>
                        </a:lnTo>
                        <a:lnTo>
                          <a:pt x="247" y="806"/>
                        </a:lnTo>
                        <a:lnTo>
                          <a:pt x="245" y="809"/>
                        </a:lnTo>
                        <a:lnTo>
                          <a:pt x="241" y="812"/>
                        </a:lnTo>
                        <a:lnTo>
                          <a:pt x="238" y="812"/>
                        </a:lnTo>
                        <a:lnTo>
                          <a:pt x="234" y="811"/>
                        </a:lnTo>
                        <a:lnTo>
                          <a:pt x="228" y="810"/>
                        </a:lnTo>
                        <a:lnTo>
                          <a:pt x="224" y="809"/>
                        </a:lnTo>
                        <a:lnTo>
                          <a:pt x="221" y="809"/>
                        </a:lnTo>
                        <a:lnTo>
                          <a:pt x="217" y="810"/>
                        </a:lnTo>
                        <a:lnTo>
                          <a:pt x="213" y="813"/>
                        </a:lnTo>
                        <a:lnTo>
                          <a:pt x="208" y="816"/>
                        </a:lnTo>
                        <a:lnTo>
                          <a:pt x="207" y="818"/>
                        </a:lnTo>
                        <a:lnTo>
                          <a:pt x="199" y="825"/>
                        </a:lnTo>
                        <a:lnTo>
                          <a:pt x="148" y="834"/>
                        </a:lnTo>
                        <a:lnTo>
                          <a:pt x="148" y="835"/>
                        </a:lnTo>
                        <a:lnTo>
                          <a:pt x="147" y="839"/>
                        </a:lnTo>
                        <a:lnTo>
                          <a:pt x="146" y="843"/>
                        </a:lnTo>
                        <a:lnTo>
                          <a:pt x="146" y="846"/>
                        </a:lnTo>
                        <a:lnTo>
                          <a:pt x="147" y="848"/>
                        </a:lnTo>
                        <a:lnTo>
                          <a:pt x="149" y="851"/>
                        </a:lnTo>
                        <a:lnTo>
                          <a:pt x="149" y="853"/>
                        </a:lnTo>
                        <a:lnTo>
                          <a:pt x="146" y="853"/>
                        </a:lnTo>
                        <a:lnTo>
                          <a:pt x="141" y="852"/>
                        </a:lnTo>
                        <a:lnTo>
                          <a:pt x="138" y="852"/>
                        </a:lnTo>
                        <a:lnTo>
                          <a:pt x="136" y="852"/>
                        </a:lnTo>
                        <a:lnTo>
                          <a:pt x="135" y="852"/>
                        </a:lnTo>
                        <a:lnTo>
                          <a:pt x="133" y="856"/>
                        </a:lnTo>
                        <a:lnTo>
                          <a:pt x="122" y="854"/>
                        </a:lnTo>
                        <a:lnTo>
                          <a:pt x="127" y="845"/>
                        </a:lnTo>
                        <a:lnTo>
                          <a:pt x="113" y="844"/>
                        </a:lnTo>
                        <a:lnTo>
                          <a:pt x="110" y="845"/>
                        </a:lnTo>
                        <a:lnTo>
                          <a:pt x="104" y="846"/>
                        </a:lnTo>
                        <a:lnTo>
                          <a:pt x="97" y="849"/>
                        </a:lnTo>
                        <a:lnTo>
                          <a:pt x="92" y="852"/>
                        </a:lnTo>
                        <a:lnTo>
                          <a:pt x="87" y="856"/>
                        </a:lnTo>
                        <a:lnTo>
                          <a:pt x="84" y="859"/>
                        </a:lnTo>
                        <a:lnTo>
                          <a:pt x="79" y="862"/>
                        </a:lnTo>
                        <a:lnTo>
                          <a:pt x="73" y="867"/>
                        </a:lnTo>
                        <a:lnTo>
                          <a:pt x="67" y="870"/>
                        </a:lnTo>
                        <a:lnTo>
                          <a:pt x="66" y="873"/>
                        </a:lnTo>
                        <a:lnTo>
                          <a:pt x="67" y="875"/>
                        </a:lnTo>
                        <a:lnTo>
                          <a:pt x="67" y="876"/>
                        </a:lnTo>
                        <a:lnTo>
                          <a:pt x="65" y="876"/>
                        </a:lnTo>
                        <a:lnTo>
                          <a:pt x="61" y="877"/>
                        </a:lnTo>
                        <a:lnTo>
                          <a:pt x="56" y="877"/>
                        </a:lnTo>
                        <a:lnTo>
                          <a:pt x="53" y="878"/>
                        </a:lnTo>
                        <a:lnTo>
                          <a:pt x="51" y="879"/>
                        </a:lnTo>
                        <a:lnTo>
                          <a:pt x="46" y="880"/>
                        </a:lnTo>
                        <a:lnTo>
                          <a:pt x="41" y="881"/>
                        </a:lnTo>
                        <a:lnTo>
                          <a:pt x="35" y="883"/>
                        </a:lnTo>
                        <a:lnTo>
                          <a:pt x="30" y="884"/>
                        </a:lnTo>
                        <a:lnTo>
                          <a:pt x="24" y="886"/>
                        </a:lnTo>
                        <a:lnTo>
                          <a:pt x="21" y="887"/>
                        </a:lnTo>
                        <a:lnTo>
                          <a:pt x="20" y="887"/>
                        </a:lnTo>
                        <a:lnTo>
                          <a:pt x="17" y="890"/>
                        </a:lnTo>
                        <a:lnTo>
                          <a:pt x="11" y="894"/>
                        </a:lnTo>
                        <a:lnTo>
                          <a:pt x="3" y="899"/>
                        </a:lnTo>
                        <a:lnTo>
                          <a:pt x="0" y="903"/>
                        </a:lnTo>
                        <a:lnTo>
                          <a:pt x="2" y="905"/>
                        </a:lnTo>
                        <a:lnTo>
                          <a:pt x="7" y="906"/>
                        </a:lnTo>
                        <a:lnTo>
                          <a:pt x="11" y="907"/>
                        </a:lnTo>
                        <a:lnTo>
                          <a:pt x="13" y="907"/>
                        </a:lnTo>
                        <a:lnTo>
                          <a:pt x="15" y="906"/>
                        </a:lnTo>
                        <a:lnTo>
                          <a:pt x="19" y="904"/>
                        </a:lnTo>
                        <a:lnTo>
                          <a:pt x="24" y="902"/>
                        </a:lnTo>
                        <a:lnTo>
                          <a:pt x="26" y="903"/>
                        </a:lnTo>
                        <a:lnTo>
                          <a:pt x="29" y="904"/>
                        </a:lnTo>
                        <a:lnTo>
                          <a:pt x="33" y="906"/>
                        </a:lnTo>
                        <a:lnTo>
                          <a:pt x="36" y="907"/>
                        </a:lnTo>
                        <a:lnTo>
                          <a:pt x="38" y="907"/>
                        </a:lnTo>
                        <a:lnTo>
                          <a:pt x="49" y="895"/>
                        </a:lnTo>
                        <a:lnTo>
                          <a:pt x="55" y="904"/>
                        </a:lnTo>
                        <a:lnTo>
                          <a:pt x="72" y="901"/>
                        </a:lnTo>
                        <a:lnTo>
                          <a:pt x="88" y="884"/>
                        </a:lnTo>
                        <a:lnTo>
                          <a:pt x="105" y="873"/>
                        </a:lnTo>
                        <a:lnTo>
                          <a:pt x="101" y="883"/>
                        </a:lnTo>
                        <a:lnTo>
                          <a:pt x="93" y="893"/>
                        </a:lnTo>
                        <a:lnTo>
                          <a:pt x="95" y="893"/>
                        </a:lnTo>
                        <a:lnTo>
                          <a:pt x="100" y="894"/>
                        </a:lnTo>
                        <a:lnTo>
                          <a:pt x="107" y="893"/>
                        </a:lnTo>
                        <a:lnTo>
                          <a:pt x="113" y="890"/>
                        </a:lnTo>
                        <a:lnTo>
                          <a:pt x="118" y="885"/>
                        </a:lnTo>
                        <a:lnTo>
                          <a:pt x="124" y="881"/>
                        </a:lnTo>
                        <a:lnTo>
                          <a:pt x="128" y="878"/>
                        </a:lnTo>
                        <a:lnTo>
                          <a:pt x="131" y="877"/>
                        </a:lnTo>
                        <a:lnTo>
                          <a:pt x="151" y="877"/>
                        </a:lnTo>
                        <a:lnTo>
                          <a:pt x="151" y="876"/>
                        </a:lnTo>
                        <a:lnTo>
                          <a:pt x="152" y="872"/>
                        </a:lnTo>
                        <a:lnTo>
                          <a:pt x="154" y="868"/>
                        </a:lnTo>
                        <a:lnTo>
                          <a:pt x="156" y="862"/>
                        </a:lnTo>
                        <a:lnTo>
                          <a:pt x="160" y="860"/>
                        </a:lnTo>
                        <a:lnTo>
                          <a:pt x="163" y="862"/>
                        </a:lnTo>
                        <a:lnTo>
                          <a:pt x="165" y="866"/>
                        </a:lnTo>
                        <a:lnTo>
                          <a:pt x="166" y="867"/>
                        </a:lnTo>
                        <a:lnTo>
                          <a:pt x="168" y="876"/>
                        </a:lnTo>
                        <a:lnTo>
                          <a:pt x="179" y="876"/>
                        </a:lnTo>
                        <a:lnTo>
                          <a:pt x="179" y="875"/>
                        </a:lnTo>
                        <a:lnTo>
                          <a:pt x="180" y="871"/>
                        </a:lnTo>
                        <a:lnTo>
                          <a:pt x="182" y="868"/>
                        </a:lnTo>
                        <a:lnTo>
                          <a:pt x="184" y="866"/>
                        </a:lnTo>
                        <a:lnTo>
                          <a:pt x="186" y="865"/>
                        </a:lnTo>
                        <a:lnTo>
                          <a:pt x="190" y="863"/>
                        </a:lnTo>
                        <a:lnTo>
                          <a:pt x="197" y="862"/>
                        </a:lnTo>
                        <a:lnTo>
                          <a:pt x="203" y="861"/>
                        </a:lnTo>
                        <a:lnTo>
                          <a:pt x="209" y="859"/>
                        </a:lnTo>
                        <a:lnTo>
                          <a:pt x="216" y="858"/>
                        </a:lnTo>
                        <a:lnTo>
                          <a:pt x="220" y="856"/>
                        </a:lnTo>
                        <a:lnTo>
                          <a:pt x="223" y="855"/>
                        </a:lnTo>
                        <a:lnTo>
                          <a:pt x="228" y="854"/>
                        </a:lnTo>
                        <a:lnTo>
                          <a:pt x="234" y="856"/>
                        </a:lnTo>
                        <a:lnTo>
                          <a:pt x="238" y="858"/>
                        </a:lnTo>
                        <a:lnTo>
                          <a:pt x="240" y="859"/>
                        </a:lnTo>
                        <a:lnTo>
                          <a:pt x="242" y="858"/>
                        </a:lnTo>
                        <a:lnTo>
                          <a:pt x="246" y="855"/>
                        </a:lnTo>
                        <a:lnTo>
                          <a:pt x="250" y="852"/>
                        </a:lnTo>
                        <a:lnTo>
                          <a:pt x="252" y="850"/>
                        </a:lnTo>
                        <a:lnTo>
                          <a:pt x="250" y="848"/>
                        </a:lnTo>
                        <a:lnTo>
                          <a:pt x="247" y="845"/>
                        </a:lnTo>
                        <a:lnTo>
                          <a:pt x="244" y="843"/>
                        </a:lnTo>
                        <a:lnTo>
                          <a:pt x="243" y="840"/>
                        </a:lnTo>
                        <a:lnTo>
                          <a:pt x="247" y="838"/>
                        </a:lnTo>
                        <a:lnTo>
                          <a:pt x="255" y="836"/>
                        </a:lnTo>
                        <a:lnTo>
                          <a:pt x="263" y="835"/>
                        </a:lnTo>
                        <a:lnTo>
                          <a:pt x="270" y="836"/>
                        </a:lnTo>
                        <a:lnTo>
                          <a:pt x="277" y="838"/>
                        </a:lnTo>
                        <a:lnTo>
                          <a:pt x="282" y="838"/>
                        </a:lnTo>
                        <a:lnTo>
                          <a:pt x="286" y="837"/>
                        </a:lnTo>
                        <a:lnTo>
                          <a:pt x="287" y="834"/>
                        </a:lnTo>
                        <a:lnTo>
                          <a:pt x="284" y="831"/>
                        </a:lnTo>
                        <a:lnTo>
                          <a:pt x="280" y="828"/>
                        </a:lnTo>
                        <a:lnTo>
                          <a:pt x="276" y="827"/>
                        </a:lnTo>
                        <a:lnTo>
                          <a:pt x="274" y="826"/>
                        </a:lnTo>
                        <a:lnTo>
                          <a:pt x="302" y="818"/>
                        </a:lnTo>
                        <a:lnTo>
                          <a:pt x="302" y="816"/>
                        </a:lnTo>
                        <a:lnTo>
                          <a:pt x="304" y="814"/>
                        </a:lnTo>
                        <a:lnTo>
                          <a:pt x="305" y="811"/>
                        </a:lnTo>
                        <a:lnTo>
                          <a:pt x="306" y="809"/>
                        </a:lnTo>
                        <a:lnTo>
                          <a:pt x="309" y="808"/>
                        </a:lnTo>
                        <a:lnTo>
                          <a:pt x="316" y="808"/>
                        </a:lnTo>
                        <a:lnTo>
                          <a:pt x="322" y="808"/>
                        </a:lnTo>
                        <a:lnTo>
                          <a:pt x="327" y="807"/>
                        </a:lnTo>
                        <a:lnTo>
                          <a:pt x="331" y="804"/>
                        </a:lnTo>
                        <a:lnTo>
                          <a:pt x="336" y="799"/>
                        </a:lnTo>
                        <a:lnTo>
                          <a:pt x="340" y="796"/>
                        </a:lnTo>
                        <a:lnTo>
                          <a:pt x="341" y="794"/>
                        </a:lnTo>
                        <a:lnTo>
                          <a:pt x="359" y="792"/>
                        </a:lnTo>
                        <a:lnTo>
                          <a:pt x="361" y="788"/>
                        </a:lnTo>
                        <a:lnTo>
                          <a:pt x="365" y="779"/>
                        </a:lnTo>
                        <a:lnTo>
                          <a:pt x="371" y="770"/>
                        </a:lnTo>
                        <a:lnTo>
                          <a:pt x="377" y="763"/>
                        </a:lnTo>
                        <a:lnTo>
                          <a:pt x="380" y="762"/>
                        </a:lnTo>
                        <a:lnTo>
                          <a:pt x="385" y="760"/>
                        </a:lnTo>
                        <a:lnTo>
                          <a:pt x="392" y="758"/>
                        </a:lnTo>
                        <a:lnTo>
                          <a:pt x="400" y="756"/>
                        </a:lnTo>
                        <a:lnTo>
                          <a:pt x="407" y="755"/>
                        </a:lnTo>
                        <a:lnTo>
                          <a:pt x="413" y="753"/>
                        </a:lnTo>
                        <a:lnTo>
                          <a:pt x="419" y="752"/>
                        </a:lnTo>
                        <a:lnTo>
                          <a:pt x="421" y="752"/>
                        </a:lnTo>
                        <a:lnTo>
                          <a:pt x="423" y="750"/>
                        </a:lnTo>
                        <a:lnTo>
                          <a:pt x="426" y="744"/>
                        </a:lnTo>
                        <a:lnTo>
                          <a:pt x="430" y="737"/>
                        </a:lnTo>
                        <a:lnTo>
                          <a:pt x="434" y="730"/>
                        </a:lnTo>
                        <a:lnTo>
                          <a:pt x="441" y="721"/>
                        </a:lnTo>
                        <a:lnTo>
                          <a:pt x="448" y="713"/>
                        </a:lnTo>
                        <a:lnTo>
                          <a:pt x="454" y="708"/>
                        </a:lnTo>
                        <a:lnTo>
                          <a:pt x="456" y="706"/>
                        </a:lnTo>
                        <a:lnTo>
                          <a:pt x="457" y="684"/>
                        </a:lnTo>
                        <a:lnTo>
                          <a:pt x="456" y="683"/>
                        </a:lnTo>
                        <a:lnTo>
                          <a:pt x="453" y="679"/>
                        </a:lnTo>
                        <a:lnTo>
                          <a:pt x="448" y="676"/>
                        </a:lnTo>
                        <a:lnTo>
                          <a:pt x="443" y="673"/>
                        </a:lnTo>
                        <a:lnTo>
                          <a:pt x="439" y="672"/>
                        </a:lnTo>
                        <a:lnTo>
                          <a:pt x="435" y="669"/>
                        </a:lnTo>
                        <a:lnTo>
                          <a:pt x="435" y="665"/>
                        </a:lnTo>
                        <a:lnTo>
                          <a:pt x="439" y="661"/>
                        </a:lnTo>
                        <a:lnTo>
                          <a:pt x="446" y="656"/>
                        </a:lnTo>
                        <a:lnTo>
                          <a:pt x="454" y="652"/>
                        </a:lnTo>
                        <a:lnTo>
                          <a:pt x="462" y="646"/>
                        </a:lnTo>
                        <a:lnTo>
                          <a:pt x="466" y="643"/>
                        </a:lnTo>
                        <a:lnTo>
                          <a:pt x="469" y="639"/>
                        </a:lnTo>
                        <a:lnTo>
                          <a:pt x="473" y="634"/>
                        </a:lnTo>
                        <a:lnTo>
                          <a:pt x="476" y="630"/>
                        </a:lnTo>
                        <a:lnTo>
                          <a:pt x="477" y="624"/>
                        </a:lnTo>
                        <a:lnTo>
                          <a:pt x="478" y="618"/>
                        </a:lnTo>
                        <a:lnTo>
                          <a:pt x="481" y="611"/>
                        </a:lnTo>
                        <a:lnTo>
                          <a:pt x="485" y="604"/>
                        </a:lnTo>
                        <a:lnTo>
                          <a:pt x="491" y="597"/>
                        </a:lnTo>
                        <a:lnTo>
                          <a:pt x="501" y="591"/>
                        </a:lnTo>
                        <a:lnTo>
                          <a:pt x="509" y="584"/>
                        </a:lnTo>
                        <a:lnTo>
                          <a:pt x="515" y="576"/>
                        </a:lnTo>
                        <a:lnTo>
                          <a:pt x="519" y="571"/>
                        </a:lnTo>
                        <a:lnTo>
                          <a:pt x="523" y="569"/>
                        </a:lnTo>
                        <a:lnTo>
                          <a:pt x="528" y="568"/>
                        </a:lnTo>
                        <a:lnTo>
                          <a:pt x="534" y="566"/>
                        </a:lnTo>
                        <a:lnTo>
                          <a:pt x="542" y="564"/>
                        </a:lnTo>
                        <a:lnTo>
                          <a:pt x="549" y="562"/>
                        </a:lnTo>
                        <a:lnTo>
                          <a:pt x="555" y="561"/>
                        </a:lnTo>
                        <a:lnTo>
                          <a:pt x="559" y="560"/>
                        </a:lnTo>
                        <a:lnTo>
                          <a:pt x="562" y="560"/>
                        </a:lnTo>
                        <a:lnTo>
                          <a:pt x="560" y="561"/>
                        </a:lnTo>
                        <a:lnTo>
                          <a:pt x="559" y="564"/>
                        </a:lnTo>
                        <a:lnTo>
                          <a:pt x="557" y="567"/>
                        </a:lnTo>
                        <a:lnTo>
                          <a:pt x="556" y="569"/>
                        </a:lnTo>
                        <a:lnTo>
                          <a:pt x="557" y="572"/>
                        </a:lnTo>
                        <a:lnTo>
                          <a:pt x="562" y="575"/>
                        </a:lnTo>
                        <a:lnTo>
                          <a:pt x="566" y="578"/>
                        </a:lnTo>
                        <a:lnTo>
                          <a:pt x="568" y="582"/>
                        </a:lnTo>
                        <a:lnTo>
                          <a:pt x="566" y="584"/>
                        </a:lnTo>
                        <a:lnTo>
                          <a:pt x="562" y="585"/>
                        </a:lnTo>
                        <a:lnTo>
                          <a:pt x="556" y="586"/>
                        </a:lnTo>
                        <a:lnTo>
                          <a:pt x="554" y="586"/>
                        </a:lnTo>
                        <a:lnTo>
                          <a:pt x="538" y="595"/>
                        </a:lnTo>
                        <a:lnTo>
                          <a:pt x="528" y="591"/>
                        </a:lnTo>
                        <a:lnTo>
                          <a:pt x="527" y="591"/>
                        </a:lnTo>
                        <a:lnTo>
                          <a:pt x="526" y="591"/>
                        </a:lnTo>
                        <a:lnTo>
                          <a:pt x="524" y="592"/>
                        </a:lnTo>
                        <a:lnTo>
                          <a:pt x="523" y="595"/>
                        </a:lnTo>
                        <a:lnTo>
                          <a:pt x="521" y="600"/>
                        </a:lnTo>
                        <a:lnTo>
                          <a:pt x="517" y="605"/>
                        </a:lnTo>
                        <a:lnTo>
                          <a:pt x="514" y="609"/>
                        </a:lnTo>
                        <a:lnTo>
                          <a:pt x="513" y="610"/>
                        </a:lnTo>
                        <a:lnTo>
                          <a:pt x="512" y="610"/>
                        </a:lnTo>
                        <a:lnTo>
                          <a:pt x="510" y="612"/>
                        </a:lnTo>
                        <a:lnTo>
                          <a:pt x="507" y="614"/>
                        </a:lnTo>
                        <a:lnTo>
                          <a:pt x="506" y="618"/>
                        </a:lnTo>
                        <a:lnTo>
                          <a:pt x="505" y="627"/>
                        </a:lnTo>
                        <a:lnTo>
                          <a:pt x="503" y="638"/>
                        </a:lnTo>
                        <a:lnTo>
                          <a:pt x="502" y="649"/>
                        </a:lnTo>
                        <a:lnTo>
                          <a:pt x="503" y="657"/>
                        </a:lnTo>
                        <a:lnTo>
                          <a:pt x="506" y="660"/>
                        </a:lnTo>
                        <a:lnTo>
                          <a:pt x="511" y="659"/>
                        </a:lnTo>
                        <a:lnTo>
                          <a:pt x="514" y="658"/>
                        </a:lnTo>
                        <a:lnTo>
                          <a:pt x="516" y="657"/>
                        </a:lnTo>
                        <a:lnTo>
                          <a:pt x="514" y="667"/>
                        </a:lnTo>
                        <a:lnTo>
                          <a:pt x="500" y="672"/>
                        </a:lnTo>
                        <a:lnTo>
                          <a:pt x="500" y="675"/>
                        </a:lnTo>
                        <a:lnTo>
                          <a:pt x="500" y="680"/>
                        </a:lnTo>
                        <a:lnTo>
                          <a:pt x="502" y="685"/>
                        </a:lnTo>
                        <a:lnTo>
                          <a:pt x="506" y="687"/>
                        </a:lnTo>
                        <a:lnTo>
                          <a:pt x="509" y="686"/>
                        </a:lnTo>
                        <a:lnTo>
                          <a:pt x="513" y="685"/>
                        </a:lnTo>
                        <a:lnTo>
                          <a:pt x="518" y="683"/>
                        </a:lnTo>
                        <a:lnTo>
                          <a:pt x="525" y="681"/>
                        </a:lnTo>
                        <a:lnTo>
                          <a:pt x="530" y="679"/>
                        </a:lnTo>
                        <a:lnTo>
                          <a:pt x="534" y="677"/>
                        </a:lnTo>
                        <a:lnTo>
                          <a:pt x="537" y="676"/>
                        </a:lnTo>
                        <a:lnTo>
                          <a:pt x="538" y="675"/>
                        </a:lnTo>
                        <a:lnTo>
                          <a:pt x="541" y="665"/>
                        </a:lnTo>
                        <a:lnTo>
                          <a:pt x="550" y="667"/>
                        </a:lnTo>
                        <a:lnTo>
                          <a:pt x="563" y="637"/>
                        </a:lnTo>
                        <a:lnTo>
                          <a:pt x="573" y="642"/>
                        </a:lnTo>
                        <a:lnTo>
                          <a:pt x="586" y="643"/>
                        </a:lnTo>
                        <a:lnTo>
                          <a:pt x="597" y="638"/>
                        </a:lnTo>
                        <a:lnTo>
                          <a:pt x="597" y="635"/>
                        </a:lnTo>
                        <a:lnTo>
                          <a:pt x="596" y="629"/>
                        </a:lnTo>
                        <a:lnTo>
                          <a:pt x="595" y="621"/>
                        </a:lnTo>
                        <a:lnTo>
                          <a:pt x="596" y="617"/>
                        </a:lnTo>
                        <a:lnTo>
                          <a:pt x="598" y="614"/>
                        </a:lnTo>
                        <a:lnTo>
                          <a:pt x="601" y="610"/>
                        </a:lnTo>
                        <a:lnTo>
                          <a:pt x="604" y="607"/>
                        </a:lnTo>
                        <a:lnTo>
                          <a:pt x="605" y="606"/>
                        </a:lnTo>
                        <a:lnTo>
                          <a:pt x="605" y="605"/>
                        </a:lnTo>
                        <a:lnTo>
                          <a:pt x="605" y="601"/>
                        </a:lnTo>
                        <a:lnTo>
                          <a:pt x="603" y="598"/>
                        </a:lnTo>
                        <a:lnTo>
                          <a:pt x="600" y="597"/>
                        </a:lnTo>
                        <a:lnTo>
                          <a:pt x="597" y="598"/>
                        </a:lnTo>
                        <a:lnTo>
                          <a:pt x="595" y="600"/>
                        </a:lnTo>
                        <a:lnTo>
                          <a:pt x="593" y="603"/>
                        </a:lnTo>
                        <a:lnTo>
                          <a:pt x="592" y="604"/>
                        </a:lnTo>
                        <a:lnTo>
                          <a:pt x="592" y="594"/>
                        </a:lnTo>
                        <a:lnTo>
                          <a:pt x="604" y="576"/>
                        </a:lnTo>
                        <a:lnTo>
                          <a:pt x="617" y="574"/>
                        </a:lnTo>
                        <a:lnTo>
                          <a:pt x="637" y="575"/>
                        </a:lnTo>
                        <a:lnTo>
                          <a:pt x="639" y="573"/>
                        </a:lnTo>
                        <a:lnTo>
                          <a:pt x="644" y="569"/>
                        </a:lnTo>
                        <a:lnTo>
                          <a:pt x="648" y="567"/>
                        </a:lnTo>
                        <a:lnTo>
                          <a:pt x="651" y="570"/>
                        </a:lnTo>
                        <a:lnTo>
                          <a:pt x="651" y="577"/>
                        </a:lnTo>
                        <a:lnTo>
                          <a:pt x="650" y="585"/>
                        </a:lnTo>
                        <a:lnTo>
                          <a:pt x="649" y="591"/>
                        </a:lnTo>
                        <a:lnTo>
                          <a:pt x="649" y="593"/>
                        </a:lnTo>
                        <a:lnTo>
                          <a:pt x="664" y="605"/>
                        </a:lnTo>
                        <a:lnTo>
                          <a:pt x="692" y="612"/>
                        </a:lnTo>
                        <a:lnTo>
                          <a:pt x="693" y="616"/>
                        </a:lnTo>
                        <a:lnTo>
                          <a:pt x="696" y="624"/>
                        </a:lnTo>
                        <a:lnTo>
                          <a:pt x="700" y="634"/>
                        </a:lnTo>
                        <a:lnTo>
                          <a:pt x="703" y="638"/>
                        </a:lnTo>
                        <a:lnTo>
                          <a:pt x="706" y="638"/>
                        </a:lnTo>
                        <a:lnTo>
                          <a:pt x="711" y="638"/>
                        </a:lnTo>
                        <a:lnTo>
                          <a:pt x="716" y="639"/>
                        </a:lnTo>
                        <a:lnTo>
                          <a:pt x="722" y="639"/>
                        </a:lnTo>
                        <a:lnTo>
                          <a:pt x="729" y="639"/>
                        </a:lnTo>
                        <a:lnTo>
                          <a:pt x="734" y="640"/>
                        </a:lnTo>
                        <a:lnTo>
                          <a:pt x="738" y="640"/>
                        </a:lnTo>
                        <a:lnTo>
                          <a:pt x="739" y="640"/>
                        </a:lnTo>
                        <a:lnTo>
                          <a:pt x="763" y="625"/>
                        </a:lnTo>
                        <a:lnTo>
                          <a:pt x="765" y="629"/>
                        </a:lnTo>
                        <a:lnTo>
                          <a:pt x="772" y="635"/>
                        </a:lnTo>
                        <a:lnTo>
                          <a:pt x="779" y="642"/>
                        </a:lnTo>
                        <a:lnTo>
                          <a:pt x="784" y="645"/>
                        </a:lnTo>
                        <a:lnTo>
                          <a:pt x="788" y="645"/>
                        </a:lnTo>
                        <a:lnTo>
                          <a:pt x="792" y="646"/>
                        </a:lnTo>
                        <a:lnTo>
                          <a:pt x="797" y="646"/>
                        </a:lnTo>
                        <a:lnTo>
                          <a:pt x="802" y="646"/>
                        </a:lnTo>
                        <a:lnTo>
                          <a:pt x="808" y="647"/>
                        </a:lnTo>
                        <a:lnTo>
                          <a:pt x="812" y="647"/>
                        </a:lnTo>
                        <a:lnTo>
                          <a:pt x="815" y="647"/>
                        </a:lnTo>
                        <a:lnTo>
                          <a:pt x="816" y="647"/>
                        </a:lnTo>
                        <a:lnTo>
                          <a:pt x="818" y="646"/>
                        </a:lnTo>
                        <a:lnTo>
                          <a:pt x="822" y="643"/>
                        </a:lnTo>
                        <a:lnTo>
                          <a:pt x="828" y="640"/>
                        </a:lnTo>
                        <a:lnTo>
                          <a:pt x="833" y="637"/>
                        </a:lnTo>
                        <a:lnTo>
                          <a:pt x="838" y="635"/>
                        </a:lnTo>
                        <a:lnTo>
                          <a:pt x="844" y="636"/>
                        </a:lnTo>
                        <a:lnTo>
                          <a:pt x="849" y="638"/>
                        </a:lnTo>
                        <a:lnTo>
                          <a:pt x="850" y="641"/>
                        </a:lnTo>
                        <a:lnTo>
                          <a:pt x="847" y="644"/>
                        </a:lnTo>
                        <a:lnTo>
                          <a:pt x="844" y="645"/>
                        </a:lnTo>
                        <a:lnTo>
                          <a:pt x="842" y="646"/>
                        </a:lnTo>
                        <a:lnTo>
                          <a:pt x="841" y="646"/>
                        </a:lnTo>
                        <a:lnTo>
                          <a:pt x="837" y="644"/>
                        </a:lnTo>
                        <a:lnTo>
                          <a:pt x="837" y="646"/>
                        </a:lnTo>
                        <a:lnTo>
                          <a:pt x="836" y="652"/>
                        </a:lnTo>
                        <a:lnTo>
                          <a:pt x="836" y="657"/>
                        </a:lnTo>
                        <a:lnTo>
                          <a:pt x="838" y="660"/>
                        </a:lnTo>
                        <a:lnTo>
                          <a:pt x="841" y="662"/>
                        </a:lnTo>
                        <a:lnTo>
                          <a:pt x="844" y="664"/>
                        </a:lnTo>
                        <a:lnTo>
                          <a:pt x="850" y="667"/>
                        </a:lnTo>
                        <a:lnTo>
                          <a:pt x="855" y="668"/>
                        </a:lnTo>
                        <a:lnTo>
                          <a:pt x="860" y="670"/>
                        </a:lnTo>
                        <a:lnTo>
                          <a:pt x="864" y="676"/>
                        </a:lnTo>
                        <a:lnTo>
                          <a:pt x="867" y="682"/>
                        </a:lnTo>
                        <a:lnTo>
                          <a:pt x="868" y="687"/>
                        </a:lnTo>
                        <a:lnTo>
                          <a:pt x="870" y="689"/>
                        </a:lnTo>
                        <a:lnTo>
                          <a:pt x="873" y="692"/>
                        </a:lnTo>
                        <a:lnTo>
                          <a:pt x="877" y="695"/>
                        </a:lnTo>
                        <a:lnTo>
                          <a:pt x="881" y="700"/>
                        </a:lnTo>
                        <a:lnTo>
                          <a:pt x="886" y="704"/>
                        </a:lnTo>
                        <a:lnTo>
                          <a:pt x="893" y="708"/>
                        </a:lnTo>
                        <a:lnTo>
                          <a:pt x="899" y="712"/>
                        </a:lnTo>
                        <a:lnTo>
                          <a:pt x="904" y="716"/>
                        </a:lnTo>
                        <a:lnTo>
                          <a:pt x="911" y="719"/>
                        </a:lnTo>
                        <a:lnTo>
                          <a:pt x="917" y="724"/>
                        </a:lnTo>
                        <a:lnTo>
                          <a:pt x="923" y="727"/>
                        </a:lnTo>
                        <a:lnTo>
                          <a:pt x="931" y="730"/>
                        </a:lnTo>
                        <a:lnTo>
                          <a:pt x="937" y="733"/>
                        </a:lnTo>
                        <a:lnTo>
                          <a:pt x="943" y="734"/>
                        </a:lnTo>
                        <a:lnTo>
                          <a:pt x="947" y="735"/>
                        </a:lnTo>
                        <a:lnTo>
                          <a:pt x="952" y="734"/>
                        </a:lnTo>
                        <a:lnTo>
                          <a:pt x="955" y="729"/>
                        </a:lnTo>
                        <a:lnTo>
                          <a:pt x="955" y="721"/>
                        </a:lnTo>
                        <a:lnTo>
                          <a:pt x="952" y="715"/>
                        </a:lnTo>
                        <a:lnTo>
                          <a:pt x="950" y="712"/>
                        </a:lnTo>
                        <a:lnTo>
                          <a:pt x="970" y="726"/>
                        </a:lnTo>
                        <a:lnTo>
                          <a:pt x="972" y="726"/>
                        </a:lnTo>
                        <a:lnTo>
                          <a:pt x="974" y="726"/>
                        </a:lnTo>
                        <a:lnTo>
                          <a:pt x="976" y="725"/>
                        </a:lnTo>
                        <a:lnTo>
                          <a:pt x="977" y="721"/>
                        </a:lnTo>
                        <a:lnTo>
                          <a:pt x="973" y="715"/>
                        </a:lnTo>
                        <a:lnTo>
                          <a:pt x="966" y="706"/>
                        </a:lnTo>
                        <a:lnTo>
                          <a:pt x="959" y="697"/>
                        </a:lnTo>
                        <a:lnTo>
                          <a:pt x="958" y="692"/>
                        </a:lnTo>
                        <a:lnTo>
                          <a:pt x="962" y="692"/>
                        </a:lnTo>
                        <a:lnTo>
                          <a:pt x="968" y="696"/>
                        </a:lnTo>
                        <a:lnTo>
                          <a:pt x="975" y="703"/>
                        </a:lnTo>
                        <a:lnTo>
                          <a:pt x="979" y="708"/>
                        </a:lnTo>
                        <a:lnTo>
                          <a:pt x="981" y="713"/>
                        </a:lnTo>
                        <a:lnTo>
                          <a:pt x="984" y="719"/>
                        </a:lnTo>
                        <a:lnTo>
                          <a:pt x="989" y="725"/>
                        </a:lnTo>
                        <a:lnTo>
                          <a:pt x="1000" y="729"/>
                        </a:lnTo>
                        <a:lnTo>
                          <a:pt x="1010" y="731"/>
                        </a:lnTo>
                        <a:lnTo>
                          <a:pt x="1015" y="732"/>
                        </a:lnTo>
                        <a:lnTo>
                          <a:pt x="1017" y="732"/>
                        </a:lnTo>
                        <a:lnTo>
                          <a:pt x="1017" y="732"/>
                        </a:lnTo>
                        <a:lnTo>
                          <a:pt x="1020" y="749"/>
                        </a:lnTo>
                        <a:lnTo>
                          <a:pt x="1018" y="757"/>
                        </a:lnTo>
                        <a:lnTo>
                          <a:pt x="1020" y="758"/>
                        </a:lnTo>
                        <a:lnTo>
                          <a:pt x="1024" y="762"/>
                        </a:lnTo>
                        <a:lnTo>
                          <a:pt x="1029" y="766"/>
                        </a:lnTo>
                        <a:lnTo>
                          <a:pt x="1034" y="770"/>
                        </a:lnTo>
                        <a:lnTo>
                          <a:pt x="1037" y="772"/>
                        </a:lnTo>
                        <a:lnTo>
                          <a:pt x="1040" y="774"/>
                        </a:lnTo>
                        <a:lnTo>
                          <a:pt x="1043" y="774"/>
                        </a:lnTo>
                        <a:lnTo>
                          <a:pt x="1046" y="773"/>
                        </a:lnTo>
                        <a:lnTo>
                          <a:pt x="1048" y="773"/>
                        </a:lnTo>
                        <a:lnTo>
                          <a:pt x="1054" y="775"/>
                        </a:lnTo>
                        <a:lnTo>
                          <a:pt x="1060" y="779"/>
                        </a:lnTo>
                        <a:lnTo>
                          <a:pt x="1066" y="784"/>
                        </a:lnTo>
                        <a:lnTo>
                          <a:pt x="1073" y="789"/>
                        </a:lnTo>
                        <a:lnTo>
                          <a:pt x="1080" y="796"/>
                        </a:lnTo>
                        <a:lnTo>
                          <a:pt x="1084" y="800"/>
                        </a:lnTo>
                        <a:lnTo>
                          <a:pt x="1087" y="803"/>
                        </a:lnTo>
                        <a:lnTo>
                          <a:pt x="1090" y="808"/>
                        </a:lnTo>
                        <a:lnTo>
                          <a:pt x="1095" y="813"/>
                        </a:lnTo>
                        <a:lnTo>
                          <a:pt x="1098" y="820"/>
                        </a:lnTo>
                        <a:lnTo>
                          <a:pt x="1100" y="825"/>
                        </a:lnTo>
                        <a:lnTo>
                          <a:pt x="1101" y="829"/>
                        </a:lnTo>
                        <a:lnTo>
                          <a:pt x="1104" y="833"/>
                        </a:lnTo>
                        <a:lnTo>
                          <a:pt x="1106" y="835"/>
                        </a:lnTo>
                        <a:lnTo>
                          <a:pt x="1108" y="833"/>
                        </a:lnTo>
                        <a:lnTo>
                          <a:pt x="1109" y="828"/>
                        </a:lnTo>
                        <a:lnTo>
                          <a:pt x="1110" y="823"/>
                        </a:lnTo>
                        <a:lnTo>
                          <a:pt x="1112" y="819"/>
                        </a:lnTo>
                        <a:lnTo>
                          <a:pt x="1116" y="818"/>
                        </a:lnTo>
                        <a:lnTo>
                          <a:pt x="1121" y="818"/>
                        </a:lnTo>
                        <a:lnTo>
                          <a:pt x="1127" y="820"/>
                        </a:lnTo>
                        <a:lnTo>
                          <a:pt x="1132" y="823"/>
                        </a:lnTo>
                        <a:lnTo>
                          <a:pt x="1134" y="827"/>
                        </a:lnTo>
                        <a:lnTo>
                          <a:pt x="1137" y="837"/>
                        </a:lnTo>
                        <a:lnTo>
                          <a:pt x="1140" y="853"/>
                        </a:lnTo>
                        <a:lnTo>
                          <a:pt x="1144" y="867"/>
                        </a:lnTo>
                        <a:lnTo>
                          <a:pt x="1145" y="873"/>
                        </a:lnTo>
                        <a:lnTo>
                          <a:pt x="1161" y="875"/>
                        </a:lnTo>
                        <a:lnTo>
                          <a:pt x="1162" y="871"/>
                        </a:lnTo>
                        <a:lnTo>
                          <a:pt x="1165" y="860"/>
                        </a:lnTo>
                        <a:lnTo>
                          <a:pt x="1168" y="849"/>
                        </a:lnTo>
                        <a:lnTo>
                          <a:pt x="1168" y="839"/>
                        </a:lnTo>
                        <a:lnTo>
                          <a:pt x="1164" y="828"/>
                        </a:lnTo>
                        <a:lnTo>
                          <a:pt x="1154" y="811"/>
                        </a:lnTo>
                        <a:lnTo>
                          <a:pt x="1145" y="797"/>
                        </a:lnTo>
                        <a:lnTo>
                          <a:pt x="1141" y="790"/>
                        </a:lnTo>
                        <a:lnTo>
                          <a:pt x="1140" y="790"/>
                        </a:lnTo>
                        <a:lnTo>
                          <a:pt x="1137" y="790"/>
                        </a:lnTo>
                        <a:lnTo>
                          <a:pt x="1132" y="790"/>
                        </a:lnTo>
                        <a:lnTo>
                          <a:pt x="1127" y="790"/>
                        </a:lnTo>
                        <a:lnTo>
                          <a:pt x="1122" y="790"/>
                        </a:lnTo>
                        <a:lnTo>
                          <a:pt x="1117" y="789"/>
                        </a:lnTo>
                        <a:lnTo>
                          <a:pt x="1112" y="788"/>
                        </a:lnTo>
                        <a:lnTo>
                          <a:pt x="1109" y="787"/>
                        </a:lnTo>
                        <a:lnTo>
                          <a:pt x="1106" y="784"/>
                        </a:lnTo>
                        <a:lnTo>
                          <a:pt x="1101" y="778"/>
                        </a:lnTo>
                        <a:lnTo>
                          <a:pt x="1095" y="770"/>
                        </a:lnTo>
                        <a:lnTo>
                          <a:pt x="1087" y="760"/>
                        </a:lnTo>
                        <a:lnTo>
                          <a:pt x="1080" y="751"/>
                        </a:lnTo>
                        <a:lnTo>
                          <a:pt x="1073" y="743"/>
                        </a:lnTo>
                        <a:lnTo>
                          <a:pt x="1068" y="738"/>
                        </a:lnTo>
                        <a:lnTo>
                          <a:pt x="1065" y="736"/>
                        </a:lnTo>
                        <a:lnTo>
                          <a:pt x="1062" y="734"/>
                        </a:lnTo>
                        <a:lnTo>
                          <a:pt x="1057" y="730"/>
                        </a:lnTo>
                        <a:lnTo>
                          <a:pt x="1050" y="724"/>
                        </a:lnTo>
                        <a:lnTo>
                          <a:pt x="1043" y="715"/>
                        </a:lnTo>
                        <a:lnTo>
                          <a:pt x="1036" y="708"/>
                        </a:lnTo>
                        <a:lnTo>
                          <a:pt x="1029" y="700"/>
                        </a:lnTo>
                        <a:lnTo>
                          <a:pt x="1024" y="694"/>
                        </a:lnTo>
                        <a:lnTo>
                          <a:pt x="1022" y="690"/>
                        </a:lnTo>
                        <a:lnTo>
                          <a:pt x="1020" y="687"/>
                        </a:lnTo>
                        <a:lnTo>
                          <a:pt x="1016" y="681"/>
                        </a:lnTo>
                        <a:lnTo>
                          <a:pt x="1009" y="675"/>
                        </a:lnTo>
                        <a:lnTo>
                          <a:pt x="1002" y="667"/>
                        </a:lnTo>
                        <a:lnTo>
                          <a:pt x="995" y="660"/>
                        </a:lnTo>
                        <a:lnTo>
                          <a:pt x="988" y="654"/>
                        </a:lnTo>
                        <a:lnTo>
                          <a:pt x="983" y="649"/>
                        </a:lnTo>
                        <a:lnTo>
                          <a:pt x="980" y="648"/>
                        </a:lnTo>
                        <a:lnTo>
                          <a:pt x="975" y="644"/>
                        </a:lnTo>
                        <a:lnTo>
                          <a:pt x="966" y="634"/>
                        </a:lnTo>
                        <a:lnTo>
                          <a:pt x="958" y="623"/>
                        </a:lnTo>
                        <a:lnTo>
                          <a:pt x="955" y="618"/>
                        </a:lnTo>
                        <a:lnTo>
                          <a:pt x="919" y="655"/>
                        </a:lnTo>
                        <a:lnTo>
                          <a:pt x="922" y="661"/>
                        </a:lnTo>
                        <a:lnTo>
                          <a:pt x="908" y="671"/>
                        </a:lnTo>
                        <a:lnTo>
                          <a:pt x="888" y="646"/>
                        </a:lnTo>
                        <a:lnTo>
                          <a:pt x="874" y="630"/>
                        </a:lnTo>
                        <a:lnTo>
                          <a:pt x="871" y="630"/>
                        </a:lnTo>
                        <a:lnTo>
                          <a:pt x="863" y="630"/>
                        </a:lnTo>
                        <a:lnTo>
                          <a:pt x="856" y="628"/>
                        </a:lnTo>
                        <a:lnTo>
                          <a:pt x="852" y="624"/>
                        </a:lnTo>
                        <a:lnTo>
                          <a:pt x="851" y="618"/>
                        </a:lnTo>
                        <a:lnTo>
                          <a:pt x="852" y="611"/>
                        </a:lnTo>
                        <a:lnTo>
                          <a:pt x="850" y="605"/>
                        </a:lnTo>
                        <a:lnTo>
                          <a:pt x="844" y="601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800" b="1" dirty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114" name="Freeform 138"/>
                  <p:cNvSpPr>
                    <a:spLocks/>
                  </p:cNvSpPr>
                  <p:nvPr/>
                </p:nvSpPr>
                <p:spPr bwMode="auto">
                  <a:xfrm>
                    <a:off x="669925" y="2505075"/>
                    <a:ext cx="98425" cy="39688"/>
                  </a:xfrm>
                  <a:custGeom>
                    <a:avLst/>
                    <a:gdLst/>
                    <a:ahLst/>
                    <a:cxnLst>
                      <a:cxn ang="0">
                        <a:pos x="62" y="15"/>
                      </a:cxn>
                      <a:cxn ang="0">
                        <a:pos x="44" y="0"/>
                      </a:cxn>
                      <a:cxn ang="0">
                        <a:pos x="26" y="3"/>
                      </a:cxn>
                      <a:cxn ang="0">
                        <a:pos x="23" y="6"/>
                      </a:cxn>
                      <a:cxn ang="0">
                        <a:pos x="16" y="13"/>
                      </a:cxn>
                      <a:cxn ang="0">
                        <a:pos x="7" y="20"/>
                      </a:cxn>
                      <a:cxn ang="0">
                        <a:pos x="0" y="23"/>
                      </a:cxn>
                      <a:cxn ang="0">
                        <a:pos x="0" y="24"/>
                      </a:cxn>
                      <a:cxn ang="0">
                        <a:pos x="3" y="24"/>
                      </a:cxn>
                      <a:cxn ang="0">
                        <a:pos x="8" y="25"/>
                      </a:cxn>
                      <a:cxn ang="0">
                        <a:pos x="16" y="25"/>
                      </a:cxn>
                      <a:cxn ang="0">
                        <a:pos x="24" y="25"/>
                      </a:cxn>
                      <a:cxn ang="0">
                        <a:pos x="31" y="25"/>
                      </a:cxn>
                      <a:cxn ang="0">
                        <a:pos x="37" y="24"/>
                      </a:cxn>
                      <a:cxn ang="0">
                        <a:pos x="40" y="23"/>
                      </a:cxn>
                      <a:cxn ang="0">
                        <a:pos x="43" y="20"/>
                      </a:cxn>
                      <a:cxn ang="0">
                        <a:pos x="46" y="17"/>
                      </a:cxn>
                      <a:cxn ang="0">
                        <a:pos x="51" y="15"/>
                      </a:cxn>
                      <a:cxn ang="0">
                        <a:pos x="62" y="15"/>
                      </a:cxn>
                    </a:cxnLst>
                    <a:rect l="0" t="0" r="r" b="b"/>
                    <a:pathLst>
                      <a:path w="62" h="25">
                        <a:moveTo>
                          <a:pt x="62" y="15"/>
                        </a:moveTo>
                        <a:lnTo>
                          <a:pt x="44" y="0"/>
                        </a:lnTo>
                        <a:lnTo>
                          <a:pt x="26" y="3"/>
                        </a:lnTo>
                        <a:lnTo>
                          <a:pt x="23" y="6"/>
                        </a:lnTo>
                        <a:lnTo>
                          <a:pt x="16" y="13"/>
                        </a:lnTo>
                        <a:lnTo>
                          <a:pt x="7" y="20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3" y="24"/>
                        </a:lnTo>
                        <a:lnTo>
                          <a:pt x="8" y="25"/>
                        </a:lnTo>
                        <a:lnTo>
                          <a:pt x="16" y="25"/>
                        </a:lnTo>
                        <a:lnTo>
                          <a:pt x="24" y="25"/>
                        </a:lnTo>
                        <a:lnTo>
                          <a:pt x="31" y="25"/>
                        </a:lnTo>
                        <a:lnTo>
                          <a:pt x="37" y="24"/>
                        </a:lnTo>
                        <a:lnTo>
                          <a:pt x="40" y="23"/>
                        </a:lnTo>
                        <a:lnTo>
                          <a:pt x="43" y="20"/>
                        </a:lnTo>
                        <a:lnTo>
                          <a:pt x="46" y="17"/>
                        </a:lnTo>
                        <a:lnTo>
                          <a:pt x="51" y="15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5" name="Freeform 139"/>
                  <p:cNvSpPr>
                    <a:spLocks/>
                  </p:cNvSpPr>
                  <p:nvPr/>
                </p:nvSpPr>
                <p:spPr bwMode="auto">
                  <a:xfrm>
                    <a:off x="1409700" y="2286000"/>
                    <a:ext cx="152400" cy="131763"/>
                  </a:xfrm>
                  <a:custGeom>
                    <a:avLst/>
                    <a:gdLst/>
                    <a:ahLst/>
                    <a:cxnLst>
                      <a:cxn ang="0">
                        <a:pos x="73" y="0"/>
                      </a:cxn>
                      <a:cxn ang="0">
                        <a:pos x="70" y="1"/>
                      </a:cxn>
                      <a:cxn ang="0">
                        <a:pos x="64" y="4"/>
                      </a:cxn>
                      <a:cxn ang="0">
                        <a:pos x="55" y="5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6" y="5"/>
                      </a:cxn>
                      <a:cxn ang="0">
                        <a:pos x="34" y="11"/>
                      </a:cxn>
                      <a:cxn ang="0">
                        <a:pos x="35" y="15"/>
                      </a:cxn>
                      <a:cxn ang="0">
                        <a:pos x="36" y="19"/>
                      </a:cxn>
                      <a:cxn ang="0">
                        <a:pos x="36" y="23"/>
                      </a:cxn>
                      <a:cxn ang="0">
                        <a:pos x="34" y="27"/>
                      </a:cxn>
                      <a:cxn ang="0">
                        <a:pos x="33" y="29"/>
                      </a:cxn>
                      <a:cxn ang="0">
                        <a:pos x="26" y="26"/>
                      </a:cxn>
                      <a:cxn ang="0">
                        <a:pos x="0" y="45"/>
                      </a:cxn>
                      <a:cxn ang="0">
                        <a:pos x="16" y="63"/>
                      </a:cxn>
                      <a:cxn ang="0">
                        <a:pos x="30" y="56"/>
                      </a:cxn>
                      <a:cxn ang="0">
                        <a:pos x="37" y="56"/>
                      </a:cxn>
                      <a:cxn ang="0">
                        <a:pos x="24" y="74"/>
                      </a:cxn>
                      <a:cxn ang="0">
                        <a:pos x="25" y="76"/>
                      </a:cxn>
                      <a:cxn ang="0">
                        <a:pos x="27" y="80"/>
                      </a:cxn>
                      <a:cxn ang="0">
                        <a:pos x="29" y="83"/>
                      </a:cxn>
                      <a:cxn ang="0">
                        <a:pos x="33" y="82"/>
                      </a:cxn>
                      <a:cxn ang="0">
                        <a:pos x="38" y="76"/>
                      </a:cxn>
                      <a:cxn ang="0">
                        <a:pos x="45" y="67"/>
                      </a:cxn>
                      <a:cxn ang="0">
                        <a:pos x="50" y="59"/>
                      </a:cxn>
                      <a:cxn ang="0">
                        <a:pos x="52" y="55"/>
                      </a:cxn>
                      <a:cxn ang="0">
                        <a:pos x="54" y="52"/>
                      </a:cxn>
                      <a:cxn ang="0">
                        <a:pos x="61" y="48"/>
                      </a:cxn>
                      <a:cxn ang="0">
                        <a:pos x="68" y="44"/>
                      </a:cxn>
                      <a:cxn ang="0">
                        <a:pos x="74" y="41"/>
                      </a:cxn>
                      <a:cxn ang="0">
                        <a:pos x="78" y="38"/>
                      </a:cxn>
                      <a:cxn ang="0">
                        <a:pos x="78" y="34"/>
                      </a:cxn>
                      <a:cxn ang="0">
                        <a:pos x="77" y="31"/>
                      </a:cxn>
                      <a:cxn ang="0">
                        <a:pos x="76" y="28"/>
                      </a:cxn>
                      <a:cxn ang="0">
                        <a:pos x="77" y="27"/>
                      </a:cxn>
                      <a:cxn ang="0">
                        <a:pos x="79" y="27"/>
                      </a:cxn>
                      <a:cxn ang="0">
                        <a:pos x="82" y="27"/>
                      </a:cxn>
                      <a:cxn ang="0">
                        <a:pos x="84" y="29"/>
                      </a:cxn>
                      <a:cxn ang="0">
                        <a:pos x="87" y="32"/>
                      </a:cxn>
                      <a:cxn ang="0">
                        <a:pos x="91" y="32"/>
                      </a:cxn>
                      <a:cxn ang="0">
                        <a:pos x="94" y="29"/>
                      </a:cxn>
                      <a:cxn ang="0">
                        <a:pos x="96" y="28"/>
                      </a:cxn>
                      <a:cxn ang="0">
                        <a:pos x="91" y="8"/>
                      </a:cxn>
                      <a:cxn ang="0">
                        <a:pos x="73" y="0"/>
                      </a:cxn>
                    </a:cxnLst>
                    <a:rect l="0" t="0" r="r" b="b"/>
                    <a:pathLst>
                      <a:path w="96" h="83">
                        <a:moveTo>
                          <a:pt x="73" y="0"/>
                        </a:moveTo>
                        <a:lnTo>
                          <a:pt x="70" y="1"/>
                        </a:lnTo>
                        <a:lnTo>
                          <a:pt x="64" y="4"/>
                        </a:lnTo>
                        <a:lnTo>
                          <a:pt x="55" y="5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6" y="5"/>
                        </a:lnTo>
                        <a:lnTo>
                          <a:pt x="34" y="11"/>
                        </a:lnTo>
                        <a:lnTo>
                          <a:pt x="35" y="15"/>
                        </a:lnTo>
                        <a:lnTo>
                          <a:pt x="36" y="19"/>
                        </a:lnTo>
                        <a:lnTo>
                          <a:pt x="36" y="23"/>
                        </a:lnTo>
                        <a:lnTo>
                          <a:pt x="34" y="27"/>
                        </a:lnTo>
                        <a:lnTo>
                          <a:pt x="33" y="29"/>
                        </a:lnTo>
                        <a:lnTo>
                          <a:pt x="26" y="26"/>
                        </a:lnTo>
                        <a:lnTo>
                          <a:pt x="0" y="45"/>
                        </a:lnTo>
                        <a:lnTo>
                          <a:pt x="16" y="63"/>
                        </a:lnTo>
                        <a:lnTo>
                          <a:pt x="30" y="56"/>
                        </a:lnTo>
                        <a:lnTo>
                          <a:pt x="37" y="56"/>
                        </a:lnTo>
                        <a:lnTo>
                          <a:pt x="24" y="74"/>
                        </a:lnTo>
                        <a:lnTo>
                          <a:pt x="25" y="76"/>
                        </a:lnTo>
                        <a:lnTo>
                          <a:pt x="27" y="80"/>
                        </a:lnTo>
                        <a:lnTo>
                          <a:pt x="29" y="83"/>
                        </a:lnTo>
                        <a:lnTo>
                          <a:pt x="33" y="82"/>
                        </a:lnTo>
                        <a:lnTo>
                          <a:pt x="38" y="76"/>
                        </a:lnTo>
                        <a:lnTo>
                          <a:pt x="45" y="67"/>
                        </a:lnTo>
                        <a:lnTo>
                          <a:pt x="50" y="59"/>
                        </a:lnTo>
                        <a:lnTo>
                          <a:pt x="52" y="55"/>
                        </a:lnTo>
                        <a:lnTo>
                          <a:pt x="54" y="52"/>
                        </a:lnTo>
                        <a:lnTo>
                          <a:pt x="61" y="48"/>
                        </a:lnTo>
                        <a:lnTo>
                          <a:pt x="68" y="44"/>
                        </a:lnTo>
                        <a:lnTo>
                          <a:pt x="74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8"/>
                        </a:lnTo>
                        <a:lnTo>
                          <a:pt x="77" y="27"/>
                        </a:lnTo>
                        <a:lnTo>
                          <a:pt x="79" y="27"/>
                        </a:lnTo>
                        <a:lnTo>
                          <a:pt x="82" y="27"/>
                        </a:lnTo>
                        <a:lnTo>
                          <a:pt x="84" y="29"/>
                        </a:lnTo>
                        <a:lnTo>
                          <a:pt x="87" y="32"/>
                        </a:lnTo>
                        <a:lnTo>
                          <a:pt x="91" y="32"/>
                        </a:lnTo>
                        <a:lnTo>
                          <a:pt x="94" y="29"/>
                        </a:lnTo>
                        <a:lnTo>
                          <a:pt x="96" y="28"/>
                        </a:lnTo>
                        <a:lnTo>
                          <a:pt x="91" y="8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6" name="Freeform 140"/>
                  <p:cNvSpPr>
                    <a:spLocks/>
                  </p:cNvSpPr>
                  <p:nvPr/>
                </p:nvSpPr>
                <p:spPr bwMode="auto">
                  <a:xfrm>
                    <a:off x="1525588" y="2249488"/>
                    <a:ext cx="39688" cy="15875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1" y="10"/>
                      </a:cxn>
                      <a:cxn ang="0">
                        <a:pos x="25" y="7"/>
                      </a:cxn>
                      <a:cxn ang="0">
                        <a:pos x="21" y="0"/>
                      </a:cxn>
                      <a:cxn ang="0">
                        <a:pos x="19" y="0"/>
                      </a:cxn>
                      <a:cxn ang="0">
                        <a:pos x="14" y="0"/>
                      </a:cxn>
                      <a:cxn ang="0">
                        <a:pos x="7" y="1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5" h="10">
                        <a:moveTo>
                          <a:pt x="0" y="7"/>
                        </a:moveTo>
                        <a:lnTo>
                          <a:pt x="11" y="10"/>
                        </a:lnTo>
                        <a:lnTo>
                          <a:pt x="25" y="7"/>
                        </a:lnTo>
                        <a:lnTo>
                          <a:pt x="21" y="0"/>
                        </a:lnTo>
                        <a:lnTo>
                          <a:pt x="19" y="0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7" name="Freeform 141"/>
                  <p:cNvSpPr>
                    <a:spLocks/>
                  </p:cNvSpPr>
                  <p:nvPr/>
                </p:nvSpPr>
                <p:spPr bwMode="auto">
                  <a:xfrm>
                    <a:off x="2344738" y="2247900"/>
                    <a:ext cx="42863" cy="619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3"/>
                      </a:cxn>
                      <a:cxn ang="0">
                        <a:pos x="8" y="12"/>
                      </a:cxn>
                      <a:cxn ang="0">
                        <a:pos x="12" y="22"/>
                      </a:cxn>
                      <a:cxn ang="0">
                        <a:pos x="15" y="31"/>
                      </a:cxn>
                      <a:cxn ang="0">
                        <a:pos x="16" y="36"/>
                      </a:cxn>
                      <a:cxn ang="0">
                        <a:pos x="17" y="39"/>
                      </a:cxn>
                      <a:cxn ang="0">
                        <a:pos x="19" y="39"/>
                      </a:cxn>
                      <a:cxn ang="0">
                        <a:pos x="21" y="37"/>
                      </a:cxn>
                      <a:cxn ang="0">
                        <a:pos x="22" y="36"/>
                      </a:cxn>
                      <a:cxn ang="0">
                        <a:pos x="26" y="34"/>
                      </a:cxn>
                      <a:cxn ang="0">
                        <a:pos x="27" y="32"/>
                      </a:cxn>
                      <a:cxn ang="0">
                        <a:pos x="27" y="29"/>
                      </a:cxn>
                      <a:cxn ang="0">
                        <a:pos x="22" y="23"/>
                      </a:cxn>
                      <a:cxn ang="0">
                        <a:pos x="20" y="16"/>
                      </a:cxn>
                      <a:cxn ang="0">
                        <a:pos x="18" y="10"/>
                      </a:cxn>
                      <a:cxn ang="0">
                        <a:pos x="18" y="8"/>
                      </a:cxn>
                      <a:cxn ang="0">
                        <a:pos x="16" y="5"/>
                      </a:cxn>
                      <a:cxn ang="0">
                        <a:pos x="11" y="2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39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8" y="12"/>
                        </a:lnTo>
                        <a:lnTo>
                          <a:pt x="12" y="22"/>
                        </a:lnTo>
                        <a:lnTo>
                          <a:pt x="15" y="31"/>
                        </a:lnTo>
                        <a:lnTo>
                          <a:pt x="16" y="36"/>
                        </a:lnTo>
                        <a:lnTo>
                          <a:pt x="17" y="39"/>
                        </a:lnTo>
                        <a:lnTo>
                          <a:pt x="19" y="39"/>
                        </a:lnTo>
                        <a:lnTo>
                          <a:pt x="21" y="37"/>
                        </a:lnTo>
                        <a:lnTo>
                          <a:pt x="22" y="36"/>
                        </a:lnTo>
                        <a:lnTo>
                          <a:pt x="26" y="34"/>
                        </a:lnTo>
                        <a:lnTo>
                          <a:pt x="27" y="32"/>
                        </a:lnTo>
                        <a:lnTo>
                          <a:pt x="27" y="29"/>
                        </a:lnTo>
                        <a:lnTo>
                          <a:pt x="22" y="23"/>
                        </a:lnTo>
                        <a:lnTo>
                          <a:pt x="20" y="16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16" y="5"/>
                        </a:lnTo>
                        <a:lnTo>
                          <a:pt x="11" y="2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8" name="Freeform 142"/>
                  <p:cNvSpPr>
                    <a:spLocks/>
                  </p:cNvSpPr>
                  <p:nvPr/>
                </p:nvSpPr>
                <p:spPr bwMode="auto">
                  <a:xfrm>
                    <a:off x="2308225" y="2249488"/>
                    <a:ext cx="30163" cy="31750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9"/>
                      </a:cxn>
                      <a:cxn ang="0">
                        <a:pos x="1" y="11"/>
                      </a:cxn>
                      <a:cxn ang="0">
                        <a:pos x="3" y="14"/>
                      </a:cxn>
                      <a:cxn ang="0">
                        <a:pos x="6" y="18"/>
                      </a:cxn>
                      <a:cxn ang="0">
                        <a:pos x="10" y="20"/>
                      </a:cxn>
                      <a:cxn ang="0">
                        <a:pos x="13" y="20"/>
                      </a:cxn>
                      <a:cxn ang="0">
                        <a:pos x="16" y="18"/>
                      </a:cxn>
                      <a:cxn ang="0">
                        <a:pos x="18" y="17"/>
                      </a:cxn>
                      <a:cxn ang="0">
                        <a:pos x="19" y="17"/>
                      </a:cxn>
                      <a:cxn ang="0">
                        <a:pos x="18" y="6"/>
                      </a:cxn>
                      <a:cxn ang="0">
                        <a:pos x="9" y="4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9" h="20">
                        <a:moveTo>
                          <a:pt x="5" y="0"/>
                        </a:moveTo>
                        <a:lnTo>
                          <a:pt x="0" y="9"/>
                        </a:lnTo>
                        <a:lnTo>
                          <a:pt x="1" y="11"/>
                        </a:lnTo>
                        <a:lnTo>
                          <a:pt x="3" y="14"/>
                        </a:lnTo>
                        <a:lnTo>
                          <a:pt x="6" y="18"/>
                        </a:lnTo>
                        <a:lnTo>
                          <a:pt x="10" y="20"/>
                        </a:lnTo>
                        <a:lnTo>
                          <a:pt x="13" y="20"/>
                        </a:lnTo>
                        <a:lnTo>
                          <a:pt x="16" y="18"/>
                        </a:lnTo>
                        <a:lnTo>
                          <a:pt x="18" y="17"/>
                        </a:lnTo>
                        <a:lnTo>
                          <a:pt x="19" y="17"/>
                        </a:lnTo>
                        <a:lnTo>
                          <a:pt x="18" y="6"/>
                        </a:lnTo>
                        <a:lnTo>
                          <a:pt x="9" y="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9" name="Freeform 143"/>
                  <p:cNvSpPr>
                    <a:spLocks/>
                  </p:cNvSpPr>
                  <p:nvPr/>
                </p:nvSpPr>
                <p:spPr bwMode="auto">
                  <a:xfrm>
                    <a:off x="2393950" y="2309813"/>
                    <a:ext cx="36513" cy="254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10"/>
                      </a:cxn>
                      <a:cxn ang="0">
                        <a:pos x="13" y="16"/>
                      </a:cxn>
                      <a:cxn ang="0">
                        <a:pos x="23" y="13"/>
                      </a:cxn>
                      <a:cxn ang="0">
                        <a:pos x="18" y="8"/>
                      </a:cxn>
                      <a:cxn ang="0">
                        <a:pos x="19" y="3"/>
                      </a:cxn>
                      <a:cxn ang="0">
                        <a:pos x="8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16">
                        <a:moveTo>
                          <a:pt x="0" y="0"/>
                        </a:moveTo>
                        <a:lnTo>
                          <a:pt x="3" y="10"/>
                        </a:lnTo>
                        <a:lnTo>
                          <a:pt x="13" y="16"/>
                        </a:lnTo>
                        <a:lnTo>
                          <a:pt x="23" y="13"/>
                        </a:lnTo>
                        <a:lnTo>
                          <a:pt x="18" y="8"/>
                        </a:lnTo>
                        <a:lnTo>
                          <a:pt x="19" y="3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0" name="Freeform 144"/>
                  <p:cNvSpPr>
                    <a:spLocks/>
                  </p:cNvSpPr>
                  <p:nvPr/>
                </p:nvSpPr>
                <p:spPr bwMode="auto">
                  <a:xfrm>
                    <a:off x="2441575" y="2357438"/>
                    <a:ext cx="77788" cy="936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20"/>
                      </a:cxn>
                      <a:cxn ang="0">
                        <a:pos x="4" y="20"/>
                      </a:cxn>
                      <a:cxn ang="0">
                        <a:pos x="6" y="19"/>
                      </a:cxn>
                      <a:cxn ang="0">
                        <a:pos x="8" y="19"/>
                      </a:cxn>
                      <a:cxn ang="0">
                        <a:pos x="10" y="20"/>
                      </a:cxn>
                      <a:cxn ang="0">
                        <a:pos x="12" y="25"/>
                      </a:cxn>
                      <a:cxn ang="0">
                        <a:pos x="16" y="34"/>
                      </a:cxn>
                      <a:cxn ang="0">
                        <a:pos x="19" y="43"/>
                      </a:cxn>
                      <a:cxn ang="0">
                        <a:pos x="22" y="47"/>
                      </a:cxn>
                      <a:cxn ang="0">
                        <a:pos x="25" y="48"/>
                      </a:cxn>
                      <a:cxn ang="0">
                        <a:pos x="29" y="47"/>
                      </a:cxn>
                      <a:cxn ang="0">
                        <a:pos x="32" y="46"/>
                      </a:cxn>
                      <a:cxn ang="0">
                        <a:pos x="33" y="45"/>
                      </a:cxn>
                      <a:cxn ang="0">
                        <a:pos x="49" y="59"/>
                      </a:cxn>
                      <a:cxn ang="0">
                        <a:pos x="45" y="39"/>
                      </a:cxn>
                      <a:cxn ang="0">
                        <a:pos x="35" y="26"/>
                      </a:cxn>
                      <a:cxn ang="0">
                        <a:pos x="30" y="23"/>
                      </a:cxn>
                      <a:cxn ang="0">
                        <a:pos x="31" y="17"/>
                      </a:cxn>
                      <a:cxn ang="0">
                        <a:pos x="19" y="0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9" h="59">
                        <a:moveTo>
                          <a:pt x="0" y="0"/>
                        </a:moveTo>
                        <a:lnTo>
                          <a:pt x="3" y="20"/>
                        </a:lnTo>
                        <a:lnTo>
                          <a:pt x="4" y="20"/>
                        </a:lnTo>
                        <a:lnTo>
                          <a:pt x="6" y="19"/>
                        </a:lnTo>
                        <a:lnTo>
                          <a:pt x="8" y="19"/>
                        </a:lnTo>
                        <a:lnTo>
                          <a:pt x="10" y="20"/>
                        </a:lnTo>
                        <a:lnTo>
                          <a:pt x="12" y="25"/>
                        </a:lnTo>
                        <a:lnTo>
                          <a:pt x="16" y="34"/>
                        </a:lnTo>
                        <a:lnTo>
                          <a:pt x="19" y="43"/>
                        </a:lnTo>
                        <a:lnTo>
                          <a:pt x="22" y="47"/>
                        </a:lnTo>
                        <a:lnTo>
                          <a:pt x="25" y="48"/>
                        </a:lnTo>
                        <a:lnTo>
                          <a:pt x="29" y="47"/>
                        </a:lnTo>
                        <a:lnTo>
                          <a:pt x="32" y="46"/>
                        </a:lnTo>
                        <a:lnTo>
                          <a:pt x="33" y="45"/>
                        </a:lnTo>
                        <a:lnTo>
                          <a:pt x="49" y="59"/>
                        </a:lnTo>
                        <a:lnTo>
                          <a:pt x="45" y="39"/>
                        </a:lnTo>
                        <a:lnTo>
                          <a:pt x="35" y="26"/>
                        </a:lnTo>
                        <a:lnTo>
                          <a:pt x="30" y="23"/>
                        </a:lnTo>
                        <a:lnTo>
                          <a:pt x="31" y="17"/>
                        </a:lnTo>
                        <a:lnTo>
                          <a:pt x="19" y="0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1" name="Freeform 145"/>
                  <p:cNvSpPr>
                    <a:spLocks/>
                  </p:cNvSpPr>
                  <p:nvPr/>
                </p:nvSpPr>
                <p:spPr bwMode="auto">
                  <a:xfrm>
                    <a:off x="2381250" y="2332038"/>
                    <a:ext cx="34925" cy="53975"/>
                  </a:xfrm>
                  <a:custGeom>
                    <a:avLst/>
                    <a:gdLst/>
                    <a:ahLst/>
                    <a:cxnLst>
                      <a:cxn ang="0">
                        <a:pos x="7" y="2"/>
                      </a:cxn>
                      <a:cxn ang="0">
                        <a:pos x="22" y="11"/>
                      </a:cxn>
                      <a:cxn ang="0">
                        <a:pos x="22" y="13"/>
                      </a:cxn>
                      <a:cxn ang="0">
                        <a:pos x="21" y="17"/>
                      </a:cxn>
                      <a:cxn ang="0">
                        <a:pos x="21" y="22"/>
                      </a:cxn>
                      <a:cxn ang="0">
                        <a:pos x="21" y="28"/>
                      </a:cxn>
                      <a:cxn ang="0">
                        <a:pos x="21" y="31"/>
                      </a:cxn>
                      <a:cxn ang="0">
                        <a:pos x="19" y="33"/>
                      </a:cxn>
                      <a:cxn ang="0">
                        <a:pos x="17" y="34"/>
                      </a:cxn>
                      <a:cxn ang="0">
                        <a:pos x="16" y="32"/>
                      </a:cxn>
                      <a:cxn ang="0">
                        <a:pos x="16" y="28"/>
                      </a:cxn>
                      <a:cxn ang="0">
                        <a:pos x="15" y="23"/>
                      </a:cxn>
                      <a:cxn ang="0">
                        <a:pos x="14" y="19"/>
                      </a:cxn>
                      <a:cxn ang="0">
                        <a:pos x="14" y="18"/>
                      </a:cxn>
                      <a:cxn ang="0">
                        <a:pos x="6" y="11"/>
                      </a:cxn>
                      <a:cxn ang="0">
                        <a:pos x="5" y="10"/>
                      </a:cxn>
                      <a:cxn ang="0">
                        <a:pos x="3" y="8"/>
                      </a:cxn>
                      <a:cxn ang="0">
                        <a:pos x="0" y="5"/>
                      </a:cxn>
                      <a:cxn ang="0">
                        <a:pos x="1" y="2"/>
                      </a:cxn>
                      <a:cxn ang="0">
                        <a:pos x="4" y="0"/>
                      </a:cxn>
                      <a:cxn ang="0">
                        <a:pos x="6" y="0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</a:cxnLst>
                    <a:rect l="0" t="0" r="r" b="b"/>
                    <a:pathLst>
                      <a:path w="22" h="34">
                        <a:moveTo>
                          <a:pt x="7" y="2"/>
                        </a:moveTo>
                        <a:lnTo>
                          <a:pt x="22" y="11"/>
                        </a:lnTo>
                        <a:lnTo>
                          <a:pt x="22" y="13"/>
                        </a:lnTo>
                        <a:lnTo>
                          <a:pt x="21" y="17"/>
                        </a:lnTo>
                        <a:lnTo>
                          <a:pt x="21" y="22"/>
                        </a:lnTo>
                        <a:lnTo>
                          <a:pt x="21" y="28"/>
                        </a:lnTo>
                        <a:lnTo>
                          <a:pt x="21" y="31"/>
                        </a:lnTo>
                        <a:lnTo>
                          <a:pt x="19" y="33"/>
                        </a:lnTo>
                        <a:lnTo>
                          <a:pt x="17" y="34"/>
                        </a:lnTo>
                        <a:lnTo>
                          <a:pt x="16" y="32"/>
                        </a:lnTo>
                        <a:lnTo>
                          <a:pt x="16" y="28"/>
                        </a:lnTo>
                        <a:lnTo>
                          <a:pt x="15" y="23"/>
                        </a:lnTo>
                        <a:lnTo>
                          <a:pt x="14" y="19"/>
                        </a:lnTo>
                        <a:lnTo>
                          <a:pt x="14" y="18"/>
                        </a:lnTo>
                        <a:lnTo>
                          <a:pt x="6" y="11"/>
                        </a:lnTo>
                        <a:lnTo>
                          <a:pt x="5" y="10"/>
                        </a:lnTo>
                        <a:lnTo>
                          <a:pt x="3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2" name="Freeform 146"/>
                  <p:cNvSpPr>
                    <a:spLocks/>
                  </p:cNvSpPr>
                  <p:nvPr/>
                </p:nvSpPr>
                <p:spPr bwMode="auto">
                  <a:xfrm>
                    <a:off x="2344738" y="2290763"/>
                    <a:ext cx="26988" cy="523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5" y="16"/>
                      </a:cxn>
                      <a:cxn ang="0">
                        <a:pos x="17" y="29"/>
                      </a:cxn>
                      <a:cxn ang="0">
                        <a:pos x="13" y="33"/>
                      </a:cxn>
                      <a:cxn ang="0">
                        <a:pos x="10" y="25"/>
                      </a:cxn>
                      <a:cxn ang="0">
                        <a:pos x="3" y="17"/>
                      </a:cxn>
                      <a:cxn ang="0">
                        <a:pos x="4" y="13"/>
                      </a:cxn>
                      <a:cxn ang="0">
                        <a:pos x="0" y="7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7" h="33">
                        <a:moveTo>
                          <a:pt x="4" y="0"/>
                        </a:moveTo>
                        <a:lnTo>
                          <a:pt x="15" y="16"/>
                        </a:lnTo>
                        <a:lnTo>
                          <a:pt x="17" y="29"/>
                        </a:lnTo>
                        <a:lnTo>
                          <a:pt x="13" y="33"/>
                        </a:lnTo>
                        <a:lnTo>
                          <a:pt x="10" y="25"/>
                        </a:lnTo>
                        <a:lnTo>
                          <a:pt x="3" y="17"/>
                        </a:lnTo>
                        <a:lnTo>
                          <a:pt x="4" y="13"/>
                        </a:lnTo>
                        <a:lnTo>
                          <a:pt x="0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6" name="Group 170"/>
                <p:cNvGrpSpPr/>
                <p:nvPr userDrawn="1"/>
              </p:nvGrpSpPr>
              <p:grpSpPr>
                <a:xfrm>
                  <a:off x="946603" y="4608437"/>
                  <a:ext cx="912040" cy="566927"/>
                  <a:chOff x="838200" y="5334000"/>
                  <a:chExt cx="2667000" cy="1835150"/>
                </a:xfrm>
                <a:solidFill>
                  <a:schemeClr val="accent3">
                    <a:lumMod val="40000"/>
                    <a:lumOff val="60000"/>
                  </a:schemeClr>
                </a:solidFill>
              </p:grpSpPr>
              <p:sp>
                <p:nvSpPr>
                  <p:cNvPr id="85" name="AutoShape 15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38200" y="5334000"/>
                    <a:ext cx="2667000" cy="18351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" name="Freeform 152"/>
                  <p:cNvSpPr>
                    <a:spLocks/>
                  </p:cNvSpPr>
                  <p:nvPr/>
                </p:nvSpPr>
                <p:spPr bwMode="auto">
                  <a:xfrm>
                    <a:off x="2832100" y="6453188"/>
                    <a:ext cx="655638" cy="698500"/>
                  </a:xfrm>
                  <a:custGeom>
                    <a:avLst/>
                    <a:gdLst/>
                    <a:ahLst/>
                    <a:cxnLst>
                      <a:cxn ang="0">
                        <a:pos x="133" y="428"/>
                      </a:cxn>
                      <a:cxn ang="0">
                        <a:pos x="164" y="418"/>
                      </a:cxn>
                      <a:cxn ang="0">
                        <a:pos x="160" y="401"/>
                      </a:cxn>
                      <a:cxn ang="0">
                        <a:pos x="208" y="373"/>
                      </a:cxn>
                      <a:cxn ang="0">
                        <a:pos x="248" y="322"/>
                      </a:cxn>
                      <a:cxn ang="0">
                        <a:pos x="275" y="345"/>
                      </a:cxn>
                      <a:cxn ang="0">
                        <a:pos x="328" y="317"/>
                      </a:cxn>
                      <a:cxn ang="0">
                        <a:pos x="355" y="301"/>
                      </a:cxn>
                      <a:cxn ang="0">
                        <a:pos x="368" y="273"/>
                      </a:cxn>
                      <a:cxn ang="0">
                        <a:pos x="408" y="250"/>
                      </a:cxn>
                      <a:cxn ang="0">
                        <a:pos x="413" y="228"/>
                      </a:cxn>
                      <a:cxn ang="0">
                        <a:pos x="373" y="217"/>
                      </a:cxn>
                      <a:cxn ang="0">
                        <a:pos x="355" y="156"/>
                      </a:cxn>
                      <a:cxn ang="0">
                        <a:pos x="316" y="166"/>
                      </a:cxn>
                      <a:cxn ang="0">
                        <a:pos x="316" y="127"/>
                      </a:cxn>
                      <a:cxn ang="0">
                        <a:pos x="297" y="106"/>
                      </a:cxn>
                      <a:cxn ang="0">
                        <a:pos x="235" y="67"/>
                      </a:cxn>
                      <a:cxn ang="0">
                        <a:pos x="190" y="61"/>
                      </a:cxn>
                      <a:cxn ang="0">
                        <a:pos x="169" y="39"/>
                      </a:cxn>
                      <a:cxn ang="0">
                        <a:pos x="71" y="0"/>
                      </a:cxn>
                      <a:cxn ang="0">
                        <a:pos x="58" y="11"/>
                      </a:cxn>
                      <a:cxn ang="0">
                        <a:pos x="58" y="44"/>
                      </a:cxn>
                      <a:cxn ang="0">
                        <a:pos x="76" y="54"/>
                      </a:cxn>
                      <a:cxn ang="0">
                        <a:pos x="76" y="89"/>
                      </a:cxn>
                      <a:cxn ang="0">
                        <a:pos x="62" y="111"/>
                      </a:cxn>
                      <a:cxn ang="0">
                        <a:pos x="48" y="127"/>
                      </a:cxn>
                      <a:cxn ang="0">
                        <a:pos x="23" y="134"/>
                      </a:cxn>
                      <a:cxn ang="0">
                        <a:pos x="0" y="177"/>
                      </a:cxn>
                      <a:cxn ang="0">
                        <a:pos x="53" y="290"/>
                      </a:cxn>
                      <a:cxn ang="0">
                        <a:pos x="53" y="361"/>
                      </a:cxn>
                      <a:cxn ang="0">
                        <a:pos x="44" y="383"/>
                      </a:cxn>
                      <a:cxn ang="0">
                        <a:pos x="53" y="412"/>
                      </a:cxn>
                      <a:cxn ang="0">
                        <a:pos x="115" y="440"/>
                      </a:cxn>
                      <a:cxn ang="0">
                        <a:pos x="133" y="428"/>
                      </a:cxn>
                      <a:cxn ang="0">
                        <a:pos x="133" y="428"/>
                      </a:cxn>
                    </a:cxnLst>
                    <a:rect l="0" t="0" r="r" b="b"/>
                    <a:pathLst>
                      <a:path w="413" h="440">
                        <a:moveTo>
                          <a:pt x="133" y="428"/>
                        </a:moveTo>
                        <a:lnTo>
                          <a:pt x="164" y="418"/>
                        </a:lnTo>
                        <a:lnTo>
                          <a:pt x="160" y="401"/>
                        </a:lnTo>
                        <a:lnTo>
                          <a:pt x="208" y="373"/>
                        </a:lnTo>
                        <a:lnTo>
                          <a:pt x="248" y="322"/>
                        </a:lnTo>
                        <a:lnTo>
                          <a:pt x="275" y="345"/>
                        </a:lnTo>
                        <a:lnTo>
                          <a:pt x="328" y="317"/>
                        </a:lnTo>
                        <a:lnTo>
                          <a:pt x="355" y="301"/>
                        </a:lnTo>
                        <a:lnTo>
                          <a:pt x="368" y="273"/>
                        </a:lnTo>
                        <a:lnTo>
                          <a:pt x="408" y="250"/>
                        </a:lnTo>
                        <a:lnTo>
                          <a:pt x="413" y="228"/>
                        </a:lnTo>
                        <a:lnTo>
                          <a:pt x="373" y="217"/>
                        </a:lnTo>
                        <a:lnTo>
                          <a:pt x="355" y="156"/>
                        </a:lnTo>
                        <a:lnTo>
                          <a:pt x="316" y="166"/>
                        </a:lnTo>
                        <a:lnTo>
                          <a:pt x="316" y="127"/>
                        </a:lnTo>
                        <a:lnTo>
                          <a:pt x="297" y="106"/>
                        </a:lnTo>
                        <a:lnTo>
                          <a:pt x="235" y="67"/>
                        </a:lnTo>
                        <a:lnTo>
                          <a:pt x="190" y="61"/>
                        </a:lnTo>
                        <a:lnTo>
                          <a:pt x="169" y="39"/>
                        </a:lnTo>
                        <a:lnTo>
                          <a:pt x="71" y="0"/>
                        </a:lnTo>
                        <a:lnTo>
                          <a:pt x="58" y="11"/>
                        </a:lnTo>
                        <a:lnTo>
                          <a:pt x="58" y="44"/>
                        </a:lnTo>
                        <a:lnTo>
                          <a:pt x="76" y="54"/>
                        </a:lnTo>
                        <a:lnTo>
                          <a:pt x="76" y="89"/>
                        </a:lnTo>
                        <a:lnTo>
                          <a:pt x="62" y="111"/>
                        </a:lnTo>
                        <a:lnTo>
                          <a:pt x="48" y="127"/>
                        </a:lnTo>
                        <a:lnTo>
                          <a:pt x="23" y="134"/>
                        </a:lnTo>
                        <a:lnTo>
                          <a:pt x="0" y="177"/>
                        </a:lnTo>
                        <a:lnTo>
                          <a:pt x="53" y="290"/>
                        </a:lnTo>
                        <a:lnTo>
                          <a:pt x="53" y="361"/>
                        </a:lnTo>
                        <a:lnTo>
                          <a:pt x="44" y="383"/>
                        </a:lnTo>
                        <a:lnTo>
                          <a:pt x="53" y="412"/>
                        </a:lnTo>
                        <a:lnTo>
                          <a:pt x="115" y="440"/>
                        </a:lnTo>
                        <a:lnTo>
                          <a:pt x="133" y="428"/>
                        </a:lnTo>
                        <a:lnTo>
                          <a:pt x="133" y="42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7" name="Freeform 153"/>
                  <p:cNvSpPr>
                    <a:spLocks/>
                  </p:cNvSpPr>
                  <p:nvPr/>
                </p:nvSpPr>
                <p:spPr bwMode="auto">
                  <a:xfrm>
                    <a:off x="2470150" y="6000750"/>
                    <a:ext cx="388938" cy="249238"/>
                  </a:xfrm>
                  <a:custGeom>
                    <a:avLst/>
                    <a:gdLst/>
                    <a:ahLst/>
                    <a:cxnLst>
                      <a:cxn ang="0">
                        <a:pos x="245" y="105"/>
                      </a:cxn>
                      <a:cxn ang="0">
                        <a:pos x="245" y="73"/>
                      </a:cxn>
                      <a:cxn ang="0">
                        <a:pos x="201" y="62"/>
                      </a:cxn>
                      <a:cxn ang="0">
                        <a:pos x="193" y="39"/>
                      </a:cxn>
                      <a:cxn ang="0">
                        <a:pos x="174" y="39"/>
                      </a:cxn>
                      <a:cxn ang="0">
                        <a:pos x="157" y="13"/>
                      </a:cxn>
                      <a:cxn ang="0">
                        <a:pos x="108" y="13"/>
                      </a:cxn>
                      <a:cxn ang="0">
                        <a:pos x="73" y="39"/>
                      </a:cxn>
                      <a:cxn ang="0">
                        <a:pos x="46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15" y="62"/>
                      </a:cxn>
                      <a:cxn ang="0">
                        <a:pos x="55" y="85"/>
                      </a:cxn>
                      <a:cxn ang="0">
                        <a:pos x="85" y="118"/>
                      </a:cxn>
                      <a:cxn ang="0">
                        <a:pos x="77" y="135"/>
                      </a:cxn>
                      <a:cxn ang="0">
                        <a:pos x="131" y="157"/>
                      </a:cxn>
                      <a:cxn ang="0">
                        <a:pos x="170" y="129"/>
                      </a:cxn>
                      <a:cxn ang="0">
                        <a:pos x="215" y="129"/>
                      </a:cxn>
                      <a:cxn ang="0">
                        <a:pos x="245" y="105"/>
                      </a:cxn>
                      <a:cxn ang="0">
                        <a:pos x="245" y="105"/>
                      </a:cxn>
                    </a:cxnLst>
                    <a:rect l="0" t="0" r="r" b="b"/>
                    <a:pathLst>
                      <a:path w="245" h="157">
                        <a:moveTo>
                          <a:pt x="245" y="105"/>
                        </a:moveTo>
                        <a:lnTo>
                          <a:pt x="245" y="73"/>
                        </a:lnTo>
                        <a:lnTo>
                          <a:pt x="201" y="62"/>
                        </a:lnTo>
                        <a:lnTo>
                          <a:pt x="193" y="39"/>
                        </a:lnTo>
                        <a:lnTo>
                          <a:pt x="174" y="39"/>
                        </a:lnTo>
                        <a:lnTo>
                          <a:pt x="157" y="13"/>
                        </a:lnTo>
                        <a:lnTo>
                          <a:pt x="108" y="13"/>
                        </a:lnTo>
                        <a:lnTo>
                          <a:pt x="73" y="39"/>
                        </a:lnTo>
                        <a:lnTo>
                          <a:pt x="46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15" y="62"/>
                        </a:lnTo>
                        <a:lnTo>
                          <a:pt x="55" y="85"/>
                        </a:lnTo>
                        <a:lnTo>
                          <a:pt x="85" y="118"/>
                        </a:lnTo>
                        <a:lnTo>
                          <a:pt x="77" y="135"/>
                        </a:lnTo>
                        <a:lnTo>
                          <a:pt x="131" y="157"/>
                        </a:lnTo>
                        <a:lnTo>
                          <a:pt x="170" y="129"/>
                        </a:lnTo>
                        <a:lnTo>
                          <a:pt x="215" y="129"/>
                        </a:lnTo>
                        <a:lnTo>
                          <a:pt x="245" y="105"/>
                        </a:lnTo>
                        <a:lnTo>
                          <a:pt x="245" y="10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8" name="Freeform 154"/>
                  <p:cNvSpPr>
                    <a:spLocks/>
                  </p:cNvSpPr>
                  <p:nvPr/>
                </p:nvSpPr>
                <p:spPr bwMode="auto">
                  <a:xfrm>
                    <a:off x="2486025" y="6196013"/>
                    <a:ext cx="84138" cy="87313"/>
                  </a:xfrm>
                  <a:custGeom>
                    <a:avLst/>
                    <a:gdLst/>
                    <a:ahLst/>
                    <a:cxnLst>
                      <a:cxn ang="0">
                        <a:pos x="53" y="52"/>
                      </a:cxn>
                      <a:cxn ang="0">
                        <a:pos x="45" y="0"/>
                      </a:cxn>
                      <a:cxn ang="0">
                        <a:pos x="0" y="44"/>
                      </a:cxn>
                      <a:cxn ang="0">
                        <a:pos x="5" y="55"/>
                      </a:cxn>
                      <a:cxn ang="0">
                        <a:pos x="53" y="52"/>
                      </a:cxn>
                      <a:cxn ang="0">
                        <a:pos x="53" y="52"/>
                      </a:cxn>
                    </a:cxnLst>
                    <a:rect l="0" t="0" r="r" b="b"/>
                    <a:pathLst>
                      <a:path w="53" h="55">
                        <a:moveTo>
                          <a:pt x="53" y="52"/>
                        </a:moveTo>
                        <a:lnTo>
                          <a:pt x="45" y="0"/>
                        </a:lnTo>
                        <a:lnTo>
                          <a:pt x="0" y="44"/>
                        </a:lnTo>
                        <a:lnTo>
                          <a:pt x="5" y="55"/>
                        </a:lnTo>
                        <a:lnTo>
                          <a:pt x="53" y="52"/>
                        </a:lnTo>
                        <a:lnTo>
                          <a:pt x="53" y="5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9" name="Freeform 155"/>
                  <p:cNvSpPr>
                    <a:spLocks/>
                  </p:cNvSpPr>
                  <p:nvPr/>
                </p:nvSpPr>
                <p:spPr bwMode="auto">
                  <a:xfrm>
                    <a:off x="2282825" y="6037263"/>
                    <a:ext cx="133350" cy="125413"/>
                  </a:xfrm>
                  <a:custGeom>
                    <a:avLst/>
                    <a:gdLst/>
                    <a:ahLst/>
                    <a:cxnLst>
                      <a:cxn ang="0">
                        <a:pos x="75" y="79"/>
                      </a:cxn>
                      <a:cxn ang="0">
                        <a:pos x="84" y="50"/>
                      </a:cxn>
                      <a:cxn ang="0">
                        <a:pos x="56" y="23"/>
                      </a:cxn>
                      <a:cxn ang="0">
                        <a:pos x="53" y="0"/>
                      </a:cxn>
                      <a:cxn ang="0">
                        <a:pos x="0" y="0"/>
                      </a:cxn>
                      <a:cxn ang="0">
                        <a:pos x="0" y="27"/>
                      </a:cxn>
                      <a:cxn ang="0">
                        <a:pos x="26" y="50"/>
                      </a:cxn>
                      <a:cxn ang="0">
                        <a:pos x="75" y="79"/>
                      </a:cxn>
                      <a:cxn ang="0">
                        <a:pos x="75" y="79"/>
                      </a:cxn>
                    </a:cxnLst>
                    <a:rect l="0" t="0" r="r" b="b"/>
                    <a:pathLst>
                      <a:path w="84" h="79">
                        <a:moveTo>
                          <a:pt x="75" y="79"/>
                        </a:moveTo>
                        <a:lnTo>
                          <a:pt x="84" y="50"/>
                        </a:lnTo>
                        <a:lnTo>
                          <a:pt x="56" y="23"/>
                        </a:lnTo>
                        <a:lnTo>
                          <a:pt x="53" y="0"/>
                        </a:ln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26" y="50"/>
                        </a:lnTo>
                        <a:lnTo>
                          <a:pt x="75" y="79"/>
                        </a:lnTo>
                        <a:lnTo>
                          <a:pt x="75" y="7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0" name="Freeform 156"/>
                  <p:cNvSpPr>
                    <a:spLocks/>
                  </p:cNvSpPr>
                  <p:nvPr/>
                </p:nvSpPr>
                <p:spPr bwMode="auto">
                  <a:xfrm>
                    <a:off x="2154238" y="5878513"/>
                    <a:ext cx="311150" cy="106363"/>
                  </a:xfrm>
                  <a:custGeom>
                    <a:avLst/>
                    <a:gdLst/>
                    <a:ahLst/>
                    <a:cxnLst>
                      <a:cxn ang="0">
                        <a:pos x="196" y="28"/>
                      </a:cxn>
                      <a:cxn ang="0">
                        <a:pos x="178" y="10"/>
                      </a:cxn>
                      <a:cxn ang="0">
                        <a:pos x="130" y="28"/>
                      </a:cxn>
                      <a:cxn ang="0">
                        <a:pos x="14" y="0"/>
                      </a:cxn>
                      <a:cxn ang="0">
                        <a:pos x="0" y="34"/>
                      </a:cxn>
                      <a:cxn ang="0">
                        <a:pos x="0" y="50"/>
                      </a:cxn>
                      <a:cxn ang="0">
                        <a:pos x="54" y="55"/>
                      </a:cxn>
                      <a:cxn ang="0">
                        <a:pos x="81" y="42"/>
                      </a:cxn>
                      <a:cxn ang="0">
                        <a:pos x="107" y="67"/>
                      </a:cxn>
                      <a:cxn ang="0">
                        <a:pos x="151" y="67"/>
                      </a:cxn>
                      <a:cxn ang="0">
                        <a:pos x="178" y="50"/>
                      </a:cxn>
                      <a:cxn ang="0">
                        <a:pos x="196" y="28"/>
                      </a:cxn>
                      <a:cxn ang="0">
                        <a:pos x="196" y="28"/>
                      </a:cxn>
                    </a:cxnLst>
                    <a:rect l="0" t="0" r="r" b="b"/>
                    <a:pathLst>
                      <a:path w="196" h="67">
                        <a:moveTo>
                          <a:pt x="196" y="28"/>
                        </a:moveTo>
                        <a:lnTo>
                          <a:pt x="178" y="10"/>
                        </a:lnTo>
                        <a:lnTo>
                          <a:pt x="130" y="28"/>
                        </a:lnTo>
                        <a:lnTo>
                          <a:pt x="14" y="0"/>
                        </a:lnTo>
                        <a:lnTo>
                          <a:pt x="0" y="34"/>
                        </a:lnTo>
                        <a:lnTo>
                          <a:pt x="0" y="50"/>
                        </a:lnTo>
                        <a:lnTo>
                          <a:pt x="54" y="55"/>
                        </a:lnTo>
                        <a:lnTo>
                          <a:pt x="81" y="42"/>
                        </a:lnTo>
                        <a:lnTo>
                          <a:pt x="107" y="67"/>
                        </a:lnTo>
                        <a:lnTo>
                          <a:pt x="151" y="67"/>
                        </a:lnTo>
                        <a:lnTo>
                          <a:pt x="178" y="50"/>
                        </a:lnTo>
                        <a:lnTo>
                          <a:pt x="196" y="28"/>
                        </a:lnTo>
                        <a:lnTo>
                          <a:pt x="196" y="2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1" name="Freeform 157"/>
                  <p:cNvSpPr>
                    <a:spLocks/>
                  </p:cNvSpPr>
                  <p:nvPr/>
                </p:nvSpPr>
                <p:spPr bwMode="auto">
                  <a:xfrm>
                    <a:off x="1641475" y="5630863"/>
                    <a:ext cx="330200" cy="247650"/>
                  </a:xfrm>
                  <a:custGeom>
                    <a:avLst/>
                    <a:gdLst/>
                    <a:ahLst/>
                    <a:cxnLst>
                      <a:cxn ang="0">
                        <a:pos x="204" y="139"/>
                      </a:cxn>
                      <a:cxn ang="0">
                        <a:pos x="208" y="122"/>
                      </a:cxn>
                      <a:cxn ang="0">
                        <a:pos x="186" y="117"/>
                      </a:cxn>
                      <a:cxn ang="0">
                        <a:pos x="186" y="78"/>
                      </a:cxn>
                      <a:cxn ang="0">
                        <a:pos x="164" y="95"/>
                      </a:cxn>
                      <a:cxn ang="0">
                        <a:pos x="142" y="56"/>
                      </a:cxn>
                      <a:cxn ang="0">
                        <a:pos x="159" y="56"/>
                      </a:cxn>
                      <a:cxn ang="0">
                        <a:pos x="115" y="0"/>
                      </a:cxn>
                      <a:cxn ang="0">
                        <a:pos x="88" y="0"/>
                      </a:cxn>
                      <a:cxn ang="0">
                        <a:pos x="62" y="45"/>
                      </a:cxn>
                      <a:cxn ang="0">
                        <a:pos x="0" y="45"/>
                      </a:cxn>
                      <a:cxn ang="0">
                        <a:pos x="23" y="101"/>
                      </a:cxn>
                      <a:cxn ang="0">
                        <a:pos x="48" y="144"/>
                      </a:cxn>
                      <a:cxn ang="0">
                        <a:pos x="106" y="144"/>
                      </a:cxn>
                      <a:cxn ang="0">
                        <a:pos x="93" y="122"/>
                      </a:cxn>
                      <a:cxn ang="0">
                        <a:pos x="124" y="122"/>
                      </a:cxn>
                      <a:cxn ang="0">
                        <a:pos x="137" y="129"/>
                      </a:cxn>
                      <a:cxn ang="0">
                        <a:pos x="155" y="156"/>
                      </a:cxn>
                      <a:cxn ang="0">
                        <a:pos x="204" y="139"/>
                      </a:cxn>
                      <a:cxn ang="0">
                        <a:pos x="204" y="139"/>
                      </a:cxn>
                    </a:cxnLst>
                    <a:rect l="0" t="0" r="r" b="b"/>
                    <a:pathLst>
                      <a:path w="208" h="156">
                        <a:moveTo>
                          <a:pt x="204" y="139"/>
                        </a:moveTo>
                        <a:lnTo>
                          <a:pt x="208" y="122"/>
                        </a:lnTo>
                        <a:lnTo>
                          <a:pt x="186" y="117"/>
                        </a:lnTo>
                        <a:lnTo>
                          <a:pt x="186" y="78"/>
                        </a:lnTo>
                        <a:lnTo>
                          <a:pt x="164" y="95"/>
                        </a:lnTo>
                        <a:lnTo>
                          <a:pt x="142" y="56"/>
                        </a:lnTo>
                        <a:lnTo>
                          <a:pt x="159" y="56"/>
                        </a:lnTo>
                        <a:lnTo>
                          <a:pt x="115" y="0"/>
                        </a:lnTo>
                        <a:lnTo>
                          <a:pt x="88" y="0"/>
                        </a:lnTo>
                        <a:lnTo>
                          <a:pt x="62" y="45"/>
                        </a:lnTo>
                        <a:lnTo>
                          <a:pt x="0" y="45"/>
                        </a:lnTo>
                        <a:lnTo>
                          <a:pt x="23" y="101"/>
                        </a:lnTo>
                        <a:lnTo>
                          <a:pt x="48" y="144"/>
                        </a:lnTo>
                        <a:lnTo>
                          <a:pt x="106" y="144"/>
                        </a:lnTo>
                        <a:lnTo>
                          <a:pt x="93" y="122"/>
                        </a:lnTo>
                        <a:lnTo>
                          <a:pt x="124" y="122"/>
                        </a:lnTo>
                        <a:lnTo>
                          <a:pt x="137" y="129"/>
                        </a:lnTo>
                        <a:lnTo>
                          <a:pt x="155" y="156"/>
                        </a:lnTo>
                        <a:lnTo>
                          <a:pt x="204" y="139"/>
                        </a:lnTo>
                        <a:lnTo>
                          <a:pt x="204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2" name="Freeform 158"/>
                  <p:cNvSpPr>
                    <a:spLocks/>
                  </p:cNvSpPr>
                  <p:nvPr/>
                </p:nvSpPr>
                <p:spPr bwMode="auto">
                  <a:xfrm>
                    <a:off x="1082675" y="5370513"/>
                    <a:ext cx="268288" cy="222250"/>
                  </a:xfrm>
                  <a:custGeom>
                    <a:avLst/>
                    <a:gdLst/>
                    <a:ahLst/>
                    <a:cxnLst>
                      <a:cxn ang="0">
                        <a:pos x="116" y="122"/>
                      </a:cxn>
                      <a:cxn ang="0">
                        <a:pos x="129" y="107"/>
                      </a:cxn>
                      <a:cxn ang="0">
                        <a:pos x="137" y="95"/>
                      </a:cxn>
                      <a:cxn ang="0">
                        <a:pos x="137" y="67"/>
                      </a:cxn>
                      <a:cxn ang="0">
                        <a:pos x="169" y="50"/>
                      </a:cxn>
                      <a:cxn ang="0">
                        <a:pos x="169" y="23"/>
                      </a:cxn>
                      <a:cxn ang="0">
                        <a:pos x="151" y="0"/>
                      </a:cxn>
                      <a:cxn ang="0">
                        <a:pos x="102" y="0"/>
                      </a:cxn>
                      <a:cxn ang="0">
                        <a:pos x="79" y="5"/>
                      </a:cxn>
                      <a:cxn ang="0">
                        <a:pos x="22" y="28"/>
                      </a:cxn>
                      <a:cxn ang="0">
                        <a:pos x="0" y="62"/>
                      </a:cxn>
                      <a:cxn ang="0">
                        <a:pos x="0" y="100"/>
                      </a:cxn>
                      <a:cxn ang="0">
                        <a:pos x="58" y="107"/>
                      </a:cxn>
                      <a:cxn ang="0">
                        <a:pos x="76" y="140"/>
                      </a:cxn>
                      <a:cxn ang="0">
                        <a:pos x="102" y="127"/>
                      </a:cxn>
                      <a:cxn ang="0">
                        <a:pos x="116" y="122"/>
                      </a:cxn>
                      <a:cxn ang="0">
                        <a:pos x="116" y="122"/>
                      </a:cxn>
                    </a:cxnLst>
                    <a:rect l="0" t="0" r="r" b="b"/>
                    <a:pathLst>
                      <a:path w="169" h="140">
                        <a:moveTo>
                          <a:pt x="116" y="122"/>
                        </a:moveTo>
                        <a:lnTo>
                          <a:pt x="129" y="107"/>
                        </a:lnTo>
                        <a:lnTo>
                          <a:pt x="137" y="95"/>
                        </a:lnTo>
                        <a:lnTo>
                          <a:pt x="137" y="67"/>
                        </a:lnTo>
                        <a:lnTo>
                          <a:pt x="169" y="50"/>
                        </a:lnTo>
                        <a:lnTo>
                          <a:pt x="169" y="23"/>
                        </a:lnTo>
                        <a:lnTo>
                          <a:pt x="151" y="0"/>
                        </a:lnTo>
                        <a:lnTo>
                          <a:pt x="102" y="0"/>
                        </a:lnTo>
                        <a:lnTo>
                          <a:pt x="79" y="5"/>
                        </a:lnTo>
                        <a:lnTo>
                          <a:pt x="22" y="28"/>
                        </a:lnTo>
                        <a:lnTo>
                          <a:pt x="0" y="62"/>
                        </a:lnTo>
                        <a:lnTo>
                          <a:pt x="0" y="100"/>
                        </a:lnTo>
                        <a:lnTo>
                          <a:pt x="58" y="107"/>
                        </a:lnTo>
                        <a:lnTo>
                          <a:pt x="76" y="140"/>
                        </a:lnTo>
                        <a:lnTo>
                          <a:pt x="102" y="127"/>
                        </a:lnTo>
                        <a:lnTo>
                          <a:pt x="116" y="122"/>
                        </a:lnTo>
                        <a:lnTo>
                          <a:pt x="116" y="12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" name="Freeform 159"/>
                  <p:cNvSpPr>
                    <a:spLocks/>
                  </p:cNvSpPr>
                  <p:nvPr/>
                </p:nvSpPr>
                <p:spPr bwMode="auto">
                  <a:xfrm>
                    <a:off x="850900" y="5503863"/>
                    <a:ext cx="117475" cy="131763"/>
                  </a:xfrm>
                  <a:custGeom>
                    <a:avLst/>
                    <a:gdLst/>
                    <a:ahLst/>
                    <a:cxnLst>
                      <a:cxn ang="0">
                        <a:pos x="9" y="83"/>
                      </a:cxn>
                      <a:cxn ang="0">
                        <a:pos x="20" y="50"/>
                      </a:cxn>
                      <a:cxn ang="0">
                        <a:pos x="57" y="33"/>
                      </a:cxn>
                      <a:cxn ang="0">
                        <a:pos x="57" y="23"/>
                      </a:cxn>
                      <a:cxn ang="0">
                        <a:pos x="74" y="0"/>
                      </a:cxn>
                      <a:cxn ang="0">
                        <a:pos x="48" y="0"/>
                      </a:cxn>
                      <a:cxn ang="0">
                        <a:pos x="30" y="28"/>
                      </a:cxn>
                      <a:cxn ang="0">
                        <a:pos x="3" y="33"/>
                      </a:cxn>
                      <a:cxn ang="0">
                        <a:pos x="0" y="83"/>
                      </a:cxn>
                      <a:cxn ang="0">
                        <a:pos x="9" y="83"/>
                      </a:cxn>
                      <a:cxn ang="0">
                        <a:pos x="9" y="83"/>
                      </a:cxn>
                    </a:cxnLst>
                    <a:rect l="0" t="0" r="r" b="b"/>
                    <a:pathLst>
                      <a:path w="74" h="83">
                        <a:moveTo>
                          <a:pt x="9" y="83"/>
                        </a:moveTo>
                        <a:lnTo>
                          <a:pt x="20" y="50"/>
                        </a:lnTo>
                        <a:lnTo>
                          <a:pt x="57" y="33"/>
                        </a:lnTo>
                        <a:lnTo>
                          <a:pt x="57" y="23"/>
                        </a:lnTo>
                        <a:lnTo>
                          <a:pt x="74" y="0"/>
                        </a:lnTo>
                        <a:lnTo>
                          <a:pt x="48" y="0"/>
                        </a:lnTo>
                        <a:lnTo>
                          <a:pt x="30" y="28"/>
                        </a:lnTo>
                        <a:lnTo>
                          <a:pt x="3" y="33"/>
                        </a:lnTo>
                        <a:lnTo>
                          <a:pt x="0" y="83"/>
                        </a:lnTo>
                        <a:lnTo>
                          <a:pt x="9" y="83"/>
                        </a:lnTo>
                        <a:lnTo>
                          <a:pt x="9" y="8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4" name="Freeform 160"/>
                  <p:cNvSpPr>
                    <a:spLocks/>
                  </p:cNvSpPr>
                  <p:nvPr/>
                </p:nvSpPr>
                <p:spPr bwMode="auto">
                  <a:xfrm>
                    <a:off x="2819400" y="6432550"/>
                    <a:ext cx="655638" cy="698500"/>
                  </a:xfrm>
                  <a:custGeom>
                    <a:avLst/>
                    <a:gdLst/>
                    <a:ahLst/>
                    <a:cxnLst>
                      <a:cxn ang="0">
                        <a:pos x="133" y="429"/>
                      </a:cxn>
                      <a:cxn ang="0">
                        <a:pos x="164" y="419"/>
                      </a:cxn>
                      <a:cxn ang="0">
                        <a:pos x="160" y="402"/>
                      </a:cxn>
                      <a:cxn ang="0">
                        <a:pos x="208" y="374"/>
                      </a:cxn>
                      <a:cxn ang="0">
                        <a:pos x="248" y="322"/>
                      </a:cxn>
                      <a:cxn ang="0">
                        <a:pos x="275" y="346"/>
                      </a:cxn>
                      <a:cxn ang="0">
                        <a:pos x="328" y="317"/>
                      </a:cxn>
                      <a:cxn ang="0">
                        <a:pos x="355" y="301"/>
                      </a:cxn>
                      <a:cxn ang="0">
                        <a:pos x="368" y="274"/>
                      </a:cxn>
                      <a:cxn ang="0">
                        <a:pos x="408" y="251"/>
                      </a:cxn>
                      <a:cxn ang="0">
                        <a:pos x="413" y="228"/>
                      </a:cxn>
                      <a:cxn ang="0">
                        <a:pos x="372" y="217"/>
                      </a:cxn>
                      <a:cxn ang="0">
                        <a:pos x="355" y="157"/>
                      </a:cxn>
                      <a:cxn ang="0">
                        <a:pos x="315" y="166"/>
                      </a:cxn>
                      <a:cxn ang="0">
                        <a:pos x="315" y="128"/>
                      </a:cxn>
                      <a:cxn ang="0">
                        <a:pos x="297" y="107"/>
                      </a:cxn>
                      <a:cxn ang="0">
                        <a:pos x="235" y="67"/>
                      </a:cxn>
                      <a:cxn ang="0">
                        <a:pos x="190" y="62"/>
                      </a:cxn>
                      <a:cxn ang="0">
                        <a:pos x="168" y="40"/>
                      </a:cxn>
                      <a:cxn ang="0">
                        <a:pos x="71" y="0"/>
                      </a:cxn>
                      <a:cxn ang="0">
                        <a:pos x="58" y="12"/>
                      </a:cxn>
                      <a:cxn ang="0">
                        <a:pos x="58" y="45"/>
                      </a:cxn>
                      <a:cxn ang="0">
                        <a:pos x="75" y="55"/>
                      </a:cxn>
                      <a:cxn ang="0">
                        <a:pos x="75" y="90"/>
                      </a:cxn>
                      <a:cxn ang="0">
                        <a:pos x="61" y="112"/>
                      </a:cxn>
                      <a:cxn ang="0">
                        <a:pos x="48" y="128"/>
                      </a:cxn>
                      <a:cxn ang="0">
                        <a:pos x="23" y="134"/>
                      </a:cxn>
                      <a:cxn ang="0">
                        <a:pos x="0" y="178"/>
                      </a:cxn>
                      <a:cxn ang="0">
                        <a:pos x="53" y="290"/>
                      </a:cxn>
                      <a:cxn ang="0">
                        <a:pos x="53" y="362"/>
                      </a:cxn>
                      <a:cxn ang="0">
                        <a:pos x="43" y="384"/>
                      </a:cxn>
                      <a:cxn ang="0">
                        <a:pos x="53" y="413"/>
                      </a:cxn>
                      <a:cxn ang="0">
                        <a:pos x="115" y="440"/>
                      </a:cxn>
                      <a:cxn ang="0">
                        <a:pos x="133" y="429"/>
                      </a:cxn>
                      <a:cxn ang="0">
                        <a:pos x="133" y="429"/>
                      </a:cxn>
                    </a:cxnLst>
                    <a:rect l="0" t="0" r="r" b="b"/>
                    <a:pathLst>
                      <a:path w="413" h="440">
                        <a:moveTo>
                          <a:pt x="133" y="429"/>
                        </a:moveTo>
                        <a:lnTo>
                          <a:pt x="164" y="419"/>
                        </a:lnTo>
                        <a:lnTo>
                          <a:pt x="160" y="402"/>
                        </a:lnTo>
                        <a:lnTo>
                          <a:pt x="208" y="374"/>
                        </a:lnTo>
                        <a:lnTo>
                          <a:pt x="248" y="322"/>
                        </a:lnTo>
                        <a:lnTo>
                          <a:pt x="275" y="346"/>
                        </a:lnTo>
                        <a:lnTo>
                          <a:pt x="328" y="317"/>
                        </a:lnTo>
                        <a:lnTo>
                          <a:pt x="355" y="301"/>
                        </a:lnTo>
                        <a:lnTo>
                          <a:pt x="368" y="274"/>
                        </a:lnTo>
                        <a:lnTo>
                          <a:pt x="408" y="251"/>
                        </a:lnTo>
                        <a:lnTo>
                          <a:pt x="413" y="228"/>
                        </a:lnTo>
                        <a:lnTo>
                          <a:pt x="372" y="217"/>
                        </a:lnTo>
                        <a:lnTo>
                          <a:pt x="355" y="157"/>
                        </a:lnTo>
                        <a:lnTo>
                          <a:pt x="315" y="166"/>
                        </a:lnTo>
                        <a:lnTo>
                          <a:pt x="315" y="128"/>
                        </a:lnTo>
                        <a:lnTo>
                          <a:pt x="297" y="107"/>
                        </a:lnTo>
                        <a:lnTo>
                          <a:pt x="235" y="67"/>
                        </a:lnTo>
                        <a:lnTo>
                          <a:pt x="190" y="62"/>
                        </a:lnTo>
                        <a:lnTo>
                          <a:pt x="168" y="40"/>
                        </a:lnTo>
                        <a:lnTo>
                          <a:pt x="71" y="0"/>
                        </a:lnTo>
                        <a:lnTo>
                          <a:pt x="58" y="12"/>
                        </a:lnTo>
                        <a:lnTo>
                          <a:pt x="58" y="45"/>
                        </a:lnTo>
                        <a:lnTo>
                          <a:pt x="75" y="55"/>
                        </a:lnTo>
                        <a:lnTo>
                          <a:pt x="75" y="90"/>
                        </a:lnTo>
                        <a:lnTo>
                          <a:pt x="61" y="112"/>
                        </a:lnTo>
                        <a:lnTo>
                          <a:pt x="48" y="128"/>
                        </a:lnTo>
                        <a:lnTo>
                          <a:pt x="23" y="134"/>
                        </a:lnTo>
                        <a:lnTo>
                          <a:pt x="0" y="178"/>
                        </a:lnTo>
                        <a:lnTo>
                          <a:pt x="53" y="290"/>
                        </a:lnTo>
                        <a:lnTo>
                          <a:pt x="53" y="362"/>
                        </a:lnTo>
                        <a:lnTo>
                          <a:pt x="43" y="384"/>
                        </a:lnTo>
                        <a:lnTo>
                          <a:pt x="53" y="413"/>
                        </a:lnTo>
                        <a:lnTo>
                          <a:pt x="115" y="440"/>
                        </a:lnTo>
                        <a:lnTo>
                          <a:pt x="133" y="429"/>
                        </a:lnTo>
                        <a:lnTo>
                          <a:pt x="133" y="429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5" name="Freeform 161"/>
                  <p:cNvSpPr>
                    <a:spLocks/>
                  </p:cNvSpPr>
                  <p:nvPr/>
                </p:nvSpPr>
                <p:spPr bwMode="auto">
                  <a:xfrm>
                    <a:off x="2459038" y="5981700"/>
                    <a:ext cx="387350" cy="247650"/>
                  </a:xfrm>
                  <a:custGeom>
                    <a:avLst/>
                    <a:gdLst/>
                    <a:ahLst/>
                    <a:cxnLst>
                      <a:cxn ang="0">
                        <a:pos x="244" y="105"/>
                      </a:cxn>
                      <a:cxn ang="0">
                        <a:pos x="244" y="73"/>
                      </a:cxn>
                      <a:cxn ang="0">
                        <a:pos x="200" y="62"/>
                      </a:cxn>
                      <a:cxn ang="0">
                        <a:pos x="192" y="38"/>
                      </a:cxn>
                      <a:cxn ang="0">
                        <a:pos x="173" y="38"/>
                      </a:cxn>
                      <a:cxn ang="0">
                        <a:pos x="156" y="13"/>
                      </a:cxn>
                      <a:cxn ang="0">
                        <a:pos x="107" y="13"/>
                      </a:cxn>
                      <a:cxn ang="0">
                        <a:pos x="72" y="38"/>
                      </a:cxn>
                      <a:cxn ang="0">
                        <a:pos x="45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14" y="62"/>
                      </a:cxn>
                      <a:cxn ang="0">
                        <a:pos x="53" y="85"/>
                      </a:cxn>
                      <a:cxn ang="0">
                        <a:pos x="84" y="117"/>
                      </a:cxn>
                      <a:cxn ang="0">
                        <a:pos x="76" y="135"/>
                      </a:cxn>
                      <a:cxn ang="0">
                        <a:pos x="130" y="156"/>
                      </a:cxn>
                      <a:cxn ang="0">
                        <a:pos x="168" y="129"/>
                      </a:cxn>
                      <a:cxn ang="0">
                        <a:pos x="214" y="129"/>
                      </a:cxn>
                      <a:cxn ang="0">
                        <a:pos x="244" y="105"/>
                      </a:cxn>
                      <a:cxn ang="0">
                        <a:pos x="244" y="105"/>
                      </a:cxn>
                    </a:cxnLst>
                    <a:rect l="0" t="0" r="r" b="b"/>
                    <a:pathLst>
                      <a:path w="244" h="156">
                        <a:moveTo>
                          <a:pt x="244" y="105"/>
                        </a:moveTo>
                        <a:lnTo>
                          <a:pt x="244" y="73"/>
                        </a:lnTo>
                        <a:lnTo>
                          <a:pt x="200" y="62"/>
                        </a:lnTo>
                        <a:lnTo>
                          <a:pt x="192" y="38"/>
                        </a:lnTo>
                        <a:lnTo>
                          <a:pt x="173" y="38"/>
                        </a:lnTo>
                        <a:lnTo>
                          <a:pt x="156" y="13"/>
                        </a:lnTo>
                        <a:lnTo>
                          <a:pt x="107" y="13"/>
                        </a:lnTo>
                        <a:lnTo>
                          <a:pt x="72" y="38"/>
                        </a:lnTo>
                        <a:lnTo>
                          <a:pt x="45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14" y="62"/>
                        </a:lnTo>
                        <a:lnTo>
                          <a:pt x="53" y="85"/>
                        </a:lnTo>
                        <a:lnTo>
                          <a:pt x="84" y="117"/>
                        </a:lnTo>
                        <a:lnTo>
                          <a:pt x="76" y="135"/>
                        </a:lnTo>
                        <a:lnTo>
                          <a:pt x="130" y="156"/>
                        </a:lnTo>
                        <a:lnTo>
                          <a:pt x="168" y="129"/>
                        </a:lnTo>
                        <a:lnTo>
                          <a:pt x="214" y="129"/>
                        </a:lnTo>
                        <a:lnTo>
                          <a:pt x="244" y="105"/>
                        </a:lnTo>
                        <a:lnTo>
                          <a:pt x="244" y="105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6" name="Freeform 162"/>
                  <p:cNvSpPr>
                    <a:spLocks/>
                  </p:cNvSpPr>
                  <p:nvPr/>
                </p:nvSpPr>
                <p:spPr bwMode="auto">
                  <a:xfrm>
                    <a:off x="2473325" y="6176963"/>
                    <a:ext cx="84138" cy="87313"/>
                  </a:xfrm>
                  <a:custGeom>
                    <a:avLst/>
                    <a:gdLst/>
                    <a:ahLst/>
                    <a:cxnLst>
                      <a:cxn ang="0">
                        <a:pos x="53" y="51"/>
                      </a:cxn>
                      <a:cxn ang="0">
                        <a:pos x="44" y="0"/>
                      </a:cxn>
                      <a:cxn ang="0">
                        <a:pos x="0" y="44"/>
                      </a:cxn>
                      <a:cxn ang="0">
                        <a:pos x="5" y="55"/>
                      </a:cxn>
                      <a:cxn ang="0">
                        <a:pos x="53" y="51"/>
                      </a:cxn>
                      <a:cxn ang="0">
                        <a:pos x="53" y="51"/>
                      </a:cxn>
                    </a:cxnLst>
                    <a:rect l="0" t="0" r="r" b="b"/>
                    <a:pathLst>
                      <a:path w="53" h="55">
                        <a:moveTo>
                          <a:pt x="53" y="51"/>
                        </a:moveTo>
                        <a:lnTo>
                          <a:pt x="44" y="0"/>
                        </a:lnTo>
                        <a:lnTo>
                          <a:pt x="0" y="44"/>
                        </a:lnTo>
                        <a:lnTo>
                          <a:pt x="5" y="55"/>
                        </a:lnTo>
                        <a:lnTo>
                          <a:pt x="53" y="51"/>
                        </a:lnTo>
                        <a:lnTo>
                          <a:pt x="53" y="51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7" name="Freeform 163"/>
                  <p:cNvSpPr>
                    <a:spLocks/>
                  </p:cNvSpPr>
                  <p:nvPr/>
                </p:nvSpPr>
                <p:spPr bwMode="auto">
                  <a:xfrm>
                    <a:off x="2270125" y="6018213"/>
                    <a:ext cx="133350" cy="123825"/>
                  </a:xfrm>
                  <a:custGeom>
                    <a:avLst/>
                    <a:gdLst/>
                    <a:ahLst/>
                    <a:cxnLst>
                      <a:cxn ang="0">
                        <a:pos x="75" y="78"/>
                      </a:cxn>
                      <a:cxn ang="0">
                        <a:pos x="84" y="50"/>
                      </a:cxn>
                      <a:cxn ang="0">
                        <a:pos x="56" y="23"/>
                      </a:cxn>
                      <a:cxn ang="0">
                        <a:pos x="53" y="0"/>
                      </a:cxn>
                      <a:cxn ang="0">
                        <a:pos x="0" y="0"/>
                      </a:cxn>
                      <a:cxn ang="0">
                        <a:pos x="0" y="27"/>
                      </a:cxn>
                      <a:cxn ang="0">
                        <a:pos x="26" y="50"/>
                      </a:cxn>
                      <a:cxn ang="0">
                        <a:pos x="75" y="78"/>
                      </a:cxn>
                      <a:cxn ang="0">
                        <a:pos x="75" y="78"/>
                      </a:cxn>
                    </a:cxnLst>
                    <a:rect l="0" t="0" r="r" b="b"/>
                    <a:pathLst>
                      <a:path w="84" h="78">
                        <a:moveTo>
                          <a:pt x="75" y="78"/>
                        </a:moveTo>
                        <a:lnTo>
                          <a:pt x="84" y="50"/>
                        </a:lnTo>
                        <a:lnTo>
                          <a:pt x="56" y="23"/>
                        </a:lnTo>
                        <a:lnTo>
                          <a:pt x="53" y="0"/>
                        </a:ln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26" y="50"/>
                        </a:lnTo>
                        <a:lnTo>
                          <a:pt x="75" y="78"/>
                        </a:lnTo>
                        <a:lnTo>
                          <a:pt x="75" y="78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8" name="Freeform 164"/>
                  <p:cNvSpPr>
                    <a:spLocks/>
                  </p:cNvSpPr>
                  <p:nvPr/>
                </p:nvSpPr>
                <p:spPr bwMode="auto">
                  <a:xfrm>
                    <a:off x="2141538" y="5859463"/>
                    <a:ext cx="311150" cy="106363"/>
                  </a:xfrm>
                  <a:custGeom>
                    <a:avLst/>
                    <a:gdLst/>
                    <a:ahLst/>
                    <a:cxnLst>
                      <a:cxn ang="0">
                        <a:pos x="196" y="27"/>
                      </a:cxn>
                      <a:cxn ang="0">
                        <a:pos x="178" y="10"/>
                      </a:cxn>
                      <a:cxn ang="0">
                        <a:pos x="129" y="27"/>
                      </a:cxn>
                      <a:cxn ang="0">
                        <a:pos x="14" y="0"/>
                      </a:cxn>
                      <a:cxn ang="0">
                        <a:pos x="0" y="34"/>
                      </a:cxn>
                      <a:cxn ang="0">
                        <a:pos x="0" y="50"/>
                      </a:cxn>
                      <a:cxn ang="0">
                        <a:pos x="54" y="55"/>
                      </a:cxn>
                      <a:cxn ang="0">
                        <a:pos x="81" y="42"/>
                      </a:cxn>
                      <a:cxn ang="0">
                        <a:pos x="107" y="67"/>
                      </a:cxn>
                      <a:cxn ang="0">
                        <a:pos x="151" y="67"/>
                      </a:cxn>
                      <a:cxn ang="0">
                        <a:pos x="178" y="50"/>
                      </a:cxn>
                      <a:cxn ang="0">
                        <a:pos x="196" y="27"/>
                      </a:cxn>
                      <a:cxn ang="0">
                        <a:pos x="196" y="27"/>
                      </a:cxn>
                    </a:cxnLst>
                    <a:rect l="0" t="0" r="r" b="b"/>
                    <a:pathLst>
                      <a:path w="196" h="67">
                        <a:moveTo>
                          <a:pt x="196" y="27"/>
                        </a:moveTo>
                        <a:lnTo>
                          <a:pt x="178" y="10"/>
                        </a:lnTo>
                        <a:lnTo>
                          <a:pt x="129" y="27"/>
                        </a:lnTo>
                        <a:lnTo>
                          <a:pt x="14" y="0"/>
                        </a:lnTo>
                        <a:lnTo>
                          <a:pt x="0" y="34"/>
                        </a:lnTo>
                        <a:lnTo>
                          <a:pt x="0" y="50"/>
                        </a:lnTo>
                        <a:lnTo>
                          <a:pt x="54" y="55"/>
                        </a:lnTo>
                        <a:lnTo>
                          <a:pt x="81" y="42"/>
                        </a:lnTo>
                        <a:lnTo>
                          <a:pt x="107" y="67"/>
                        </a:lnTo>
                        <a:lnTo>
                          <a:pt x="151" y="67"/>
                        </a:lnTo>
                        <a:lnTo>
                          <a:pt x="178" y="50"/>
                        </a:lnTo>
                        <a:lnTo>
                          <a:pt x="196" y="27"/>
                        </a:lnTo>
                        <a:lnTo>
                          <a:pt x="196" y="27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9" name="Freeform 165"/>
                  <p:cNvSpPr>
                    <a:spLocks/>
                  </p:cNvSpPr>
                  <p:nvPr/>
                </p:nvSpPr>
                <p:spPr bwMode="auto">
                  <a:xfrm>
                    <a:off x="1627188" y="5611813"/>
                    <a:ext cx="331788" cy="247650"/>
                  </a:xfrm>
                  <a:custGeom>
                    <a:avLst/>
                    <a:gdLst/>
                    <a:ahLst/>
                    <a:cxnLst>
                      <a:cxn ang="0">
                        <a:pos x="205" y="139"/>
                      </a:cxn>
                      <a:cxn ang="0">
                        <a:pos x="209" y="121"/>
                      </a:cxn>
                      <a:cxn ang="0">
                        <a:pos x="187" y="116"/>
                      </a:cxn>
                      <a:cxn ang="0">
                        <a:pos x="187" y="78"/>
                      </a:cxn>
                      <a:cxn ang="0">
                        <a:pos x="165" y="94"/>
                      </a:cxn>
                      <a:cxn ang="0">
                        <a:pos x="143" y="56"/>
                      </a:cxn>
                      <a:cxn ang="0">
                        <a:pos x="160" y="56"/>
                      </a:cxn>
                      <a:cxn ang="0">
                        <a:pos x="116" y="0"/>
                      </a:cxn>
                      <a:cxn ang="0">
                        <a:pos x="89" y="0"/>
                      </a:cxn>
                      <a:cxn ang="0">
                        <a:pos x="62" y="45"/>
                      </a:cxn>
                      <a:cxn ang="0">
                        <a:pos x="0" y="45"/>
                      </a:cxn>
                      <a:cxn ang="0">
                        <a:pos x="24" y="100"/>
                      </a:cxn>
                      <a:cxn ang="0">
                        <a:pos x="48" y="144"/>
                      </a:cxn>
                      <a:cxn ang="0">
                        <a:pos x="107" y="144"/>
                      </a:cxn>
                      <a:cxn ang="0">
                        <a:pos x="94" y="121"/>
                      </a:cxn>
                      <a:cxn ang="0">
                        <a:pos x="125" y="121"/>
                      </a:cxn>
                      <a:cxn ang="0">
                        <a:pos x="138" y="129"/>
                      </a:cxn>
                      <a:cxn ang="0">
                        <a:pos x="155" y="156"/>
                      </a:cxn>
                      <a:cxn ang="0">
                        <a:pos x="205" y="139"/>
                      </a:cxn>
                      <a:cxn ang="0">
                        <a:pos x="205" y="139"/>
                      </a:cxn>
                    </a:cxnLst>
                    <a:rect l="0" t="0" r="r" b="b"/>
                    <a:pathLst>
                      <a:path w="209" h="156">
                        <a:moveTo>
                          <a:pt x="205" y="139"/>
                        </a:moveTo>
                        <a:lnTo>
                          <a:pt x="209" y="121"/>
                        </a:lnTo>
                        <a:lnTo>
                          <a:pt x="187" y="116"/>
                        </a:lnTo>
                        <a:lnTo>
                          <a:pt x="187" y="78"/>
                        </a:lnTo>
                        <a:lnTo>
                          <a:pt x="165" y="94"/>
                        </a:lnTo>
                        <a:lnTo>
                          <a:pt x="143" y="56"/>
                        </a:lnTo>
                        <a:lnTo>
                          <a:pt x="160" y="56"/>
                        </a:lnTo>
                        <a:lnTo>
                          <a:pt x="116" y="0"/>
                        </a:lnTo>
                        <a:lnTo>
                          <a:pt x="89" y="0"/>
                        </a:lnTo>
                        <a:lnTo>
                          <a:pt x="62" y="45"/>
                        </a:lnTo>
                        <a:lnTo>
                          <a:pt x="0" y="45"/>
                        </a:lnTo>
                        <a:lnTo>
                          <a:pt x="24" y="100"/>
                        </a:lnTo>
                        <a:lnTo>
                          <a:pt x="48" y="144"/>
                        </a:lnTo>
                        <a:lnTo>
                          <a:pt x="107" y="144"/>
                        </a:lnTo>
                        <a:lnTo>
                          <a:pt x="94" y="121"/>
                        </a:lnTo>
                        <a:lnTo>
                          <a:pt x="125" y="121"/>
                        </a:lnTo>
                        <a:lnTo>
                          <a:pt x="138" y="129"/>
                        </a:lnTo>
                        <a:lnTo>
                          <a:pt x="155" y="156"/>
                        </a:lnTo>
                        <a:lnTo>
                          <a:pt x="205" y="139"/>
                        </a:lnTo>
                        <a:lnTo>
                          <a:pt x="205" y="139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0" name="Freeform 166"/>
                  <p:cNvSpPr>
                    <a:spLocks/>
                  </p:cNvSpPr>
                  <p:nvPr/>
                </p:nvSpPr>
                <p:spPr bwMode="auto">
                  <a:xfrm>
                    <a:off x="1069975" y="5351463"/>
                    <a:ext cx="268288" cy="220663"/>
                  </a:xfrm>
                  <a:custGeom>
                    <a:avLst/>
                    <a:gdLst/>
                    <a:ahLst/>
                    <a:cxnLst>
                      <a:cxn ang="0">
                        <a:pos x="116" y="122"/>
                      </a:cxn>
                      <a:cxn ang="0">
                        <a:pos x="130" y="107"/>
                      </a:cxn>
                      <a:cxn ang="0">
                        <a:pos x="137" y="95"/>
                      </a:cxn>
                      <a:cxn ang="0">
                        <a:pos x="137" y="67"/>
                      </a:cxn>
                      <a:cxn ang="0">
                        <a:pos x="169" y="50"/>
                      </a:cxn>
                      <a:cxn ang="0">
                        <a:pos x="169" y="23"/>
                      </a:cxn>
                      <a:cxn ang="0">
                        <a:pos x="151" y="0"/>
                      </a:cxn>
                      <a:cxn ang="0">
                        <a:pos x="102" y="0"/>
                      </a:cxn>
                      <a:cxn ang="0">
                        <a:pos x="79" y="5"/>
                      </a:cxn>
                      <a:cxn ang="0">
                        <a:pos x="23" y="28"/>
                      </a:cxn>
                      <a:cxn ang="0">
                        <a:pos x="0" y="61"/>
                      </a:cxn>
                      <a:cxn ang="0">
                        <a:pos x="0" y="100"/>
                      </a:cxn>
                      <a:cxn ang="0">
                        <a:pos x="58" y="107"/>
                      </a:cxn>
                      <a:cxn ang="0">
                        <a:pos x="75" y="139"/>
                      </a:cxn>
                      <a:cxn ang="0">
                        <a:pos x="102" y="127"/>
                      </a:cxn>
                      <a:cxn ang="0">
                        <a:pos x="116" y="122"/>
                      </a:cxn>
                      <a:cxn ang="0">
                        <a:pos x="116" y="122"/>
                      </a:cxn>
                    </a:cxnLst>
                    <a:rect l="0" t="0" r="r" b="b"/>
                    <a:pathLst>
                      <a:path w="169" h="139">
                        <a:moveTo>
                          <a:pt x="116" y="122"/>
                        </a:moveTo>
                        <a:lnTo>
                          <a:pt x="130" y="107"/>
                        </a:lnTo>
                        <a:lnTo>
                          <a:pt x="137" y="95"/>
                        </a:lnTo>
                        <a:lnTo>
                          <a:pt x="137" y="67"/>
                        </a:lnTo>
                        <a:lnTo>
                          <a:pt x="169" y="50"/>
                        </a:lnTo>
                        <a:lnTo>
                          <a:pt x="169" y="23"/>
                        </a:lnTo>
                        <a:lnTo>
                          <a:pt x="151" y="0"/>
                        </a:lnTo>
                        <a:lnTo>
                          <a:pt x="102" y="0"/>
                        </a:lnTo>
                        <a:lnTo>
                          <a:pt x="79" y="5"/>
                        </a:lnTo>
                        <a:lnTo>
                          <a:pt x="23" y="28"/>
                        </a:lnTo>
                        <a:lnTo>
                          <a:pt x="0" y="61"/>
                        </a:lnTo>
                        <a:lnTo>
                          <a:pt x="0" y="100"/>
                        </a:lnTo>
                        <a:lnTo>
                          <a:pt x="58" y="107"/>
                        </a:lnTo>
                        <a:lnTo>
                          <a:pt x="75" y="139"/>
                        </a:lnTo>
                        <a:lnTo>
                          <a:pt x="102" y="127"/>
                        </a:lnTo>
                        <a:lnTo>
                          <a:pt x="116" y="122"/>
                        </a:lnTo>
                        <a:lnTo>
                          <a:pt x="116" y="122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1" name="Freeform 167"/>
                  <p:cNvSpPr>
                    <a:spLocks/>
                  </p:cNvSpPr>
                  <p:nvPr/>
                </p:nvSpPr>
                <p:spPr bwMode="auto">
                  <a:xfrm>
                    <a:off x="838200" y="5484813"/>
                    <a:ext cx="117475" cy="131763"/>
                  </a:xfrm>
                  <a:custGeom>
                    <a:avLst/>
                    <a:gdLst/>
                    <a:ahLst/>
                    <a:cxnLst>
                      <a:cxn ang="0">
                        <a:pos x="8" y="83"/>
                      </a:cxn>
                      <a:cxn ang="0">
                        <a:pos x="20" y="49"/>
                      </a:cxn>
                      <a:cxn ang="0">
                        <a:pos x="56" y="33"/>
                      </a:cxn>
                      <a:cxn ang="0">
                        <a:pos x="56" y="23"/>
                      </a:cxn>
                      <a:cxn ang="0">
                        <a:pos x="74" y="0"/>
                      </a:cxn>
                      <a:cxn ang="0">
                        <a:pos x="48" y="0"/>
                      </a:cxn>
                      <a:cxn ang="0">
                        <a:pos x="30" y="28"/>
                      </a:cxn>
                      <a:cxn ang="0">
                        <a:pos x="3" y="33"/>
                      </a:cxn>
                      <a:cxn ang="0">
                        <a:pos x="0" y="83"/>
                      </a:cxn>
                      <a:cxn ang="0">
                        <a:pos x="8" y="83"/>
                      </a:cxn>
                      <a:cxn ang="0">
                        <a:pos x="8" y="83"/>
                      </a:cxn>
                    </a:cxnLst>
                    <a:rect l="0" t="0" r="r" b="b"/>
                    <a:pathLst>
                      <a:path w="74" h="83">
                        <a:moveTo>
                          <a:pt x="8" y="83"/>
                        </a:moveTo>
                        <a:lnTo>
                          <a:pt x="20" y="49"/>
                        </a:lnTo>
                        <a:lnTo>
                          <a:pt x="56" y="33"/>
                        </a:lnTo>
                        <a:lnTo>
                          <a:pt x="56" y="23"/>
                        </a:lnTo>
                        <a:lnTo>
                          <a:pt x="74" y="0"/>
                        </a:lnTo>
                        <a:lnTo>
                          <a:pt x="48" y="0"/>
                        </a:lnTo>
                        <a:lnTo>
                          <a:pt x="30" y="28"/>
                        </a:lnTo>
                        <a:lnTo>
                          <a:pt x="3" y="33"/>
                        </a:lnTo>
                        <a:lnTo>
                          <a:pt x="0" y="83"/>
                        </a:lnTo>
                        <a:lnTo>
                          <a:pt x="8" y="83"/>
                        </a:lnTo>
                        <a:lnTo>
                          <a:pt x="8" y="83"/>
                        </a:lnTo>
                        <a:close/>
                      </a:path>
                    </a:pathLst>
                  </a:custGeom>
                  <a:grpFill/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defTabSz="914326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83" name="Freeform 68"/>
                <p:cNvSpPr>
                  <a:spLocks/>
                </p:cNvSpPr>
                <p:nvPr userDrawn="1"/>
              </p:nvSpPr>
              <p:spPr bwMode="auto">
                <a:xfrm>
                  <a:off x="1155377" y="3866137"/>
                  <a:ext cx="549932" cy="832660"/>
                </a:xfrm>
                <a:custGeom>
                  <a:avLst/>
                  <a:gdLst/>
                  <a:ahLst/>
                  <a:cxnLst>
                    <a:cxn ang="0">
                      <a:pos x="33" y="344"/>
                    </a:cxn>
                    <a:cxn ang="0">
                      <a:pos x="4" y="475"/>
                    </a:cxn>
                    <a:cxn ang="0">
                      <a:pos x="103" y="687"/>
                    </a:cxn>
                    <a:cxn ang="0">
                      <a:pos x="120" y="674"/>
                    </a:cxn>
                    <a:cxn ang="0">
                      <a:pos x="152" y="763"/>
                    </a:cxn>
                    <a:cxn ang="0">
                      <a:pos x="103" y="700"/>
                    </a:cxn>
                    <a:cxn ang="0">
                      <a:pos x="91" y="799"/>
                    </a:cxn>
                    <a:cxn ang="0">
                      <a:pos x="147" y="859"/>
                    </a:cxn>
                    <a:cxn ang="0">
                      <a:pos x="109" y="941"/>
                    </a:cxn>
                    <a:cxn ang="0">
                      <a:pos x="216" y="1167"/>
                    </a:cxn>
                    <a:cxn ang="0">
                      <a:pos x="192" y="1249"/>
                    </a:cxn>
                    <a:cxn ang="0">
                      <a:pos x="332" y="1314"/>
                    </a:cxn>
                    <a:cxn ang="0">
                      <a:pos x="383" y="1381"/>
                    </a:cxn>
                    <a:cxn ang="0">
                      <a:pos x="444" y="1403"/>
                    </a:cxn>
                    <a:cxn ang="0">
                      <a:pos x="444" y="1443"/>
                    </a:cxn>
                    <a:cxn ang="0">
                      <a:pos x="481" y="1452"/>
                    </a:cxn>
                    <a:cxn ang="0">
                      <a:pos x="564" y="1582"/>
                    </a:cxn>
                    <a:cxn ang="0">
                      <a:pos x="564" y="1673"/>
                    </a:cxn>
                    <a:cxn ang="0">
                      <a:pos x="925" y="1693"/>
                    </a:cxn>
                    <a:cxn ang="0">
                      <a:pos x="903" y="1657"/>
                    </a:cxn>
                    <a:cxn ang="0">
                      <a:pos x="914" y="1602"/>
                    </a:cxn>
                    <a:cxn ang="0">
                      <a:pos x="972" y="1510"/>
                    </a:cxn>
                    <a:cxn ang="0">
                      <a:pos x="1014" y="1483"/>
                    </a:cxn>
                    <a:cxn ang="0">
                      <a:pos x="990" y="1450"/>
                    </a:cxn>
                    <a:cxn ang="0">
                      <a:pos x="974" y="1361"/>
                    </a:cxn>
                    <a:cxn ang="0">
                      <a:pos x="455" y="582"/>
                    </a:cxn>
                    <a:cxn ang="0">
                      <a:pos x="577" y="132"/>
                    </a:cxn>
                    <a:cxn ang="0">
                      <a:pos x="96" y="0"/>
                    </a:cxn>
                    <a:cxn ang="0">
                      <a:pos x="82" y="27"/>
                    </a:cxn>
                    <a:cxn ang="0">
                      <a:pos x="0" y="225"/>
                    </a:cxn>
                    <a:cxn ang="0">
                      <a:pos x="33" y="344"/>
                    </a:cxn>
                    <a:cxn ang="0">
                      <a:pos x="33" y="344"/>
                    </a:cxn>
                  </a:cxnLst>
                  <a:rect l="0" t="0" r="r" b="b"/>
                  <a:pathLst>
                    <a:path w="1014" h="1693">
                      <a:moveTo>
                        <a:pt x="33" y="344"/>
                      </a:moveTo>
                      <a:lnTo>
                        <a:pt x="4" y="475"/>
                      </a:lnTo>
                      <a:lnTo>
                        <a:pt x="103" y="687"/>
                      </a:lnTo>
                      <a:lnTo>
                        <a:pt x="120" y="674"/>
                      </a:lnTo>
                      <a:lnTo>
                        <a:pt x="152" y="763"/>
                      </a:lnTo>
                      <a:lnTo>
                        <a:pt x="103" y="700"/>
                      </a:lnTo>
                      <a:lnTo>
                        <a:pt x="91" y="799"/>
                      </a:lnTo>
                      <a:lnTo>
                        <a:pt x="147" y="859"/>
                      </a:lnTo>
                      <a:lnTo>
                        <a:pt x="109" y="941"/>
                      </a:lnTo>
                      <a:lnTo>
                        <a:pt x="216" y="1167"/>
                      </a:lnTo>
                      <a:lnTo>
                        <a:pt x="192" y="1249"/>
                      </a:lnTo>
                      <a:lnTo>
                        <a:pt x="332" y="1314"/>
                      </a:lnTo>
                      <a:lnTo>
                        <a:pt x="383" y="1381"/>
                      </a:lnTo>
                      <a:lnTo>
                        <a:pt x="444" y="1403"/>
                      </a:lnTo>
                      <a:lnTo>
                        <a:pt x="444" y="1443"/>
                      </a:lnTo>
                      <a:lnTo>
                        <a:pt x="481" y="1452"/>
                      </a:lnTo>
                      <a:lnTo>
                        <a:pt x="564" y="1582"/>
                      </a:lnTo>
                      <a:lnTo>
                        <a:pt x="564" y="1673"/>
                      </a:lnTo>
                      <a:lnTo>
                        <a:pt x="925" y="1693"/>
                      </a:lnTo>
                      <a:lnTo>
                        <a:pt x="903" y="1657"/>
                      </a:lnTo>
                      <a:lnTo>
                        <a:pt x="914" y="1602"/>
                      </a:lnTo>
                      <a:lnTo>
                        <a:pt x="972" y="1510"/>
                      </a:lnTo>
                      <a:lnTo>
                        <a:pt x="1014" y="1483"/>
                      </a:lnTo>
                      <a:lnTo>
                        <a:pt x="990" y="1450"/>
                      </a:lnTo>
                      <a:lnTo>
                        <a:pt x="974" y="1361"/>
                      </a:lnTo>
                      <a:lnTo>
                        <a:pt x="455" y="582"/>
                      </a:lnTo>
                      <a:lnTo>
                        <a:pt x="577" y="132"/>
                      </a:lnTo>
                      <a:lnTo>
                        <a:pt x="96" y="0"/>
                      </a:lnTo>
                      <a:lnTo>
                        <a:pt x="82" y="27"/>
                      </a:lnTo>
                      <a:lnTo>
                        <a:pt x="0" y="225"/>
                      </a:lnTo>
                      <a:lnTo>
                        <a:pt x="33" y="344"/>
                      </a:lnTo>
                      <a:lnTo>
                        <a:pt x="33" y="344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84" name="Freeform 72"/>
                <p:cNvSpPr>
                  <a:spLocks/>
                </p:cNvSpPr>
                <p:nvPr userDrawn="1"/>
              </p:nvSpPr>
              <p:spPr bwMode="auto">
                <a:xfrm>
                  <a:off x="1628574" y="4389683"/>
                  <a:ext cx="473197" cy="481773"/>
                </a:xfrm>
                <a:custGeom>
                  <a:avLst/>
                  <a:gdLst/>
                  <a:ahLst/>
                  <a:cxnLst>
                    <a:cxn ang="0">
                      <a:pos x="56" y="627"/>
                    </a:cxn>
                    <a:cxn ang="0">
                      <a:pos x="34" y="591"/>
                    </a:cxn>
                    <a:cxn ang="0">
                      <a:pos x="45" y="536"/>
                    </a:cxn>
                    <a:cxn ang="0">
                      <a:pos x="103" y="444"/>
                    </a:cxn>
                    <a:cxn ang="0">
                      <a:pos x="145" y="417"/>
                    </a:cxn>
                    <a:cxn ang="0">
                      <a:pos x="121" y="384"/>
                    </a:cxn>
                    <a:cxn ang="0">
                      <a:pos x="105" y="295"/>
                    </a:cxn>
                    <a:cxn ang="0">
                      <a:pos x="123" y="127"/>
                    </a:cxn>
                    <a:cxn ang="0">
                      <a:pos x="152" y="119"/>
                    </a:cxn>
                    <a:cxn ang="0">
                      <a:pos x="201" y="148"/>
                    </a:cxn>
                    <a:cxn ang="0">
                      <a:pos x="243" y="0"/>
                    </a:cxn>
                    <a:cxn ang="0">
                      <a:pos x="874" y="105"/>
                    </a:cxn>
                    <a:cxn ang="0">
                      <a:pos x="742" y="986"/>
                    </a:cxn>
                    <a:cxn ang="0">
                      <a:pos x="548" y="959"/>
                    </a:cxn>
                    <a:cxn ang="0">
                      <a:pos x="428" y="926"/>
                    </a:cxn>
                    <a:cxn ang="0">
                      <a:pos x="181" y="828"/>
                    </a:cxn>
                    <a:cxn ang="0">
                      <a:pos x="0" y="676"/>
                    </a:cxn>
                    <a:cxn ang="0">
                      <a:pos x="56" y="627"/>
                    </a:cxn>
                    <a:cxn ang="0">
                      <a:pos x="56" y="627"/>
                    </a:cxn>
                  </a:cxnLst>
                  <a:rect l="0" t="0" r="r" b="b"/>
                  <a:pathLst>
                    <a:path w="874" h="986">
                      <a:moveTo>
                        <a:pt x="56" y="627"/>
                      </a:moveTo>
                      <a:lnTo>
                        <a:pt x="34" y="591"/>
                      </a:lnTo>
                      <a:lnTo>
                        <a:pt x="45" y="536"/>
                      </a:lnTo>
                      <a:lnTo>
                        <a:pt x="103" y="444"/>
                      </a:lnTo>
                      <a:lnTo>
                        <a:pt x="145" y="417"/>
                      </a:lnTo>
                      <a:lnTo>
                        <a:pt x="121" y="384"/>
                      </a:lnTo>
                      <a:lnTo>
                        <a:pt x="105" y="295"/>
                      </a:lnTo>
                      <a:lnTo>
                        <a:pt x="123" y="127"/>
                      </a:lnTo>
                      <a:lnTo>
                        <a:pt x="152" y="119"/>
                      </a:lnTo>
                      <a:lnTo>
                        <a:pt x="201" y="148"/>
                      </a:lnTo>
                      <a:lnTo>
                        <a:pt x="243" y="0"/>
                      </a:lnTo>
                      <a:lnTo>
                        <a:pt x="874" y="105"/>
                      </a:lnTo>
                      <a:lnTo>
                        <a:pt x="742" y="986"/>
                      </a:lnTo>
                      <a:lnTo>
                        <a:pt x="548" y="959"/>
                      </a:lnTo>
                      <a:lnTo>
                        <a:pt x="428" y="926"/>
                      </a:lnTo>
                      <a:lnTo>
                        <a:pt x="181" y="828"/>
                      </a:lnTo>
                      <a:lnTo>
                        <a:pt x="0" y="676"/>
                      </a:lnTo>
                      <a:lnTo>
                        <a:pt x="56" y="627"/>
                      </a:lnTo>
                      <a:lnTo>
                        <a:pt x="56" y="627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9143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123" name="Rectangle 122"/>
          <p:cNvSpPr/>
          <p:nvPr/>
        </p:nvSpPr>
        <p:spPr>
          <a:xfrm>
            <a:off x="2509838" y="6078538"/>
            <a:ext cx="3227387" cy="623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146" tIns="28572" rIns="57146" bIns="28572"/>
          <a:lstStyle/>
          <a:p>
            <a:pPr defTabSz="91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u="sng" dirty="0"/>
              <a:t>OWCP Cases September 2009-August 2010</a:t>
            </a:r>
          </a:p>
        </p:txBody>
      </p:sp>
      <p:grpSp>
        <p:nvGrpSpPr>
          <p:cNvPr id="1039" name="Group 123"/>
          <p:cNvGrpSpPr>
            <a:grpSpLocks/>
          </p:cNvGrpSpPr>
          <p:nvPr/>
        </p:nvGrpSpPr>
        <p:grpSpPr bwMode="auto">
          <a:xfrm>
            <a:off x="223838" y="2233613"/>
            <a:ext cx="2106612" cy="3490912"/>
            <a:chOff x="381000" y="3276600"/>
            <a:chExt cx="3581400" cy="5118814"/>
          </a:xfrm>
        </p:grpSpPr>
        <p:grpSp>
          <p:nvGrpSpPr>
            <p:cNvPr id="15" name="Group 358"/>
            <p:cNvGrpSpPr/>
            <p:nvPr/>
          </p:nvGrpSpPr>
          <p:grpSpPr>
            <a:xfrm>
              <a:off x="381000" y="3276600"/>
              <a:ext cx="2727557" cy="1117554"/>
              <a:chOff x="527001" y="3520360"/>
              <a:chExt cx="3035988" cy="1186565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27" name="TextBox 126"/>
              <p:cNvSpPr txBox="1"/>
              <p:nvPr/>
            </p:nvSpPr>
            <p:spPr>
              <a:xfrm>
                <a:off x="527001" y="4005796"/>
                <a:ext cx="424082" cy="215699"/>
              </a:xfrm>
              <a:prstGeom prst="rect">
                <a:avLst/>
              </a:prstGeom>
              <a:grpFill/>
            </p:spPr>
            <p:txBody>
              <a:bodyPr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R10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281695" y="3520360"/>
                <a:ext cx="245695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R6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092344" y="3601265"/>
                <a:ext cx="203230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R1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449812" y="3924887"/>
                <a:ext cx="248727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R4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202944" y="4262478"/>
                <a:ext cx="233562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R5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822725" y="4424289"/>
                <a:ext cx="233562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R3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245295" y="4005796"/>
                <a:ext cx="236594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R2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317294" y="3924887"/>
                <a:ext cx="245695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R9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061327" y="4491226"/>
                <a:ext cx="248727" cy="215699"/>
              </a:xfrm>
              <a:prstGeom prst="rect">
                <a:avLst/>
              </a:prstGeom>
              <a:grpFill/>
            </p:spPr>
            <p:txBody>
              <a:bodyPr wrap="none" lIns="0" tIns="0" rIns="0" bIns="0">
                <a:spAutoFit/>
              </a:bodyPr>
              <a:lstStyle/>
              <a:p>
                <a:pPr algn="ctr" defTabSz="9143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ndara" pitchFamily="34" charset="0"/>
                    <a:cs typeface="+mn-cs"/>
                    <a:hlinkClick r:id="" action="ppaction://noaction"/>
                  </a:rPr>
                  <a:t>R8</a:t>
                </a:r>
                <a:endParaRPr lang="en-US" sz="9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29580" y="4647669"/>
              <a:ext cx="3532820" cy="3747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latin typeface="Candara" pitchFamily="34" charset="0"/>
                  <a:cs typeface="+mn-cs"/>
                </a:rPr>
                <a:t>Stations:</a:t>
              </a: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22-Rocky Mountain Research Station 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24-Northern Research Station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26-Pacific Northwest Research Station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27-Pacific Southwest Research Station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33-Southern Research Station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latin typeface="Candara" pitchFamily="34" charset="0"/>
                  <a:cs typeface="+mn-cs"/>
                </a:rPr>
                <a:t>Other:</a:t>
              </a: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00-DC Operations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32-Forest Products Laboratory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41-International Institute of Tropical Forestry 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42-Northeastern Area S&amp;PF</a:t>
              </a:r>
              <a:r>
                <a:rPr lang="en-US" sz="800" dirty="0">
                  <a:latin typeface="Candara" pitchFamily="34" charset="0"/>
                  <a:cs typeface="+mn-cs"/>
                </a:rPr>
                <a:t>	</a:t>
              </a: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50-Office of the Chief</a:t>
              </a:r>
              <a:r>
                <a:rPr lang="en-US" sz="800" dirty="0">
                  <a:latin typeface="Candara" pitchFamily="34" charset="0"/>
                  <a:cs typeface="+mn-cs"/>
                </a:rPr>
                <a:t>	</a:t>
              </a: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51-Business Operations</a:t>
              </a:r>
              <a:r>
                <a:rPr lang="en-US" sz="800" dirty="0">
                  <a:latin typeface="Candara" pitchFamily="34" charset="0"/>
                  <a:cs typeface="+mn-cs"/>
                </a:rPr>
                <a:t>	</a:t>
              </a: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52-National Forest System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53-Chief Financial Office</a:t>
              </a:r>
              <a:r>
                <a:rPr lang="en-US" sz="800" dirty="0">
                  <a:latin typeface="Candara" pitchFamily="34" charset="0"/>
                  <a:cs typeface="+mn-cs"/>
                </a:rPr>
                <a:t>	</a:t>
              </a: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55-Research and Development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56-State and Private Forestry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Candara" pitchFamily="34" charset="0"/>
                  <a:cs typeface="+mn-cs"/>
                  <a:hlinkClick r:id="" action="ppaction://noaction"/>
                </a:rPr>
                <a:t>60-Law Enforcement and Investigations</a:t>
              </a:r>
              <a:endParaRPr lang="en-US" sz="800" dirty="0">
                <a:latin typeface="Candara" pitchFamily="34" charset="0"/>
                <a:cs typeface="+mn-cs"/>
              </a:endParaRPr>
            </a:p>
            <a:p>
              <a:pPr defTabSz="9143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latin typeface="Candara" pitchFamily="34" charset="0"/>
                  <a:cs typeface="+mn-cs"/>
                  <a:hlinkClick r:id="" action="ppaction://noaction"/>
                </a:rPr>
                <a:t>All RSAs</a:t>
              </a:r>
              <a:endParaRPr lang="en-US" sz="800" b="1" dirty="0">
                <a:latin typeface="Candara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57" r:id="rId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5pPr>
      <a:lvl6pPr marL="285727" algn="l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6pPr>
      <a:lvl7pPr marL="571454" algn="l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7pPr>
      <a:lvl8pPr marL="857180" algn="l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8pPr>
      <a:lvl9pPr marL="1142907" algn="l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Calibri" pitchFamily="34" charset="0"/>
        </a:defRPr>
      </a:lvl9pPr>
    </p:titleStyle>
    <p:bodyStyle>
      <a:lvl1pPr marL="21272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41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8538" indent="-141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288" indent="-141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1497" indent="-142863" algn="l" defTabSz="57145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57225" indent="-142863" algn="l" defTabSz="57145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52" indent="-142863" algn="l" defTabSz="57145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28678" indent="-142863" algn="l" defTabSz="57145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27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54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57180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07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634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361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088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815" algn="l" defTabSz="57145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>
            <a:off x="-5" y="962030"/>
            <a:ext cx="1981205" cy="5895971"/>
          </a:xfrm>
          <a:prstGeom prst="rect">
            <a:avLst/>
          </a:prstGeom>
          <a:gradFill flip="none" rotWithShape="1">
            <a:gsLst>
              <a:gs pos="0">
                <a:srgbClr val="CC9900">
                  <a:alpha val="65000"/>
                </a:srgbClr>
              </a:gs>
              <a:gs pos="5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13731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292475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defTabSz="913731">
              <a:defRPr sz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5363" y="0"/>
            <a:ext cx="531812" cy="8620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13731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95363" cy="862013"/>
          </a:xfrm>
          <a:prstGeom prst="rect">
            <a:avLst/>
          </a:prstGeom>
          <a:solidFill>
            <a:srgbClr val="232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13731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7175" y="0"/>
            <a:ext cx="530225" cy="862013"/>
          </a:xfrm>
          <a:prstGeom prst="rect">
            <a:avLst/>
          </a:prstGeom>
          <a:solidFill>
            <a:srgbClr val="6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913731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83" name="Picture 14" descr="colorshield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66675"/>
            <a:ext cx="663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854075"/>
            <a:ext cx="9144000" cy="0"/>
          </a:xfrm>
          <a:prstGeom prst="line">
            <a:avLst/>
          </a:prstGeom>
          <a:ln w="82550">
            <a:gradFill flip="none" rotWithShape="1">
              <a:gsLst>
                <a:gs pos="0">
                  <a:srgbClr val="FFC000">
                    <a:alpha val="52000"/>
                  </a:srgbClr>
                </a:gs>
                <a:gs pos="50000">
                  <a:srgbClr val="FFC000">
                    <a:alpha val="27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33450"/>
            <a:ext cx="914400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232C12"/>
                </a:gs>
                <a:gs pos="50000">
                  <a:srgbClr val="232C12">
                    <a:alpha val="34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itle Placeholder 17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6" r:id="rId2"/>
    <p:sldLayoutId id="2147484047" r:id="rId3"/>
    <p:sldLayoutId id="2147484050" r:id="rId4"/>
    <p:sldLayoutId id="2147484058" r:id="rId5"/>
  </p:sldLayoutIdLst>
  <p:transition spd="med">
    <p:fade/>
  </p:transition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defRPr sz="3200" b="1" kern="1200">
          <a:solidFill>
            <a:srgbClr val="4F6228"/>
          </a:solidFill>
          <a:latin typeface="Calibri" pitchFamily="34" charset="0"/>
          <a:ea typeface="+mj-ea"/>
          <a:cs typeface="Tahoma" pitchFamily="34" charset="0"/>
        </a:defRPr>
      </a:lvl1pPr>
      <a:lvl2pPr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2pPr>
      <a:lvl3pPr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3pPr>
      <a:lvl4pPr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4pPr>
      <a:lvl5pPr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rgbClr val="4F6228"/>
          </a:solidFill>
          <a:latin typeface="Calibri" pitchFamily="34" charset="0"/>
          <a:cs typeface="Tahoma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Clr>
          <a:srgbClr val="4F6228"/>
        </a:buClr>
        <a:buSzPct val="140000"/>
        <a:buFont typeface="Arial" charset="0"/>
        <a:buChar char="•"/>
        <a:defRPr lang="en-US" sz="2800" b="1" kern="1200" dirty="0">
          <a:solidFill>
            <a:schemeClr val="tx1"/>
          </a:solidFill>
          <a:latin typeface="Calibri" pitchFamily="34" charset="0"/>
          <a:ea typeface="+mn-ea"/>
          <a:cs typeface="Tahoma" pitchFamily="34" charset="0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Clr>
          <a:srgbClr val="984807"/>
        </a:buClr>
        <a:buFont typeface="Wingdings" pitchFamily="2" charset="2"/>
        <a:buChar char="§"/>
        <a:defRPr sz="2400" kern="1200">
          <a:solidFill>
            <a:schemeClr val="tx1"/>
          </a:solidFill>
          <a:latin typeface="Calibri" pitchFamily="34" charset="0"/>
          <a:ea typeface="+mn-ea"/>
          <a:cs typeface="Tahoma" pitchFamily="34" charset="0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200" kern="1200">
          <a:solidFill>
            <a:schemeClr val="tx1"/>
          </a:solidFill>
          <a:latin typeface="Calibri" pitchFamily="34" charset="0"/>
          <a:ea typeface="+mn-ea"/>
          <a:cs typeface="Tahoma" pitchFamily="34" charset="0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Calibri" pitchFamily="34" charset="0"/>
          <a:ea typeface="+mn-ea"/>
          <a:cs typeface="Tahoma" pitchFamily="34" charset="0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Calibri" pitchFamily="34" charset="0"/>
          <a:ea typeface="+mn-ea"/>
          <a:cs typeface="Tahoma" pitchFamily="34" charset="0"/>
        </a:defRPr>
      </a:lvl5pPr>
      <a:lvl6pPr marL="2514396" indent="-228581" algn="l" defTabSz="914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9" indent="-228581" algn="l" defTabSz="914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2" indent="-228581" algn="l" defTabSz="914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5" indent="-228581" algn="l" defTabSz="914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9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2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8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3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914400"/>
            <a:ext cx="7772400" cy="29718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 Forest Service Construction Opportunities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976-25F1-416A-AFB5-EE001A1D38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" y="59436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F6228"/>
                </a:solidFill>
              </a:rPr>
              <a:t>Jason Campbell</a:t>
            </a:r>
          </a:p>
          <a:p>
            <a:pPr algn="ctr"/>
            <a:r>
              <a:rPr lang="en-US" sz="1600" b="1" dirty="0">
                <a:solidFill>
                  <a:srgbClr val="4F6228"/>
                </a:solidFill>
              </a:rPr>
              <a:t>Engineer Plans &amp; Designs Program Manager </a:t>
            </a:r>
          </a:p>
          <a:p>
            <a:pPr algn="ctr"/>
            <a:r>
              <a:rPr lang="en-US" sz="1600" b="1" dirty="0">
                <a:solidFill>
                  <a:srgbClr val="4F6228"/>
                </a:solidFill>
              </a:rPr>
              <a:t>Francis Marion &amp; Sumter National Forests</a:t>
            </a:r>
          </a:p>
        </p:txBody>
      </p:sp>
      <p:pic>
        <p:nvPicPr>
          <p:cNvPr id="5" name="Picture 4" descr="A sign in the woods&#10;&#10;Description automatically generated with medium confidence">
            <a:extLst>
              <a:ext uri="{FF2B5EF4-FFF2-40B4-BE49-F238E27FC236}">
                <a16:creationId xmlns:a16="http://schemas.microsoft.com/office/drawing/2014/main" id="{A0CEF184-6F26-0D3D-33A5-5A88B132E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07" y="2389414"/>
            <a:ext cx="5669986" cy="3554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5275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5153B92-0977-40AA-BAD3-445A64B590A9}"/>
              </a:ext>
            </a:extLst>
          </p:cNvPr>
          <p:cNvSpPr txBox="1">
            <a:spLocks/>
          </p:cNvSpPr>
          <p:nvPr/>
        </p:nvSpPr>
        <p:spPr>
          <a:xfrm>
            <a:off x="838200" y="5867400"/>
            <a:ext cx="74676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ctr" defTabSz="914326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j-ea"/>
                <a:cs typeface="Tahoma" pitchFamily="34" charset="0"/>
              </a:rPr>
              <a:t>Questions?</a:t>
            </a:r>
          </a:p>
        </p:txBody>
      </p:sp>
      <p:pic>
        <p:nvPicPr>
          <p:cNvPr id="11" name="Picture 10" descr="A picture containing tree, outdoor, ground, water&#10;&#10;Description automatically generated">
            <a:extLst>
              <a:ext uri="{FF2B5EF4-FFF2-40B4-BE49-F238E27FC236}">
                <a16:creationId xmlns:a16="http://schemas.microsoft.com/office/drawing/2014/main" id="{5AB42CDA-6CDE-9026-1260-5DC73E28B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553200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03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657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Forest Service Overview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FS Funding Sources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Upcoming Projects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Project Execution Methods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2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205E12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6836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467600" cy="838200"/>
          </a:xfrm>
        </p:spPr>
        <p:txBody>
          <a:bodyPr/>
          <a:lstStyle/>
          <a:p>
            <a:pPr algn="r"/>
            <a:r>
              <a:rPr lang="en-US" dirty="0"/>
              <a:t> </a:t>
            </a:r>
            <a:r>
              <a:rPr lang="en-US" sz="2800" dirty="0">
                <a:solidFill>
                  <a:srgbClr val="205E12"/>
                </a:solidFill>
                <a:latin typeface="Arial" charset="0"/>
                <a:ea typeface="+mn-ea"/>
                <a:cs typeface="Arial" charset="0"/>
              </a:rPr>
              <a:t>Forest Service Regions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976-25F1-416A-AFB5-EE001A1D388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1981200"/>
            <a:ext cx="7307874" cy="4750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04568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b="1" dirty="0"/>
              <a:t>154 national forests and 20 national grasslands, which encompass 193 million acres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b="1" dirty="0"/>
              <a:t>Region 8 encompasses 13 States &amp; Puerto Rico; 14 Forests &amp; 2 Special Units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74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0502" y="186478"/>
            <a:ext cx="632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05E12"/>
                </a:solidFill>
              </a:rPr>
              <a:t>Francis Marion &amp; Sumter National Forests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3CD819-CC26-D8EC-180F-379DDF5B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83" y="990600"/>
            <a:ext cx="6118633" cy="4556129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912C1E3C-EBFF-055A-A29C-F0D0964E1D6F}"/>
              </a:ext>
            </a:extLst>
          </p:cNvPr>
          <p:cNvSpPr txBox="1">
            <a:spLocks/>
          </p:cNvSpPr>
          <p:nvPr/>
        </p:nvSpPr>
        <p:spPr>
          <a:xfrm>
            <a:off x="4575656" y="5517865"/>
            <a:ext cx="3581398" cy="125642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1313" indent="-341313" algn="l" defTabSz="912813" rtl="0" fontAlgn="base">
              <a:spcBef>
                <a:spcPct val="20000"/>
              </a:spcBef>
              <a:spcAft>
                <a:spcPct val="0"/>
              </a:spcAft>
              <a:buClr>
                <a:srgbClr val="4F6228"/>
              </a:buClr>
              <a:buSzPct val="80000"/>
              <a:buFont typeface="Wingdings" pitchFamily="2" charset="2"/>
              <a:buChar char=""/>
              <a:defRPr lang="en-US"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741363" indent="-284163" algn="l" defTabSz="912813" rtl="0" fontAlgn="base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1413" indent="-227013" algn="l" defTabSz="912813" rtl="0" fontAlgn="base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5986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58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396" indent="-228581" algn="l" defTabSz="914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9" indent="-228581" algn="l" defTabSz="914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2" indent="-228581" algn="l" defTabSz="914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85" indent="-228581" algn="l" defTabSz="914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Road Bridges</a:t>
            </a:r>
          </a:p>
          <a:p>
            <a:pPr marL="344488" indent="-344488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Dams</a:t>
            </a:r>
          </a:p>
          <a:p>
            <a:pPr marL="344488" indent="-344488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100+ Recreational Sites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11,000+ Archaeological Sites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87E5D-7FF0-2666-626C-7AA9AE25D59D}"/>
              </a:ext>
            </a:extLst>
          </p:cNvPr>
          <p:cNvSpPr txBox="1"/>
          <p:nvPr/>
        </p:nvSpPr>
        <p:spPr>
          <a:xfrm>
            <a:off x="1512683" y="5533601"/>
            <a:ext cx="2438809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4488" indent="-344488">
              <a:spcBef>
                <a:spcPct val="20000"/>
              </a:spcBef>
              <a:buClr>
                <a:srgbClr val="4F6228"/>
              </a:buClr>
              <a:buSzPct val="80000"/>
              <a:buFont typeface="Wingdings" pitchFamily="2" charset="2"/>
              <a:buChar char="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632,290 Acres</a:t>
            </a:r>
          </a:p>
          <a:p>
            <a:pPr marL="344488" indent="-344488">
              <a:spcBef>
                <a:spcPct val="20000"/>
              </a:spcBef>
              <a:buClr>
                <a:srgbClr val="4F6228"/>
              </a:buClr>
              <a:buSzPct val="80000"/>
              <a:buFont typeface="Wingdings" pitchFamily="2" charset="2"/>
              <a:buChar char="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Facilities</a:t>
            </a:r>
          </a:p>
          <a:p>
            <a:pPr marL="344488" indent="-344488">
              <a:spcBef>
                <a:spcPct val="20000"/>
              </a:spcBef>
              <a:buClr>
                <a:srgbClr val="4F6228"/>
              </a:buClr>
              <a:buSzPct val="80000"/>
              <a:buFont typeface="Wingdings" pitchFamily="2" charset="2"/>
              <a:buChar char="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1,700 Miles of Road</a:t>
            </a:r>
          </a:p>
          <a:p>
            <a:pPr marL="344488" indent="-344488">
              <a:spcBef>
                <a:spcPct val="20000"/>
              </a:spcBef>
              <a:buClr>
                <a:srgbClr val="4F6228"/>
              </a:buClr>
              <a:buSzPct val="80000"/>
              <a:buFont typeface="Wingdings" pitchFamily="2" charset="2"/>
              <a:buChar char="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 Miles of Trails</a:t>
            </a:r>
          </a:p>
        </p:txBody>
      </p:sp>
    </p:spTree>
    <p:extLst>
      <p:ext uri="{BB962C8B-B14F-4D97-AF65-F5344CB8AC3E}">
        <p14:creationId xmlns:p14="http://schemas.microsoft.com/office/powerpoint/2010/main" val="204709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638800"/>
          </a:xfrm>
        </p:spPr>
        <p:txBody>
          <a:bodyPr>
            <a:normAutofit/>
          </a:bodyPr>
          <a:lstStyle/>
          <a:p>
            <a:pPr lvl="0" fontAlgn="ctr"/>
            <a:r>
              <a:rPr lang="en-US" sz="26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Funding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 - ~$430K/yr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- ~$70K/yr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Trails - ~$25K/yr</a:t>
            </a:r>
          </a:p>
          <a:p>
            <a:pPr lvl="0" fontAlgn="ctr"/>
            <a:r>
              <a:rPr lang="en-US" sz="26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 Helene Supplemental: $60M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use across all program areas</a:t>
            </a:r>
          </a:p>
          <a:p>
            <a:pPr lvl="0" fontAlgn="ctr"/>
            <a:r>
              <a:rPr lang="en-US" sz="26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Improvement &amp; Maintenance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$78M for FY26 FS-wide; 50% cut from previous years</a:t>
            </a:r>
          </a:p>
          <a:p>
            <a:pPr fontAlgn="ctr"/>
            <a:r>
              <a:rPr lang="en-US" sz="26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Sources (amounts vary)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Timber Sales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Grants, Agreements, Partnerships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Relief for Federally Owned Highways (ERFO)</a:t>
            </a:r>
          </a:p>
          <a:p>
            <a:pPr lvl="1" fontAlgn="ctr"/>
            <a:r>
              <a:rPr lang="en-US" sz="22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Lands Transportation Program (FLTP)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0" y="141071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205E12"/>
                </a:solidFill>
              </a:rPr>
              <a:t>FS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170494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advertise/award in FY26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Snake Ridge Rifle Range (AP)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NFSR 376 &amp; 1067 Aquatic Organism Passages (EN)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Creek Bridge Replacement (EN)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Palmetto Trail Bridge &amp; Boardwalk Repairs (EN)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 Hall Campground Renovation (FM)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Cooter Creek Bridge Replacement (FM)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Bridge Designs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33600" y="19594"/>
            <a:ext cx="70104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 defTabSz="914326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05E12"/>
                </a:solidFill>
              </a:rPr>
              <a:t>FY26 Projects</a:t>
            </a:r>
          </a:p>
        </p:txBody>
      </p:sp>
    </p:spTree>
    <p:extLst>
      <p:ext uri="{BB962C8B-B14F-4D97-AF65-F5344CB8AC3E}">
        <p14:creationId xmlns:p14="http://schemas.microsoft.com/office/powerpoint/2010/main" val="220102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to advertise/award in FY27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Branch Bridge Replacement (EN)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 Gully Bridge Replacement (FM)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Mosquito Creek Bridge Replacement (FM)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33600" y="19594"/>
            <a:ext cx="70104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 defTabSz="914326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05E12"/>
                </a:solidFill>
              </a:rPr>
              <a:t>Planned FY27 Projects</a:t>
            </a:r>
          </a:p>
        </p:txBody>
      </p:sp>
    </p:spTree>
    <p:extLst>
      <p:ext uri="{BB962C8B-B14F-4D97-AF65-F5344CB8AC3E}">
        <p14:creationId xmlns:p14="http://schemas.microsoft.com/office/powerpoint/2010/main" val="207448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8F29A-A276-DE9F-D8B7-101DE4926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70A842-E9D1-A1D0-DA03-6BB95D5A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Autofit/>
          </a:bodyPr>
          <a:lstStyle/>
          <a:p>
            <a:pPr fontAlgn="ctr"/>
            <a:r>
              <a:rPr lang="en-US" sz="26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Procurement &amp; Property Services (PPS)</a:t>
            </a: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Bid</a:t>
            </a: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 Marion &amp; Sumter NFs MATOC (Road Mx)</a:t>
            </a: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Regional/National MATOCs &amp; IDIQs</a:t>
            </a: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8 A&amp;E Shortlist (Design)</a:t>
            </a: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DOI/FS Interagency MATOCs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US" sz="26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(some examples)</a:t>
            </a: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Conservancy (TNC) </a:t>
            </a:r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AOP Design &amp; Construction</a:t>
            </a:r>
            <a:endParaRPr lang="en-US" sz="20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Forestry Commission </a:t>
            </a:r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Road Mx</a:t>
            </a:r>
            <a:endParaRPr lang="en-US" sz="20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Rivers </a:t>
            </a:r>
            <a:r>
              <a:rPr lang="en-US" sz="2000" dirty="0">
                <a:solidFill>
                  <a:srgbClr val="205E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Dam Mx </a:t>
            </a:r>
            <a:endParaRPr lang="en-US" sz="20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205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E2D5320-1816-ED95-8C43-335F7FC457D1}"/>
              </a:ext>
            </a:extLst>
          </p:cNvPr>
          <p:cNvSpPr txBox="1">
            <a:spLocks/>
          </p:cNvSpPr>
          <p:nvPr/>
        </p:nvSpPr>
        <p:spPr>
          <a:xfrm>
            <a:off x="2133600" y="19594"/>
            <a:ext cx="70104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 defTabSz="914326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05E12"/>
                </a:solidFill>
              </a:rPr>
              <a:t> Project Execution Methods</a:t>
            </a:r>
          </a:p>
        </p:txBody>
      </p:sp>
    </p:spTree>
    <p:extLst>
      <p:ext uri="{BB962C8B-B14F-4D97-AF65-F5344CB8AC3E}">
        <p14:creationId xmlns:p14="http://schemas.microsoft.com/office/powerpoint/2010/main" val="275618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F392121-DBEF-4C18-9767-8C99344F2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050592"/>
            <a:ext cx="6553200" cy="574644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67C0769-03E9-4F31-A011-6D84924123DC}"/>
              </a:ext>
            </a:extLst>
          </p:cNvPr>
          <p:cNvSpPr txBox="1">
            <a:spLocks/>
          </p:cNvSpPr>
          <p:nvPr/>
        </p:nvSpPr>
        <p:spPr>
          <a:xfrm>
            <a:off x="1676400" y="60960"/>
            <a:ext cx="7467600" cy="838200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 defTabSz="914326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05E12"/>
                </a:solidFill>
              </a:rPr>
              <a:t>Federal Contracting – Register in SAM</a:t>
            </a:r>
          </a:p>
        </p:txBody>
      </p:sp>
    </p:spTree>
    <p:extLst>
      <p:ext uri="{BB962C8B-B14F-4D97-AF65-F5344CB8AC3E}">
        <p14:creationId xmlns:p14="http://schemas.microsoft.com/office/powerpoint/2010/main" val="3764946352"/>
      </p:ext>
    </p:extLst>
  </p:cSld>
  <p:clrMapOvr>
    <a:masterClrMapping/>
  </p:clrMapOvr>
</p:sld>
</file>

<file path=ppt/theme/theme1.xml><?xml version="1.0" encoding="utf-8"?>
<a:theme xmlns:a="http://schemas.openxmlformats.org/drawingml/2006/main" name="Dashboard - Regional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6600"/>
      </a:hlink>
      <a:folHlink>
        <a:srgbClr val="33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659cab-fd6e-4ca1-87a4-dffbdaff7c59" xsi:nil="true"/>
    <lcf76f155ced4ddcb4097134ff3c332f xmlns="29afe670-602a-49c5-a0d0-8f32c4f09627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53D141E1A5941BE17637C46625E7F" ma:contentTypeVersion="26" ma:contentTypeDescription="Create a new document." ma:contentTypeScope="" ma:versionID="e2dbe0fab97655356b990dfbe8a3a8a7">
  <xsd:schema xmlns:xsd="http://www.w3.org/2001/XMLSchema" xmlns:xs="http://www.w3.org/2001/XMLSchema" xmlns:p="http://schemas.microsoft.com/office/2006/metadata/properties" xmlns:ns2="29afe670-602a-49c5-a0d0-8f32c4f09627" xmlns:ns3="b1659cab-fd6e-4ca1-87a4-dffbdaff7c59" targetNamespace="http://schemas.microsoft.com/office/2006/metadata/properties" ma:root="true" ma:fieldsID="eae9ed86304e24a563b6425c7e247327" ns2:_="" ns3:_="">
    <xsd:import namespace="29afe670-602a-49c5-a0d0-8f32c4f09627"/>
    <xsd:import namespace="b1659cab-fd6e-4ca1-87a4-dffbdaff7c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fe670-602a-49c5-a0d0-8f32c4f09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d8846e1-90b2-43c9-a6fa-8783aad2a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59cab-fd6e-4ca1-87a4-dffbdaff7c5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baed47-e6f2-499c-b3dd-4d0ff7b44821}" ma:internalName="TaxCatchAll" ma:showField="CatchAllData" ma:web="b1659cab-fd6e-4ca1-87a4-dffbdaff7c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F41D40-E61A-49EB-854D-6A6C5EBC10D1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01a303e-d77e-49d3-a2e6-9b2d5b06f4d8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AE952B-1818-4B4F-B9EF-ABEFEFFB557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C74908C-1437-4259-A69C-92397FB480A6}"/>
</file>

<file path=customXml/itemProps4.xml><?xml version="1.0" encoding="utf-8"?>
<ds:datastoreItem xmlns:ds="http://schemas.openxmlformats.org/officeDocument/2006/customXml" ds:itemID="{AA79CFE9-1E40-4DE7-A31B-B18E6824A3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38075</TotalTime>
  <Words>496</Words>
  <Application>Microsoft Office PowerPoint</Application>
  <PresentationFormat>On-screen Show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Century Gothic</vt:lpstr>
      <vt:lpstr>Verdana</vt:lpstr>
      <vt:lpstr>Wingdings</vt:lpstr>
      <vt:lpstr>Dashboard - Regional</vt:lpstr>
      <vt:lpstr>Theme1</vt:lpstr>
      <vt:lpstr>US Forest Service Construction Opportunities </vt:lpstr>
      <vt:lpstr>PowerPoint Presentation</vt:lpstr>
      <vt:lpstr> Forest Service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HRM UPDATE</dc:title>
  <dc:subject>HRM ALBUQUERQUE</dc:subject>
  <dc:creator>USFS HEM</dc:creator>
  <cp:lastModifiedBy>Campbell, Jason - FS, SC</cp:lastModifiedBy>
  <cp:revision>1817</cp:revision>
  <cp:lastPrinted>2026-03-13T11:52:52Z</cp:lastPrinted>
  <dcterms:created xsi:type="dcterms:W3CDTF">2009-10-05T18:05:17Z</dcterms:created>
  <dcterms:modified xsi:type="dcterms:W3CDTF">2026-03-13T14:27:30Z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0x01010086B53D141E1A5941BE17637C46625E7F</vt:lpwstr>
  </property>
  <property fmtid="{D5CDD505-2E9C-101B-9397-08002B2CF9AE}" pid="3" name="_dlc_DocIdItemGuid">
    <vt:lpwstr>b699ecda-e0b8-4635-b136-4283f74afdde</vt:lpwstr>
  </property>
</Properties>
</file>