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11"/>
  </p:notesMasterIdLst>
  <p:sldIdLst>
    <p:sldId id="7965" r:id="rId5"/>
    <p:sldId id="7972" r:id="rId6"/>
    <p:sldId id="8003" r:id="rId7"/>
    <p:sldId id="7992" r:id="rId8"/>
    <p:sldId id="8121" r:id="rId9"/>
    <p:sldId id="8122" r:id="rId10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DE8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352010-F5A7-414A-B062-D3598C36D479}" v="32" dt="2026-03-13T17:01:50.355"/>
    <p1510:client id="{9B514B99-E5E1-4979-AA7D-A706FCEBF7E8}" v="16" dt="2026-03-13T11:15:27.1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25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DONI, ERIC B CIV USAF AMC 628 CES/CSS" userId="S::eric.baldoni.1@us.af.mil::fbfaee8a-5edc-4eef-849f-9965607b8480" providerId="AD" clId="Web-{968DC888-7214-ADCE-0A5E-B016C3846195}"/>
    <pc:docChg chg="modSld">
      <pc:chgData name="BALDONI, ERIC B CIV USAF AMC 628 CES/CSS" userId="S::eric.baldoni.1@us.af.mil::fbfaee8a-5edc-4eef-849f-9965607b8480" providerId="AD" clId="Web-{968DC888-7214-ADCE-0A5E-B016C3846195}" dt="2026-03-09T16:24:09.711" v="626" actId="20577"/>
      <pc:docMkLst>
        <pc:docMk/>
      </pc:docMkLst>
    </pc:docChg>
  </pc:docChgLst>
  <pc:docChgLst>
    <pc:chgData name="LEGG, PAUL L CIV USAF AMC 628 CES/CEO" userId="ea5b3551-85c7-46da-adf6-335aed00b2b0" providerId="ADAL" clId="{9165E26E-5BE1-483C-AE30-F2DC66676A47}"/>
    <pc:docChg chg="custSel modSld modNotesMaster">
      <pc:chgData name="LEGG, PAUL L CIV USAF AMC 628 CES/CEO" userId="ea5b3551-85c7-46da-adf6-335aed00b2b0" providerId="ADAL" clId="{9165E26E-5BE1-483C-AE30-F2DC66676A47}" dt="2026-03-09T16:27:05.093" v="1177" actId="20577"/>
      <pc:docMkLst>
        <pc:docMk/>
      </pc:docMkLst>
      <pc:sldChg chg="modNotes">
        <pc:chgData name="LEGG, PAUL L CIV USAF AMC 628 CES/CEO" userId="ea5b3551-85c7-46da-adf6-335aed00b2b0" providerId="ADAL" clId="{9165E26E-5BE1-483C-AE30-F2DC66676A47}" dt="2026-03-09T16:14:56.451" v="1098"/>
        <pc:sldMkLst>
          <pc:docMk/>
          <pc:sldMk cId="2909909323" sldId="7965"/>
        </pc:sldMkLst>
      </pc:sldChg>
      <pc:sldChg chg="modNotes">
        <pc:chgData name="LEGG, PAUL L CIV USAF AMC 628 CES/CEO" userId="ea5b3551-85c7-46da-adf6-335aed00b2b0" providerId="ADAL" clId="{9165E26E-5BE1-483C-AE30-F2DC66676A47}" dt="2026-03-09T16:14:56.451" v="1098"/>
        <pc:sldMkLst>
          <pc:docMk/>
          <pc:sldMk cId="3499575405" sldId="8121"/>
        </pc:sldMkLst>
      </pc:sldChg>
    </pc:docChg>
  </pc:docChgLst>
  <pc:docChgLst>
    <pc:chgData name="HOLSCLAW, DANA T CIV USAF AMC 628 CES/CEI" userId="S::dana.holsclaw@us.af.mil::f6834ca1-4535-4350-815d-340704f61457" providerId="AD" clId="Web-{C99BDC4D-5DD2-4A81-B0C4-1B45045E4219}"/>
    <pc:docChg chg="delSld modSld">
      <pc:chgData name="HOLSCLAW, DANA T CIV USAF AMC 628 CES/CEI" userId="S::dana.holsclaw@us.af.mil::f6834ca1-4535-4350-815d-340704f61457" providerId="AD" clId="Web-{C99BDC4D-5DD2-4A81-B0C4-1B45045E4219}" dt="2026-03-06T18:54:48.937" v="445"/>
      <pc:docMkLst>
        <pc:docMk/>
      </pc:docMkLst>
    </pc:docChg>
  </pc:docChgLst>
  <pc:docChgLst>
    <pc:chgData name="LAYDEN, GERALD A CIV USAF AMC 628 CES/CEIH" userId="S::gerald.layden.1@us.af.mil::4c5b8894-631f-4f3f-b0c0-423dd2e497ad" providerId="AD" clId="Web-{57AEBF06-20E9-BEAD-2E24-952587E453E2}"/>
    <pc:docChg chg="modSld">
      <pc:chgData name="LAYDEN, GERALD A CIV USAF AMC 628 CES/CEIH" userId="S::gerald.layden.1@us.af.mil::4c5b8894-631f-4f3f-b0c0-423dd2e497ad" providerId="AD" clId="Web-{57AEBF06-20E9-BEAD-2E24-952587E453E2}" dt="2026-03-09T16:18:25.341" v="61"/>
      <pc:docMkLst>
        <pc:docMk/>
      </pc:docMkLst>
    </pc:docChg>
  </pc:docChgLst>
  <pc:docChgLst>
    <pc:chgData name="LAYDEN, GERALD A CIV USAF AMC 628 CES/CEIH" userId="S::gerald.layden.1@us.af.mil::4c5b8894-631f-4f3f-b0c0-423dd2e497ad" providerId="AD" clId="Web-{5DDEB53B-8DDA-FEBE-6426-27222D37DCA3}"/>
    <pc:docChg chg="modSld">
      <pc:chgData name="LAYDEN, GERALD A CIV USAF AMC 628 CES/CEIH" userId="S::gerald.layden.1@us.af.mil::4c5b8894-631f-4f3f-b0c0-423dd2e497ad" providerId="AD" clId="Web-{5DDEB53B-8DDA-FEBE-6426-27222D37DCA3}" dt="2026-03-09T14:38:39.931" v="5"/>
      <pc:docMkLst>
        <pc:docMk/>
      </pc:docMkLst>
    </pc:docChg>
  </pc:docChgLst>
  <pc:docChgLst>
    <pc:chgData name="HOLSCLAW, DANA T CIV USAF AMC 628 CES/CEI" userId="f6834ca1-4535-4350-815d-340704f61457" providerId="ADAL" clId="{89428B27-D476-42E1-B26C-7CD6449DF7AA}"/>
    <pc:docChg chg="modSld">
      <pc:chgData name="HOLSCLAW, DANA T CIV USAF AMC 628 CES/CEI" userId="f6834ca1-4535-4350-815d-340704f61457" providerId="ADAL" clId="{89428B27-D476-42E1-B26C-7CD6449DF7AA}" dt="2026-03-06T17:28:00.840" v="6"/>
      <pc:docMkLst>
        <pc:docMk/>
      </pc:docMkLst>
      <pc:sldChg chg="modSp mod">
        <pc:chgData name="HOLSCLAW, DANA T CIV USAF AMC 628 CES/CEI" userId="f6834ca1-4535-4350-815d-340704f61457" providerId="ADAL" clId="{89428B27-D476-42E1-B26C-7CD6449DF7AA}" dt="2026-03-06T17:26:27.240" v="1" actId="20577"/>
        <pc:sldMkLst>
          <pc:docMk/>
          <pc:sldMk cId="2909909323" sldId="7965"/>
        </pc:sldMkLst>
        <pc:spChg chg="mod">
          <ac:chgData name="HOLSCLAW, DANA T CIV USAF AMC 628 CES/CEI" userId="f6834ca1-4535-4350-815d-340704f61457" providerId="ADAL" clId="{89428B27-D476-42E1-B26C-7CD6449DF7AA}" dt="2026-03-06T17:26:27.240" v="1" actId="20577"/>
          <ac:spMkLst>
            <pc:docMk/>
            <pc:sldMk cId="2909909323" sldId="7965"/>
            <ac:spMk id="2" creationId="{49192B68-4F23-2C72-65AE-95A8CE730496}"/>
          </ac:spMkLst>
        </pc:spChg>
      </pc:sldChg>
    </pc:docChg>
  </pc:docChgLst>
  <pc:docChgLst>
    <pc:chgData name="LAYDEN, GERALD A CIV USAF AMC 628 CES/CEIH" userId="S::gerald.layden.1@us.af.mil::4c5b8894-631f-4f3f-b0c0-423dd2e497ad" providerId="AD" clId="Web-{3E4E528E-4A6C-9C53-4887-51863FFE9E74}"/>
    <pc:docChg chg="modSld">
      <pc:chgData name="LAYDEN, GERALD A CIV USAF AMC 628 CES/CEIH" userId="S::gerald.layden.1@us.af.mil::4c5b8894-631f-4f3f-b0c0-423dd2e497ad" providerId="AD" clId="Web-{3E4E528E-4A6C-9C53-4887-51863FFE9E74}" dt="2026-03-09T11:55:58.912" v="2053"/>
      <pc:docMkLst>
        <pc:docMk/>
      </pc:docMkLst>
    </pc:docChg>
  </pc:docChgLst>
  <pc:docChgLst>
    <pc:chgData name="DAVIS, ETORIA S SSgt USAF AMC 628 CES/CSS" userId="S::etoria.davis@us.af.mil::4a449bef-80e2-4b16-900a-8165d119349c" providerId="AD" clId="Web-{00CE3B38-0094-4CBE-868E-537400F6E3AB}"/>
    <pc:docChg chg="modSld">
      <pc:chgData name="DAVIS, ETORIA S SSgt USAF AMC 628 CES/CSS" userId="S::etoria.davis@us.af.mil::4a449bef-80e2-4b16-900a-8165d119349c" providerId="AD" clId="Web-{00CE3B38-0094-4CBE-868E-537400F6E3AB}" dt="2026-03-02T14:49:14.922" v="9" actId="14100"/>
      <pc:docMkLst>
        <pc:docMk/>
      </pc:docMkLst>
    </pc:docChg>
  </pc:docChgLst>
  <pc:docChgLst>
    <pc:chgData name="DAVIS, ETORIA S SSgt USAF AMC 628 CES/CSS" userId="S::etoria.davis@us.af.mil::4a449bef-80e2-4b16-900a-8165d119349c" providerId="AD" clId="Web-{E12AEF5C-356B-479D-8BAF-DF43213140E1}"/>
    <pc:docChg chg="modSld">
      <pc:chgData name="DAVIS, ETORIA S SSgt USAF AMC 628 CES/CSS" userId="S::etoria.davis@us.af.mil::4a449bef-80e2-4b16-900a-8165d119349c" providerId="AD" clId="Web-{E12AEF5C-356B-479D-8BAF-DF43213140E1}" dt="2026-02-27T17:55:13.803" v="0"/>
      <pc:docMkLst>
        <pc:docMk/>
      </pc:docMkLst>
    </pc:docChg>
  </pc:docChgLst>
  <pc:docChgLst>
    <pc:chgData name="ABLES, JOSEPH A III Capt USAF AMC 628 CES/CED" userId="03ecb627-857e-4be2-a62e-5ad78fa5964c" providerId="ADAL" clId="{F999097E-5CBC-49D6-8699-286899290260}"/>
    <pc:docChg chg="custSel modSld sldOrd">
      <pc:chgData name="ABLES, JOSEPH A III Capt USAF AMC 628 CES/CED" userId="03ecb627-857e-4be2-a62e-5ad78fa5964c" providerId="ADAL" clId="{F999097E-5CBC-49D6-8699-286899290260}" dt="2026-03-02T21:07:36.770" v="46" actId="20577"/>
      <pc:docMkLst>
        <pc:docMk/>
      </pc:docMkLst>
    </pc:docChg>
  </pc:docChgLst>
  <pc:docChgLst>
    <pc:chgData name="FARRELL, DARCY A 2d Lt USAF AMC 628 CES/CSS" userId="ac84164b-32b7-4edd-a1af-c1eb3284efa9" providerId="ADAL" clId="{4928BC31-89F9-41F9-A4E4-ACCDEA19D7F1}"/>
    <pc:docChg chg="modSld">
      <pc:chgData name="FARRELL, DARCY A 2d Lt USAF AMC 628 CES/CSS" userId="ac84164b-32b7-4edd-a1af-c1eb3284efa9" providerId="ADAL" clId="{4928BC31-89F9-41F9-A4E4-ACCDEA19D7F1}" dt="2026-02-27T17:09:42.710" v="12" actId="20577"/>
      <pc:docMkLst>
        <pc:docMk/>
      </pc:docMkLst>
      <pc:sldChg chg="modSp mod">
        <pc:chgData name="FARRELL, DARCY A 2d Lt USAF AMC 628 CES/CSS" userId="ac84164b-32b7-4edd-a1af-c1eb3284efa9" providerId="ADAL" clId="{4928BC31-89F9-41F9-A4E4-ACCDEA19D7F1}" dt="2026-02-27T17:09:42.710" v="12" actId="20577"/>
        <pc:sldMkLst>
          <pc:docMk/>
          <pc:sldMk cId="2909909323" sldId="7965"/>
        </pc:sldMkLst>
        <pc:spChg chg="mod">
          <ac:chgData name="FARRELL, DARCY A 2d Lt USAF AMC 628 CES/CSS" userId="ac84164b-32b7-4edd-a1af-c1eb3284efa9" providerId="ADAL" clId="{4928BC31-89F9-41F9-A4E4-ACCDEA19D7F1}" dt="2026-02-27T17:09:42.710" v="12" actId="20577"/>
          <ac:spMkLst>
            <pc:docMk/>
            <pc:sldMk cId="2909909323" sldId="7965"/>
            <ac:spMk id="2" creationId="{49192B68-4F23-2C72-65AE-95A8CE730496}"/>
          </ac:spMkLst>
        </pc:spChg>
      </pc:sldChg>
    </pc:docChg>
  </pc:docChgLst>
  <pc:docChgLst>
    <pc:chgData name="KOSKIE, DAVIS A 1st Lt USAF AMC 628 CES/CEX" userId="cba7130a-bb35-4fc1-b1ed-a36a16f1d62d" providerId="ADAL" clId="{699D1DF2-922E-4454-86FB-AF2884E512F8}"/>
    <pc:docChg chg="modSld">
      <pc:chgData name="KOSKIE, DAVIS A 1st Lt USAF AMC 628 CES/CEX" userId="cba7130a-bb35-4fc1-b1ed-a36a16f1d62d" providerId="ADAL" clId="{699D1DF2-922E-4454-86FB-AF2884E512F8}" dt="2026-03-02T20:57:47.228" v="5" actId="20577"/>
      <pc:docMkLst>
        <pc:docMk/>
      </pc:docMkLst>
    </pc:docChg>
  </pc:docChgLst>
  <pc:docChgLst>
    <pc:chgData name="PORTER, SARAH E SrA USAF AMC 628 CES/CSS" userId="S::sarah.porter.5@us.af.mil::f3229de4-0a2c-4d83-9f5b-f92daab1c507" providerId="AD" clId="Web-{128E55C7-215F-27E4-2104-7FC172D47D74}"/>
    <pc:docChg chg="addSld delSld modSld">
      <pc:chgData name="PORTER, SARAH E SrA USAF AMC 628 CES/CSS" userId="S::sarah.porter.5@us.af.mil::f3229de4-0a2c-4d83-9f5b-f92daab1c507" providerId="AD" clId="Web-{128E55C7-215F-27E4-2104-7FC172D47D74}" dt="2026-03-09T14:19:19.639" v="4"/>
      <pc:docMkLst>
        <pc:docMk/>
      </pc:docMkLst>
    </pc:docChg>
  </pc:docChgLst>
  <pc:docChgLst>
    <pc:chgData name="HOLSCLAW, DANA T CIV USAF AMC 628 CES/CEI" userId="S::dana.holsclaw@us.af.mil::f6834ca1-4535-4350-815d-340704f61457" providerId="AD" clId="Web-{7032807C-2490-4528-91E2-8D178566434D}"/>
    <pc:docChg chg="addSld modSld">
      <pc:chgData name="HOLSCLAW, DANA T CIV USAF AMC 628 CES/CEI" userId="S::dana.holsclaw@us.af.mil::f6834ca1-4535-4350-815d-340704f61457" providerId="AD" clId="Web-{7032807C-2490-4528-91E2-8D178566434D}" dt="2026-03-02T17:53:35.441" v="1275"/>
      <pc:docMkLst>
        <pc:docMk/>
      </pc:docMkLst>
    </pc:docChg>
  </pc:docChgLst>
  <pc:docChgLst>
    <pc:chgData name="YOUNG, CHRISTOPHER B CIV USAF AMC 628 CES/CEIAP" userId="S::christopher.young.118@us.af.mil::de1d95ff-8493-4a0e-8176-6d38554c7eeb" providerId="AD" clId="Web-{BDD3C665-C2E1-A748-CF9C-72B0C4CDFEEF}"/>
    <pc:docChg chg="modSld">
      <pc:chgData name="YOUNG, CHRISTOPHER B CIV USAF AMC 628 CES/CEIAP" userId="S::christopher.young.118@us.af.mil::de1d95ff-8493-4a0e-8176-6d38554c7eeb" providerId="AD" clId="Web-{BDD3C665-C2E1-A748-CF9C-72B0C4CDFEEF}" dt="2026-03-02T15:47:10.332" v="154"/>
      <pc:docMkLst>
        <pc:docMk/>
      </pc:docMkLst>
    </pc:docChg>
  </pc:docChgLst>
  <pc:docChgLst>
    <pc:chgData name="FRANKLIN, JOY L CIV USAF AMC 628 CES/CEIA" userId="S::joy.franklin.3@us.af.mil::ca28359d-4547-4834-ae79-310357c18d59" providerId="AD" clId="Web-{6D1873C7-7424-2230-55E7-13A3C5324D17}"/>
    <pc:docChg chg="modSld">
      <pc:chgData name="FRANKLIN, JOY L CIV USAF AMC 628 CES/CEIA" userId="S::joy.franklin.3@us.af.mil::ca28359d-4547-4834-ae79-310357c18d59" providerId="AD" clId="Web-{6D1873C7-7424-2230-55E7-13A3C5324D17}" dt="2026-03-09T13:52:34.319" v="70"/>
      <pc:docMkLst>
        <pc:docMk/>
      </pc:docMkLst>
    </pc:docChg>
  </pc:docChgLst>
  <pc:docChgLst>
    <pc:chgData name="YOUNG, CHRISTOPHER B CIV USAF AMC 628 CES/CEIAP" userId="S::christopher.young.118@us.af.mil::de1d95ff-8493-4a0e-8176-6d38554c7eeb" providerId="AD" clId="Web-{79D9501D-B93B-F185-2B13-3112C733C54C}"/>
    <pc:docChg chg="modSld">
      <pc:chgData name="YOUNG, CHRISTOPHER B CIV USAF AMC 628 CES/CEIAP" userId="S::christopher.young.118@us.af.mil::de1d95ff-8493-4a0e-8176-6d38554c7eeb" providerId="AD" clId="Web-{79D9501D-B93B-F185-2B13-3112C733C54C}" dt="2026-03-09T12:29:50.104" v="98"/>
      <pc:docMkLst>
        <pc:docMk/>
      </pc:docMkLst>
    </pc:docChg>
  </pc:docChgLst>
  <pc:docChgLst>
    <pc:chgData name="RANDAZZO, SALVATORE F CIV USAF AMC 628 CES/DD" userId="61d321cd-d035-4bfe-854d-5183709a5ff6" providerId="ADAL" clId="{8D9B3D73-368F-41F8-AF17-C1891DC34FCB}"/>
    <pc:docChg chg="undo custSel addSld delSld modSld delMainMaster">
      <pc:chgData name="RANDAZZO, SALVATORE F CIV USAF AMC 628 CES/DD" userId="61d321cd-d035-4bfe-854d-5183709a5ff6" providerId="ADAL" clId="{8D9B3D73-368F-41F8-AF17-C1891DC34FCB}" dt="2026-03-13T17:01:50.355" v="4683"/>
      <pc:docMkLst>
        <pc:docMk/>
      </pc:docMkLst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3746378801" sldId="268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2811032261" sldId="321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974811779" sldId="4665"/>
        </pc:sldMkLst>
      </pc:sldChg>
      <pc:sldChg chg="modSp mod">
        <pc:chgData name="RANDAZZO, SALVATORE F CIV USAF AMC 628 CES/DD" userId="61d321cd-d035-4bfe-854d-5183709a5ff6" providerId="ADAL" clId="{8D9B3D73-368F-41F8-AF17-C1891DC34FCB}" dt="2026-03-13T16:22:21.856" v="4174" actId="20577"/>
        <pc:sldMkLst>
          <pc:docMk/>
          <pc:sldMk cId="2909909323" sldId="7965"/>
        </pc:sldMkLst>
        <pc:spChg chg="mod">
          <ac:chgData name="RANDAZZO, SALVATORE F CIV USAF AMC 628 CES/DD" userId="61d321cd-d035-4bfe-854d-5183709a5ff6" providerId="ADAL" clId="{8D9B3D73-368F-41F8-AF17-C1891DC34FCB}" dt="2026-03-13T16:22:21.856" v="4174" actId="20577"/>
          <ac:spMkLst>
            <pc:docMk/>
            <pc:sldMk cId="2909909323" sldId="7965"/>
            <ac:spMk id="2" creationId="{49192B68-4F23-2C72-65AE-95A8CE730496}"/>
          </ac:spMkLst>
        </pc:spChg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1592324347" sldId="7966"/>
        </pc:sldMkLst>
      </pc:sldChg>
      <pc:sldChg chg="modSp del mod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679305253" sldId="7967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3047034228" sldId="7968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565265633" sldId="7971"/>
        </pc:sldMkLst>
      </pc:sldChg>
      <pc:sldChg chg="addSp delSp modSp add mod">
        <pc:chgData name="RANDAZZO, SALVATORE F CIV USAF AMC 628 CES/DD" userId="61d321cd-d035-4bfe-854d-5183709a5ff6" providerId="ADAL" clId="{8D9B3D73-368F-41F8-AF17-C1891DC34FCB}" dt="2026-03-13T16:56:04.346" v="4328" actId="478"/>
        <pc:sldMkLst>
          <pc:docMk/>
          <pc:sldMk cId="1283019127" sldId="7972"/>
        </pc:sldMkLst>
        <pc:spChg chg="add mod ord">
          <ac:chgData name="RANDAZZO, SALVATORE F CIV USAF AMC 628 CES/DD" userId="61d321cd-d035-4bfe-854d-5183709a5ff6" providerId="ADAL" clId="{8D9B3D73-368F-41F8-AF17-C1891DC34FCB}" dt="2026-03-13T16:23:55.603" v="4179" actId="167"/>
          <ac:spMkLst>
            <pc:docMk/>
            <pc:sldMk cId="1283019127" sldId="7972"/>
            <ac:spMk id="3" creationId="{13A14153-49FD-BA3D-48CF-2226CBA7E395}"/>
          </ac:spMkLst>
        </pc:spChg>
        <pc:spChg chg="del">
          <ac:chgData name="RANDAZZO, SALVATORE F CIV USAF AMC 628 CES/DD" userId="61d321cd-d035-4bfe-854d-5183709a5ff6" providerId="ADAL" clId="{8D9B3D73-368F-41F8-AF17-C1891DC34FCB}" dt="2026-03-13T16:56:04.346" v="4328" actId="478"/>
          <ac:spMkLst>
            <pc:docMk/>
            <pc:sldMk cId="1283019127" sldId="7972"/>
            <ac:spMk id="4" creationId="{6DD4FB44-7480-4A09-71EB-C58601ED4B90}"/>
          </ac:spMkLst>
        </pc:spChg>
        <pc:spChg chg="mod">
          <ac:chgData name="RANDAZZO, SALVATORE F CIV USAF AMC 628 CES/DD" userId="61d321cd-d035-4bfe-854d-5183709a5ff6" providerId="ADAL" clId="{8D9B3D73-368F-41F8-AF17-C1891DC34FCB}" dt="2026-03-13T16:26:34.995" v="4220" actId="1037"/>
          <ac:spMkLst>
            <pc:docMk/>
            <pc:sldMk cId="1283019127" sldId="7972"/>
            <ac:spMk id="6" creationId="{2286286A-8527-31FE-B4A1-EC92C3F34DED}"/>
          </ac:spMkLst>
        </pc:spChg>
        <pc:spChg chg="mod">
          <ac:chgData name="RANDAZZO, SALVATORE F CIV USAF AMC 628 CES/DD" userId="61d321cd-d035-4bfe-854d-5183709a5ff6" providerId="ADAL" clId="{8D9B3D73-368F-41F8-AF17-C1891DC34FCB}" dt="2026-03-13T16:26:34.995" v="4220" actId="1037"/>
          <ac:spMkLst>
            <pc:docMk/>
            <pc:sldMk cId="1283019127" sldId="7972"/>
            <ac:spMk id="7" creationId="{697F1914-97C5-A5C0-AC44-CB71C8F78BD9}"/>
          </ac:spMkLst>
        </pc:spChg>
        <pc:spChg chg="mod">
          <ac:chgData name="RANDAZZO, SALVATORE F CIV USAF AMC 628 CES/DD" userId="61d321cd-d035-4bfe-854d-5183709a5ff6" providerId="ADAL" clId="{8D9B3D73-368F-41F8-AF17-C1891DC34FCB}" dt="2026-03-13T16:26:14.519" v="4201" actId="1037"/>
          <ac:spMkLst>
            <pc:docMk/>
            <pc:sldMk cId="1283019127" sldId="7972"/>
            <ac:spMk id="66" creationId="{A46B1965-4E20-4F01-D9B0-A676CF6CCA70}"/>
          </ac:spMkLst>
        </pc:spChg>
        <pc:spChg chg="mod">
          <ac:chgData name="RANDAZZO, SALVATORE F CIV USAF AMC 628 CES/DD" userId="61d321cd-d035-4bfe-854d-5183709a5ff6" providerId="ADAL" clId="{8D9B3D73-368F-41F8-AF17-C1891DC34FCB}" dt="2026-03-13T16:26:34.995" v="4220" actId="1037"/>
          <ac:spMkLst>
            <pc:docMk/>
            <pc:sldMk cId="1283019127" sldId="7972"/>
            <ac:spMk id="67" creationId="{3CC5E211-E3E8-1229-D254-A53DC09D30E9}"/>
          </ac:spMkLst>
        </pc:spChg>
        <pc:spChg chg="mod">
          <ac:chgData name="RANDAZZO, SALVATORE F CIV USAF AMC 628 CES/DD" userId="61d321cd-d035-4bfe-854d-5183709a5ff6" providerId="ADAL" clId="{8D9B3D73-368F-41F8-AF17-C1891DC34FCB}" dt="2026-03-13T16:26:34.995" v="4220" actId="1037"/>
          <ac:spMkLst>
            <pc:docMk/>
            <pc:sldMk cId="1283019127" sldId="7972"/>
            <ac:spMk id="74" creationId="{DD6CFF85-6072-BF0D-EBA2-FA9C45FA83BD}"/>
          </ac:spMkLst>
        </pc:spChg>
        <pc:spChg chg="mod">
          <ac:chgData name="RANDAZZO, SALVATORE F CIV USAF AMC 628 CES/DD" userId="61d321cd-d035-4bfe-854d-5183709a5ff6" providerId="ADAL" clId="{8D9B3D73-368F-41F8-AF17-C1891DC34FCB}" dt="2026-03-13T16:26:34.995" v="4220" actId="1037"/>
          <ac:spMkLst>
            <pc:docMk/>
            <pc:sldMk cId="1283019127" sldId="7972"/>
            <ac:spMk id="75" creationId="{13EA5EAB-B673-341E-7698-20626E63615E}"/>
          </ac:spMkLst>
        </pc:spChg>
        <pc:spChg chg="mod">
          <ac:chgData name="RANDAZZO, SALVATORE F CIV USAF AMC 628 CES/DD" userId="61d321cd-d035-4bfe-854d-5183709a5ff6" providerId="ADAL" clId="{8D9B3D73-368F-41F8-AF17-C1891DC34FCB}" dt="2026-03-13T16:26:34.995" v="4220" actId="1037"/>
          <ac:spMkLst>
            <pc:docMk/>
            <pc:sldMk cId="1283019127" sldId="7972"/>
            <ac:spMk id="80" creationId="{1F9EA9AC-E76D-EA4A-F8BF-513347436A0B}"/>
          </ac:spMkLst>
        </pc:spChg>
        <pc:spChg chg="mod">
          <ac:chgData name="RANDAZZO, SALVATORE F CIV USAF AMC 628 CES/DD" userId="61d321cd-d035-4bfe-854d-5183709a5ff6" providerId="ADAL" clId="{8D9B3D73-368F-41F8-AF17-C1891DC34FCB}" dt="2026-03-13T16:55:59.379" v="4327" actId="1035"/>
          <ac:spMkLst>
            <pc:docMk/>
            <pc:sldMk cId="1283019127" sldId="7972"/>
            <ac:spMk id="88" creationId="{DFACF695-A118-2CE0-E4C7-7123C799ACFE}"/>
          </ac:spMkLst>
        </pc:spChg>
        <pc:spChg chg="mod">
          <ac:chgData name="RANDAZZO, SALVATORE F CIV USAF AMC 628 CES/DD" userId="61d321cd-d035-4bfe-854d-5183709a5ff6" providerId="ADAL" clId="{8D9B3D73-368F-41F8-AF17-C1891DC34FCB}" dt="2026-03-13T16:26:34.995" v="4220" actId="1037"/>
          <ac:spMkLst>
            <pc:docMk/>
            <pc:sldMk cId="1283019127" sldId="7972"/>
            <ac:spMk id="89" creationId="{1855820D-FC5A-47C2-75AE-E7903ABC34E8}"/>
          </ac:spMkLst>
        </pc:spChg>
        <pc:spChg chg="mod">
          <ac:chgData name="RANDAZZO, SALVATORE F CIV USAF AMC 628 CES/DD" userId="61d321cd-d035-4bfe-854d-5183709a5ff6" providerId="ADAL" clId="{8D9B3D73-368F-41F8-AF17-C1891DC34FCB}" dt="2026-03-13T16:26:34.995" v="4220" actId="1037"/>
          <ac:spMkLst>
            <pc:docMk/>
            <pc:sldMk cId="1283019127" sldId="7972"/>
            <ac:spMk id="90" creationId="{BA7BF9B6-09B2-18B9-0AA8-6BB498B96751}"/>
          </ac:spMkLst>
        </pc:spChg>
        <pc:spChg chg="mod">
          <ac:chgData name="RANDAZZO, SALVATORE F CIV USAF AMC 628 CES/DD" userId="61d321cd-d035-4bfe-854d-5183709a5ff6" providerId="ADAL" clId="{8D9B3D73-368F-41F8-AF17-C1891DC34FCB}" dt="2026-03-13T16:26:34.995" v="4220" actId="1037"/>
          <ac:spMkLst>
            <pc:docMk/>
            <pc:sldMk cId="1283019127" sldId="7972"/>
            <ac:spMk id="93" creationId="{FA9005B5-F8F4-806A-BE2C-AE4F0573855E}"/>
          </ac:spMkLst>
        </pc:spChg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2891625032" sldId="7972"/>
        </pc:sldMkLst>
      </pc:sldChg>
      <pc:sldChg chg="modSp del mod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4059174794" sldId="7973"/>
        </pc:sldMkLst>
      </pc:sldChg>
      <pc:sldChg chg="modSp del mod">
        <pc:chgData name="RANDAZZO, SALVATORE F CIV USAF AMC 628 CES/DD" userId="61d321cd-d035-4bfe-854d-5183709a5ff6" providerId="ADAL" clId="{8D9B3D73-368F-41F8-AF17-C1891DC34FCB}" dt="2026-03-13T16:49:10.964" v="4311" actId="47"/>
        <pc:sldMkLst>
          <pc:docMk/>
          <pc:sldMk cId="2148891415" sldId="7974"/>
        </pc:sldMkLst>
        <pc:spChg chg="mod">
          <ac:chgData name="RANDAZZO, SALVATORE F CIV USAF AMC 628 CES/DD" userId="61d321cd-d035-4bfe-854d-5183709a5ff6" providerId="ADAL" clId="{8D9B3D73-368F-41F8-AF17-C1891DC34FCB}" dt="2026-03-13T10:29:20.392" v="1053" actId="1035"/>
          <ac:spMkLst>
            <pc:docMk/>
            <pc:sldMk cId="2148891415" sldId="7974"/>
            <ac:spMk id="2" creationId="{7BB66E60-DA7A-D193-1DD3-A128302C0870}"/>
          </ac:spMkLst>
        </pc:spChg>
        <pc:spChg chg="mod">
          <ac:chgData name="RANDAZZO, SALVATORE F CIV USAF AMC 628 CES/DD" userId="61d321cd-d035-4bfe-854d-5183709a5ff6" providerId="ADAL" clId="{8D9B3D73-368F-41F8-AF17-C1891DC34FCB}" dt="2026-03-13T11:31:24.893" v="4085" actId="20577"/>
          <ac:spMkLst>
            <pc:docMk/>
            <pc:sldMk cId="2148891415" sldId="7974"/>
            <ac:spMk id="3" creationId="{1BA0D2B0-B07D-E673-A03F-9D9EA8A474A1}"/>
          </ac:spMkLst>
        </pc:spChg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3666564424" sldId="7976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1944351673" sldId="7977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1549803111" sldId="7978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2107053560" sldId="7979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4252318511" sldId="7981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140805491" sldId="7983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934356642" sldId="7984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3838594401" sldId="7988"/>
        </pc:sldMkLst>
      </pc:sldChg>
      <pc:sldChg chg="addSp modSp add mod">
        <pc:chgData name="RANDAZZO, SALVATORE F CIV USAF AMC 628 CES/DD" userId="61d321cd-d035-4bfe-854d-5183709a5ff6" providerId="ADAL" clId="{8D9B3D73-368F-41F8-AF17-C1891DC34FCB}" dt="2026-03-13T17:01:50.355" v="4683"/>
        <pc:sldMkLst>
          <pc:docMk/>
          <pc:sldMk cId="72626712" sldId="7992"/>
        </pc:sldMkLst>
        <pc:spChg chg="mod">
          <ac:chgData name="RANDAZZO, SALVATORE F CIV USAF AMC 628 CES/DD" userId="61d321cd-d035-4bfe-854d-5183709a5ff6" providerId="ADAL" clId="{8D9B3D73-368F-41F8-AF17-C1891DC34FCB}" dt="2026-03-13T16:30:54.785" v="4282" actId="20577"/>
          <ac:spMkLst>
            <pc:docMk/>
            <pc:sldMk cId="72626712" sldId="7992"/>
            <ac:spMk id="2" creationId="{9A8CD9FC-7E5D-4530-A4D0-460AD9636DD2}"/>
          </ac:spMkLst>
        </pc:spChg>
        <pc:spChg chg="add mod">
          <ac:chgData name="RANDAZZO, SALVATORE F CIV USAF AMC 628 CES/DD" userId="61d321cd-d035-4bfe-854d-5183709a5ff6" providerId="ADAL" clId="{8D9B3D73-368F-41F8-AF17-C1891DC34FCB}" dt="2026-03-13T16:30:13.784" v="4272" actId="1035"/>
          <ac:spMkLst>
            <pc:docMk/>
            <pc:sldMk cId="72626712" sldId="7992"/>
            <ac:spMk id="4" creationId="{6B7069C4-16B5-5CB0-9B4A-C1C3D6AADEBA}"/>
          </ac:spMkLst>
        </pc:spChg>
        <pc:spChg chg="add mod">
          <ac:chgData name="RANDAZZO, SALVATORE F CIV USAF AMC 628 CES/DD" userId="61d321cd-d035-4bfe-854d-5183709a5ff6" providerId="ADAL" clId="{8D9B3D73-368F-41F8-AF17-C1891DC34FCB}" dt="2026-03-13T17:01:50.355" v="4683"/>
          <ac:spMkLst>
            <pc:docMk/>
            <pc:sldMk cId="72626712" sldId="7992"/>
            <ac:spMk id="9" creationId="{1A40BE10-11BF-5F4B-9343-FF6799ED7B07}"/>
          </ac:spMkLst>
        </pc:spChg>
        <pc:spChg chg="mod">
          <ac:chgData name="RANDAZZO, SALVATORE F CIV USAF AMC 628 CES/DD" userId="61d321cd-d035-4bfe-854d-5183709a5ff6" providerId="ADAL" clId="{8D9B3D73-368F-41F8-AF17-C1891DC34FCB}" dt="2026-03-13T16:58:50.946" v="4413" actId="20577"/>
          <ac:spMkLst>
            <pc:docMk/>
            <pc:sldMk cId="72626712" sldId="7992"/>
            <ac:spMk id="54" creationId="{11458B90-A820-5A71-5A52-F4117FF02FC4}"/>
          </ac:spMkLst>
        </pc:spChg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512294065" sldId="7993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1284977838" sldId="8002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1574843200" sldId="8003"/>
        </pc:sldMkLst>
      </pc:sldChg>
      <pc:sldChg chg="addSp modSp add mod">
        <pc:chgData name="RANDAZZO, SALVATORE F CIV USAF AMC 628 CES/DD" userId="61d321cd-d035-4bfe-854d-5183709a5ff6" providerId="ADAL" clId="{8D9B3D73-368F-41F8-AF17-C1891DC34FCB}" dt="2026-03-13T16:25:58.557" v="4191" actId="1076"/>
        <pc:sldMkLst>
          <pc:docMk/>
          <pc:sldMk cId="1611853482" sldId="8003"/>
        </pc:sldMkLst>
        <pc:spChg chg="add mod ord">
          <ac:chgData name="RANDAZZO, SALVATORE F CIV USAF AMC 628 CES/DD" userId="61d321cd-d035-4bfe-854d-5183709a5ff6" providerId="ADAL" clId="{8D9B3D73-368F-41F8-AF17-C1891DC34FCB}" dt="2026-03-13T16:25:58.557" v="4191" actId="1076"/>
          <ac:spMkLst>
            <pc:docMk/>
            <pc:sldMk cId="1611853482" sldId="8003"/>
            <ac:spMk id="3" creationId="{4E19A5FE-D088-EE00-0707-75A4B2ACAC02}"/>
          </ac:spMkLst>
        </pc:spChg>
        <pc:picChg chg="mod ord">
          <ac:chgData name="RANDAZZO, SALVATORE F CIV USAF AMC 628 CES/DD" userId="61d321cd-d035-4bfe-854d-5183709a5ff6" providerId="ADAL" clId="{8D9B3D73-368F-41F8-AF17-C1891DC34FCB}" dt="2026-03-13T16:25:54.507" v="4190" actId="166"/>
          <ac:picMkLst>
            <pc:docMk/>
            <pc:sldMk cId="1611853482" sldId="8003"/>
            <ac:picMk id="518" creationId="{D8EE19DD-F6CC-A54E-4C23-19610D87FAE5}"/>
          </ac:picMkLst>
        </pc:picChg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2576091923" sldId="8004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1258333900" sldId="8022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945680865" sldId="8023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1173966408" sldId="8026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3874664989" sldId="8032"/>
        </pc:sldMkLst>
      </pc:sldChg>
      <pc:sldChg chg="modSp add del mod">
        <pc:chgData name="RANDAZZO, SALVATORE F CIV USAF AMC 628 CES/DD" userId="61d321cd-d035-4bfe-854d-5183709a5ff6" providerId="ADAL" clId="{8D9B3D73-368F-41F8-AF17-C1891DC34FCB}" dt="2026-03-13T16:49:10.964" v="4311" actId="47"/>
        <pc:sldMkLst>
          <pc:docMk/>
          <pc:sldMk cId="4040240660" sldId="8035"/>
        </pc:sldMkLst>
        <pc:spChg chg="mod">
          <ac:chgData name="RANDAZZO, SALVATORE F CIV USAF AMC 628 CES/DD" userId="61d321cd-d035-4bfe-854d-5183709a5ff6" providerId="ADAL" clId="{8D9B3D73-368F-41F8-AF17-C1891DC34FCB}" dt="2026-03-13T11:08:18.346" v="2906" actId="108"/>
          <ac:spMkLst>
            <pc:docMk/>
            <pc:sldMk cId="4040240660" sldId="8035"/>
            <ac:spMk id="4" creationId="{C7530EA5-980C-FB78-197F-1D0C1E439AEA}"/>
          </ac:spMkLst>
        </pc:spChg>
        <pc:spChg chg="mod">
          <ac:chgData name="RANDAZZO, SALVATORE F CIV USAF AMC 628 CES/DD" userId="61d321cd-d035-4bfe-854d-5183709a5ff6" providerId="ADAL" clId="{8D9B3D73-368F-41F8-AF17-C1891DC34FCB}" dt="2026-03-13T11:07:08.905" v="2849" actId="1076"/>
          <ac:spMkLst>
            <pc:docMk/>
            <pc:sldMk cId="4040240660" sldId="8035"/>
            <ac:spMk id="5" creationId="{B21E219A-0FC3-702D-342B-CE58605D70E0}"/>
          </ac:spMkLst>
        </pc:spChg>
        <pc:spChg chg="mod">
          <ac:chgData name="RANDAZZO, SALVATORE F CIV USAF AMC 628 CES/DD" userId="61d321cd-d035-4bfe-854d-5183709a5ff6" providerId="ADAL" clId="{8D9B3D73-368F-41F8-AF17-C1891DC34FCB}" dt="2026-03-13T11:06:22.291" v="2841" actId="108"/>
          <ac:spMkLst>
            <pc:docMk/>
            <pc:sldMk cId="4040240660" sldId="8035"/>
            <ac:spMk id="6" creationId="{190A33D1-8F0B-1DD0-1E1F-5CDF79A18A52}"/>
          </ac:spMkLst>
        </pc:spChg>
        <pc:spChg chg="mod">
          <ac:chgData name="RANDAZZO, SALVATORE F CIV USAF AMC 628 CES/DD" userId="61d321cd-d035-4bfe-854d-5183709a5ff6" providerId="ADAL" clId="{8D9B3D73-368F-41F8-AF17-C1891DC34FCB}" dt="2026-03-13T11:07:58.870" v="2904" actId="20577"/>
          <ac:spMkLst>
            <pc:docMk/>
            <pc:sldMk cId="4040240660" sldId="8035"/>
            <ac:spMk id="8" creationId="{ADDF6A2C-EE61-F172-8761-9A916923A5D6}"/>
          </ac:spMkLst>
        </pc:spChg>
        <pc:spChg chg="mod">
          <ac:chgData name="RANDAZZO, SALVATORE F CIV USAF AMC 628 CES/DD" userId="61d321cd-d035-4bfe-854d-5183709a5ff6" providerId="ADAL" clId="{8D9B3D73-368F-41F8-AF17-C1891DC34FCB}" dt="2026-03-13T11:06:26.953" v="2843" actId="108"/>
          <ac:spMkLst>
            <pc:docMk/>
            <pc:sldMk cId="4040240660" sldId="8035"/>
            <ac:spMk id="9" creationId="{85A719A3-56B7-94E3-EFBA-12B02F9633A9}"/>
          </ac:spMkLst>
        </pc:spChg>
        <pc:spChg chg="mod">
          <ac:chgData name="RANDAZZO, SALVATORE F CIV USAF AMC 628 CES/DD" userId="61d321cd-d035-4bfe-854d-5183709a5ff6" providerId="ADAL" clId="{8D9B3D73-368F-41F8-AF17-C1891DC34FCB}" dt="2026-03-13T11:06:24.946" v="2842" actId="108"/>
          <ac:spMkLst>
            <pc:docMk/>
            <pc:sldMk cId="4040240660" sldId="8035"/>
            <ac:spMk id="11" creationId="{E58460F2-ADF0-0AE2-A376-DD3313B86EAD}"/>
          </ac:spMkLst>
        </pc:spChg>
        <pc:spChg chg="mod">
          <ac:chgData name="RANDAZZO, SALVATORE F CIV USAF AMC 628 CES/DD" userId="61d321cd-d035-4bfe-854d-5183709a5ff6" providerId="ADAL" clId="{8D9B3D73-368F-41F8-AF17-C1891DC34FCB}" dt="2026-03-13T11:21:34.920" v="4055" actId="20577"/>
          <ac:spMkLst>
            <pc:docMk/>
            <pc:sldMk cId="4040240660" sldId="8035"/>
            <ac:spMk id="16" creationId="{C9DC6815-EB9C-F4FE-4197-D19C8CC1DEE6}"/>
          </ac:spMkLst>
        </pc:spChg>
        <pc:spChg chg="mod">
          <ac:chgData name="RANDAZZO, SALVATORE F CIV USAF AMC 628 CES/DD" userId="61d321cd-d035-4bfe-854d-5183709a5ff6" providerId="ADAL" clId="{8D9B3D73-368F-41F8-AF17-C1891DC34FCB}" dt="2026-03-13T11:08:07.246" v="2905" actId="20577"/>
          <ac:spMkLst>
            <pc:docMk/>
            <pc:sldMk cId="4040240660" sldId="8035"/>
            <ac:spMk id="18" creationId="{AFF0394F-4DE1-4B0A-9D74-C1E7D40B37EE}"/>
          </ac:spMkLst>
        </pc:spChg>
        <pc:spChg chg="mod">
          <ac:chgData name="RANDAZZO, SALVATORE F CIV USAF AMC 628 CES/DD" userId="61d321cd-d035-4bfe-854d-5183709a5ff6" providerId="ADAL" clId="{8D9B3D73-368F-41F8-AF17-C1891DC34FCB}" dt="2026-03-13T11:07:05.617" v="2848" actId="1076"/>
          <ac:spMkLst>
            <pc:docMk/>
            <pc:sldMk cId="4040240660" sldId="8035"/>
            <ac:spMk id="19" creationId="{5CEB8B1E-0874-B275-DB6B-DB76004D6513}"/>
          </ac:spMkLst>
        </pc:spChg>
        <pc:spChg chg="mod">
          <ac:chgData name="RANDAZZO, SALVATORE F CIV USAF AMC 628 CES/DD" userId="61d321cd-d035-4bfe-854d-5183709a5ff6" providerId="ADAL" clId="{8D9B3D73-368F-41F8-AF17-C1891DC34FCB}" dt="2026-03-13T11:06:53.858" v="2846" actId="1076"/>
          <ac:spMkLst>
            <pc:docMk/>
            <pc:sldMk cId="4040240660" sldId="8035"/>
            <ac:spMk id="22" creationId="{EA81EE30-F044-1FA0-DB91-798E578363D7}"/>
          </ac:spMkLst>
        </pc:spChg>
        <pc:spChg chg="mod">
          <ac:chgData name="RANDAZZO, SALVATORE F CIV USAF AMC 628 CES/DD" userId="61d321cd-d035-4bfe-854d-5183709a5ff6" providerId="ADAL" clId="{8D9B3D73-368F-41F8-AF17-C1891DC34FCB}" dt="2026-03-13T11:07:51.719" v="2902" actId="1036"/>
          <ac:spMkLst>
            <pc:docMk/>
            <pc:sldMk cId="4040240660" sldId="8035"/>
            <ac:spMk id="33" creationId="{5F06CED0-ACD0-5F78-416B-B8C4DB577FC2}"/>
          </ac:spMkLst>
        </pc:spChg>
        <pc:spChg chg="mod">
          <ac:chgData name="RANDAZZO, SALVATORE F CIV USAF AMC 628 CES/DD" userId="61d321cd-d035-4bfe-854d-5183709a5ff6" providerId="ADAL" clId="{8D9B3D73-368F-41F8-AF17-C1891DC34FCB}" dt="2026-03-13T11:07:05.617" v="2848" actId="1076"/>
          <ac:spMkLst>
            <pc:docMk/>
            <pc:sldMk cId="4040240660" sldId="8035"/>
            <ac:spMk id="34" creationId="{9BD6613C-B036-0018-9EEC-E22ED4AB9A34}"/>
          </ac:spMkLst>
        </pc:spChg>
        <pc:spChg chg="mod">
          <ac:chgData name="RANDAZZO, SALVATORE F CIV USAF AMC 628 CES/DD" userId="61d321cd-d035-4bfe-854d-5183709a5ff6" providerId="ADAL" clId="{8D9B3D73-368F-41F8-AF17-C1891DC34FCB}" dt="2026-03-13T11:07:51.719" v="2902" actId="1036"/>
          <ac:spMkLst>
            <pc:docMk/>
            <pc:sldMk cId="4040240660" sldId="8035"/>
            <ac:spMk id="43" creationId="{690244A4-28A0-9819-12D5-47B8051C49B2}"/>
          </ac:spMkLst>
        </pc:spChg>
        <pc:spChg chg="mod">
          <ac:chgData name="RANDAZZO, SALVATORE F CIV USAF AMC 628 CES/DD" userId="61d321cd-d035-4bfe-854d-5183709a5ff6" providerId="ADAL" clId="{8D9B3D73-368F-41F8-AF17-C1891DC34FCB}" dt="2026-03-13T11:07:51.719" v="2902" actId="1036"/>
          <ac:spMkLst>
            <pc:docMk/>
            <pc:sldMk cId="4040240660" sldId="8035"/>
            <ac:spMk id="44" creationId="{08135A63-85B0-7E9F-B708-8965CD8AE257}"/>
          </ac:spMkLst>
        </pc:spChg>
        <pc:spChg chg="mod">
          <ac:chgData name="RANDAZZO, SALVATORE F CIV USAF AMC 628 CES/DD" userId="61d321cd-d035-4bfe-854d-5183709a5ff6" providerId="ADAL" clId="{8D9B3D73-368F-41F8-AF17-C1891DC34FCB}" dt="2026-03-13T11:07:51.719" v="2902" actId="1036"/>
          <ac:spMkLst>
            <pc:docMk/>
            <pc:sldMk cId="4040240660" sldId="8035"/>
            <ac:spMk id="45" creationId="{9EDDB16B-C858-7DFB-1E1D-E2A502C995B1}"/>
          </ac:spMkLst>
        </pc:spChg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12675807" sldId="8039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990689768" sldId="8043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1176279667" sldId="8048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3675001208" sldId="8061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3093323647" sldId="8065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2044659337" sldId="8069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1927854735" sldId="8096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2106941033" sldId="8097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2714844083" sldId="8119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789871381" sldId="8120"/>
        </pc:sldMkLst>
      </pc:sldChg>
      <pc:sldChg chg="addSp delSp modSp mod modShow">
        <pc:chgData name="RANDAZZO, SALVATORE F CIV USAF AMC 628 CES/DD" userId="61d321cd-d035-4bfe-854d-5183709a5ff6" providerId="ADAL" clId="{8D9B3D73-368F-41F8-AF17-C1891DC34FCB}" dt="2026-03-13T16:58:12.835" v="4380" actId="255"/>
        <pc:sldMkLst>
          <pc:docMk/>
          <pc:sldMk cId="3499575405" sldId="8121"/>
        </pc:sldMkLst>
        <pc:spChg chg="mod">
          <ac:chgData name="RANDAZZO, SALVATORE F CIV USAF AMC 628 CES/DD" userId="61d321cd-d035-4bfe-854d-5183709a5ff6" providerId="ADAL" clId="{8D9B3D73-368F-41F8-AF17-C1891DC34FCB}" dt="2026-03-13T16:48:31.124" v="4309" actId="20577"/>
          <ac:spMkLst>
            <pc:docMk/>
            <pc:sldMk cId="3499575405" sldId="8121"/>
            <ac:spMk id="2" creationId="{39243886-2A24-E80A-29D1-A168B4CCF5E5}"/>
          </ac:spMkLst>
        </pc:spChg>
        <pc:spChg chg="del">
          <ac:chgData name="RANDAZZO, SALVATORE F CIV USAF AMC 628 CES/DD" userId="61d321cd-d035-4bfe-854d-5183709a5ff6" providerId="ADAL" clId="{8D9B3D73-368F-41F8-AF17-C1891DC34FCB}" dt="2026-03-13T16:57:42.777" v="4329" actId="478"/>
          <ac:spMkLst>
            <pc:docMk/>
            <pc:sldMk cId="3499575405" sldId="8121"/>
            <ac:spMk id="3" creationId="{93A35CB4-CCD0-E8EC-4CE9-E3998D04A145}"/>
          </ac:spMkLst>
        </pc:spChg>
        <pc:spChg chg="del">
          <ac:chgData name="RANDAZZO, SALVATORE F CIV USAF AMC 628 CES/DD" userId="61d321cd-d035-4bfe-854d-5183709a5ff6" providerId="ADAL" clId="{8D9B3D73-368F-41F8-AF17-C1891DC34FCB}" dt="2026-03-13T16:57:44.954" v="4330" actId="478"/>
          <ac:spMkLst>
            <pc:docMk/>
            <pc:sldMk cId="3499575405" sldId="8121"/>
            <ac:spMk id="5" creationId="{B3537894-6279-08B9-5418-A1F06BC5D18D}"/>
          </ac:spMkLst>
        </pc:spChg>
        <pc:spChg chg="add mod">
          <ac:chgData name="RANDAZZO, SALVATORE F CIV USAF AMC 628 CES/DD" userId="61d321cd-d035-4bfe-854d-5183709a5ff6" providerId="ADAL" clId="{8D9B3D73-368F-41F8-AF17-C1891DC34FCB}" dt="2026-03-13T16:58:12.835" v="4380" actId="255"/>
          <ac:spMkLst>
            <pc:docMk/>
            <pc:sldMk cId="3499575405" sldId="8121"/>
            <ac:spMk id="6" creationId="{14C94B8B-8D71-0159-8BB1-73FB64724402}"/>
          </ac:spMkLst>
        </pc:spChg>
        <pc:spChg chg="add mod">
          <ac:chgData name="RANDAZZO, SALVATORE F CIV USAF AMC 628 CES/DD" userId="61d321cd-d035-4bfe-854d-5183709a5ff6" providerId="ADAL" clId="{8D9B3D73-368F-41F8-AF17-C1891DC34FCB}" dt="2026-03-13T16:57:45.298" v="4331"/>
          <ac:spMkLst>
            <pc:docMk/>
            <pc:sldMk cId="3499575405" sldId="8121"/>
            <ac:spMk id="7" creationId="{6164ECC4-5DD2-C5CB-55F2-FE0494F12DE6}"/>
          </ac:spMkLst>
        </pc:spChg>
        <pc:spChg chg="add mod">
          <ac:chgData name="RANDAZZO, SALVATORE F CIV USAF AMC 628 CES/DD" userId="61d321cd-d035-4bfe-854d-5183709a5ff6" providerId="ADAL" clId="{8D9B3D73-368F-41F8-AF17-C1891DC34FCB}" dt="2026-03-13T16:57:45.298" v="4331"/>
          <ac:spMkLst>
            <pc:docMk/>
            <pc:sldMk cId="3499575405" sldId="8121"/>
            <ac:spMk id="8" creationId="{8180F420-EB4A-6CCB-B97D-1718E0C31EF4}"/>
          </ac:spMkLst>
        </pc:spChg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543612527" sldId="8122"/>
        </pc:sldMkLst>
      </pc:sldChg>
      <pc:sldChg chg="modSp add mod">
        <pc:chgData name="RANDAZZO, SALVATORE F CIV USAF AMC 628 CES/DD" userId="61d321cd-d035-4bfe-854d-5183709a5ff6" providerId="ADAL" clId="{8D9B3D73-368F-41F8-AF17-C1891DC34FCB}" dt="2026-03-13T17:01:36.863" v="4682" actId="1076"/>
        <pc:sldMkLst>
          <pc:docMk/>
          <pc:sldMk cId="969350105" sldId="8122"/>
        </pc:sldMkLst>
        <pc:spChg chg="mod">
          <ac:chgData name="RANDAZZO, SALVATORE F CIV USAF AMC 628 CES/DD" userId="61d321cd-d035-4bfe-854d-5183709a5ff6" providerId="ADAL" clId="{8D9B3D73-368F-41F8-AF17-C1891DC34FCB}" dt="2026-03-13T17:01:09.889" v="4676"/>
          <ac:spMkLst>
            <pc:docMk/>
            <pc:sldMk cId="969350105" sldId="8122"/>
            <ac:spMk id="2" creationId="{1FA4C773-F1D4-39C4-FCDD-F2771AA21370}"/>
          </ac:spMkLst>
        </pc:spChg>
        <pc:spChg chg="mod">
          <ac:chgData name="RANDAZZO, SALVATORE F CIV USAF AMC 628 CES/DD" userId="61d321cd-d035-4bfe-854d-5183709a5ff6" providerId="ADAL" clId="{8D9B3D73-368F-41F8-AF17-C1891DC34FCB}" dt="2026-03-13T17:01:36.863" v="4682" actId="1076"/>
          <ac:spMkLst>
            <pc:docMk/>
            <pc:sldMk cId="969350105" sldId="8122"/>
            <ac:spMk id="6" creationId="{A9CBD70C-101D-B990-8C35-7FB1D92A1584}"/>
          </ac:spMkLst>
        </pc:spChg>
      </pc:sldChg>
      <pc:sldChg chg="modSp add del mod">
        <pc:chgData name="RANDAZZO, SALVATORE F CIV USAF AMC 628 CES/DD" userId="61d321cd-d035-4bfe-854d-5183709a5ff6" providerId="ADAL" clId="{8D9B3D73-368F-41F8-AF17-C1891DC34FCB}" dt="2026-03-13T16:49:10.964" v="4311" actId="47"/>
        <pc:sldMkLst>
          <pc:docMk/>
          <pc:sldMk cId="2995525987" sldId="8122"/>
        </pc:sldMkLst>
        <pc:spChg chg="mod">
          <ac:chgData name="RANDAZZO, SALVATORE F CIV USAF AMC 628 CES/DD" userId="61d321cd-d035-4bfe-854d-5183709a5ff6" providerId="ADAL" clId="{8D9B3D73-368F-41F8-AF17-C1891DC34FCB}" dt="2026-03-13T10:42:41.877" v="1529" actId="6549"/>
          <ac:spMkLst>
            <pc:docMk/>
            <pc:sldMk cId="2995525987" sldId="8122"/>
            <ac:spMk id="2" creationId="{89C8CD87-656B-1D84-1855-90BD8A3C8FB8}"/>
          </ac:spMkLst>
        </pc:spChg>
        <pc:spChg chg="mod">
          <ac:chgData name="RANDAZZO, SALVATORE F CIV USAF AMC 628 CES/DD" userId="61d321cd-d035-4bfe-854d-5183709a5ff6" providerId="ADAL" clId="{8D9B3D73-368F-41F8-AF17-C1891DC34FCB}" dt="2026-03-13T11:02:32.567" v="2769" actId="20577"/>
          <ac:spMkLst>
            <pc:docMk/>
            <pc:sldMk cId="2995525987" sldId="8122"/>
            <ac:spMk id="3" creationId="{54C976E3-72C3-251E-A92F-5CC4957AB1ED}"/>
          </ac:spMkLst>
        </pc:spChg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947150562" sldId="8123"/>
        </pc:sldMkLst>
      </pc:sldChg>
      <pc:sldChg chg="addSp delSp modSp add del mod">
        <pc:chgData name="RANDAZZO, SALVATORE F CIV USAF AMC 628 CES/DD" userId="61d321cd-d035-4bfe-854d-5183709a5ff6" providerId="ADAL" clId="{8D9B3D73-368F-41F8-AF17-C1891DC34FCB}" dt="2026-03-13T16:49:10.964" v="4311" actId="47"/>
        <pc:sldMkLst>
          <pc:docMk/>
          <pc:sldMk cId="1111502610" sldId="8123"/>
        </pc:sldMkLst>
        <pc:spChg chg="del">
          <ac:chgData name="RANDAZZO, SALVATORE F CIV USAF AMC 628 CES/DD" userId="61d321cd-d035-4bfe-854d-5183709a5ff6" providerId="ADAL" clId="{8D9B3D73-368F-41F8-AF17-C1891DC34FCB}" dt="2026-03-13T10:54:21.126" v="2308" actId="478"/>
          <ac:spMkLst>
            <pc:docMk/>
            <pc:sldMk cId="1111502610" sldId="8123"/>
            <ac:spMk id="3" creationId="{AB0861BB-F7BA-50DC-02C9-9EDE19455967}"/>
          </ac:spMkLst>
        </pc:spChg>
        <pc:spChg chg="add del mod">
          <ac:chgData name="RANDAZZO, SALVATORE F CIV USAF AMC 628 CES/DD" userId="61d321cd-d035-4bfe-854d-5183709a5ff6" providerId="ADAL" clId="{8D9B3D73-368F-41F8-AF17-C1891DC34FCB}" dt="2026-03-13T10:54:23.058" v="2309" actId="478"/>
          <ac:spMkLst>
            <pc:docMk/>
            <pc:sldMk cId="1111502610" sldId="8123"/>
            <ac:spMk id="5" creationId="{7BF31FF3-F4E6-2454-8404-4A0E3B4FBB17}"/>
          </ac:spMkLst>
        </pc:spChg>
        <pc:picChg chg="add mod">
          <ac:chgData name="RANDAZZO, SALVATORE F CIV USAF AMC 628 CES/DD" userId="61d321cd-d035-4bfe-854d-5183709a5ff6" providerId="ADAL" clId="{8D9B3D73-368F-41F8-AF17-C1891DC34FCB}" dt="2026-03-13T10:55:14.969" v="2315" actId="1076"/>
          <ac:picMkLst>
            <pc:docMk/>
            <pc:sldMk cId="1111502610" sldId="8123"/>
            <ac:picMk id="8" creationId="{45AEA174-EAB7-C9CF-FA9C-508141AA84D3}"/>
          </ac:picMkLst>
        </pc:picChg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3186295452" sldId="8124"/>
        </pc:sldMkLst>
      </pc:sldChg>
      <pc:sldChg chg="addSp delSp modSp add del mod">
        <pc:chgData name="RANDAZZO, SALVATORE F CIV USAF AMC 628 CES/DD" userId="61d321cd-d035-4bfe-854d-5183709a5ff6" providerId="ADAL" clId="{8D9B3D73-368F-41F8-AF17-C1891DC34FCB}" dt="2026-03-13T16:49:10.964" v="4311" actId="47"/>
        <pc:sldMkLst>
          <pc:docMk/>
          <pc:sldMk cId="3624373084" sldId="8124"/>
        </pc:sldMkLst>
        <pc:picChg chg="add mod">
          <ac:chgData name="RANDAZZO, SALVATORE F CIV USAF AMC 628 CES/DD" userId="61d321cd-d035-4bfe-854d-5183709a5ff6" providerId="ADAL" clId="{8D9B3D73-368F-41F8-AF17-C1891DC34FCB}" dt="2026-03-13T10:57:37.970" v="2385" actId="1038"/>
          <ac:picMkLst>
            <pc:docMk/>
            <pc:sldMk cId="3624373084" sldId="8124"/>
            <ac:picMk id="4" creationId="{47187D6B-F222-BE3D-EC9A-46441FBEC217}"/>
          </ac:picMkLst>
        </pc:picChg>
        <pc:picChg chg="add del mod">
          <ac:chgData name="RANDAZZO, SALVATORE F CIV USAF AMC 628 CES/DD" userId="61d321cd-d035-4bfe-854d-5183709a5ff6" providerId="ADAL" clId="{8D9B3D73-368F-41F8-AF17-C1891DC34FCB}" dt="2026-03-13T10:57:04.578" v="2362" actId="478"/>
          <ac:picMkLst>
            <pc:docMk/>
            <pc:sldMk cId="3624373084" sldId="8124"/>
            <ac:picMk id="6" creationId="{08968920-3F79-16CA-7382-8AEB6BB01C70}"/>
          </ac:picMkLst>
        </pc:picChg>
        <pc:picChg chg="del">
          <ac:chgData name="RANDAZZO, SALVATORE F CIV USAF AMC 628 CES/DD" userId="61d321cd-d035-4bfe-854d-5183709a5ff6" providerId="ADAL" clId="{8D9B3D73-368F-41F8-AF17-C1891DC34FCB}" dt="2026-03-13T10:56:31.644" v="2353" actId="478"/>
          <ac:picMkLst>
            <pc:docMk/>
            <pc:sldMk cId="3624373084" sldId="8124"/>
            <ac:picMk id="8" creationId="{32CC8A99-93FA-62B2-2449-949C0A199AA9}"/>
          </ac:picMkLst>
        </pc:picChg>
        <pc:picChg chg="add mod ord">
          <ac:chgData name="RANDAZZO, SALVATORE F CIV USAF AMC 628 CES/DD" userId="61d321cd-d035-4bfe-854d-5183709a5ff6" providerId="ADAL" clId="{8D9B3D73-368F-41F8-AF17-C1891DC34FCB}" dt="2026-03-13T10:57:35.659" v="2378" actId="1037"/>
          <ac:picMkLst>
            <pc:docMk/>
            <pc:sldMk cId="3624373084" sldId="8124"/>
            <ac:picMk id="10" creationId="{4AC87CD4-A1FB-3056-3B24-E9F4CADBBDC1}"/>
          </ac:picMkLst>
        </pc:picChg>
        <pc:picChg chg="add del mod">
          <ac:chgData name="RANDAZZO, SALVATORE F CIV USAF AMC 628 CES/DD" userId="61d321cd-d035-4bfe-854d-5183709a5ff6" providerId="ADAL" clId="{8D9B3D73-368F-41F8-AF17-C1891DC34FCB}" dt="2026-03-13T11:25:11.676" v="4064" actId="478"/>
          <ac:picMkLst>
            <pc:docMk/>
            <pc:sldMk cId="3624373084" sldId="8124"/>
            <ac:picMk id="12" creationId="{1AF97636-3668-664B-869F-93573BA6564B}"/>
          </ac:picMkLst>
        </pc:picChg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596913498" sldId="8125"/>
        </pc:sldMkLst>
      </pc:sldChg>
      <pc:sldChg chg="addSp delSp modSp add del mod">
        <pc:chgData name="RANDAZZO, SALVATORE F CIV USAF AMC 628 CES/DD" userId="61d321cd-d035-4bfe-854d-5183709a5ff6" providerId="ADAL" clId="{8D9B3D73-368F-41F8-AF17-C1891DC34FCB}" dt="2026-03-13T16:49:10.964" v="4311" actId="47"/>
        <pc:sldMkLst>
          <pc:docMk/>
          <pc:sldMk cId="845513937" sldId="8125"/>
        </pc:sldMkLst>
        <pc:picChg chg="del">
          <ac:chgData name="RANDAZZO, SALVATORE F CIV USAF AMC 628 CES/DD" userId="61d321cd-d035-4bfe-854d-5183709a5ff6" providerId="ADAL" clId="{8D9B3D73-368F-41F8-AF17-C1891DC34FCB}" dt="2026-03-13T11:00:19.360" v="2632" actId="478"/>
          <ac:picMkLst>
            <pc:docMk/>
            <pc:sldMk cId="845513937" sldId="8125"/>
            <ac:picMk id="4" creationId="{8B2C36F0-EE68-D1FB-3391-98CC15021377}"/>
          </ac:picMkLst>
        </pc:picChg>
        <pc:picChg chg="add mod">
          <ac:chgData name="RANDAZZO, SALVATORE F CIV USAF AMC 628 CES/DD" userId="61d321cd-d035-4bfe-854d-5183709a5ff6" providerId="ADAL" clId="{8D9B3D73-368F-41F8-AF17-C1891DC34FCB}" dt="2026-03-13T11:01:12.835" v="2647" actId="1036"/>
          <ac:picMkLst>
            <pc:docMk/>
            <pc:sldMk cId="845513937" sldId="8125"/>
            <ac:picMk id="5" creationId="{A39EB82F-8F01-78FE-E602-730B053E7E89}"/>
          </ac:picMkLst>
        </pc:picChg>
        <pc:picChg chg="del">
          <ac:chgData name="RANDAZZO, SALVATORE F CIV USAF AMC 628 CES/DD" userId="61d321cd-d035-4bfe-854d-5183709a5ff6" providerId="ADAL" clId="{8D9B3D73-368F-41F8-AF17-C1891DC34FCB}" dt="2026-03-13T11:00:19.975" v="2633" actId="478"/>
          <ac:picMkLst>
            <pc:docMk/>
            <pc:sldMk cId="845513937" sldId="8125"/>
            <ac:picMk id="10" creationId="{AF1361F9-CEF2-BA4D-7775-A0915B4DC94F}"/>
          </ac:picMkLst>
        </pc:picChg>
        <pc:picChg chg="del mod">
          <ac:chgData name="RANDAZZO, SALVATORE F CIV USAF AMC 628 CES/DD" userId="61d321cd-d035-4bfe-854d-5183709a5ff6" providerId="ADAL" clId="{8D9B3D73-368F-41F8-AF17-C1891DC34FCB}" dt="2026-03-13T11:01:00.747" v="2636" actId="478"/>
          <ac:picMkLst>
            <pc:docMk/>
            <pc:sldMk cId="845513937" sldId="8125"/>
            <ac:picMk id="12" creationId="{9A254201-5DC2-3459-4327-2020034CF72C}"/>
          </ac:picMkLst>
        </pc:picChg>
      </pc:sldChg>
      <pc:sldChg chg="addSp modSp add del mod modShow">
        <pc:chgData name="RANDAZZO, SALVATORE F CIV USAF AMC 628 CES/DD" userId="61d321cd-d035-4bfe-854d-5183709a5ff6" providerId="ADAL" clId="{8D9B3D73-368F-41F8-AF17-C1891DC34FCB}" dt="2026-03-13T16:49:10.964" v="4311" actId="47"/>
        <pc:sldMkLst>
          <pc:docMk/>
          <pc:sldMk cId="2271207774" sldId="8126"/>
        </pc:sldMkLst>
        <pc:spChg chg="mod">
          <ac:chgData name="RANDAZZO, SALVATORE F CIV USAF AMC 628 CES/DD" userId="61d321cd-d035-4bfe-854d-5183709a5ff6" providerId="ADAL" clId="{8D9B3D73-368F-41F8-AF17-C1891DC34FCB}" dt="2026-03-13T11:21:20.753" v="4052" actId="108"/>
          <ac:spMkLst>
            <pc:docMk/>
            <pc:sldMk cId="2271207774" sldId="8126"/>
            <ac:spMk id="2" creationId="{08AC5A2C-ABE6-482C-A681-9A3E403C1625}"/>
          </ac:spMkLst>
        </pc:spChg>
        <pc:spChg chg="mod">
          <ac:chgData name="RANDAZZO, SALVATORE F CIV USAF AMC 628 CES/DD" userId="61d321cd-d035-4bfe-854d-5183709a5ff6" providerId="ADAL" clId="{8D9B3D73-368F-41F8-AF17-C1891DC34FCB}" dt="2026-03-13T11:19:54.738" v="4005" actId="113"/>
          <ac:spMkLst>
            <pc:docMk/>
            <pc:sldMk cId="2271207774" sldId="8126"/>
            <ac:spMk id="3" creationId="{FF8C094A-EF5E-E158-1BEB-F5453BF56246}"/>
          </ac:spMkLst>
        </pc:spChg>
        <pc:spChg chg="add mod">
          <ac:chgData name="RANDAZZO, SALVATORE F CIV USAF AMC 628 CES/DD" userId="61d321cd-d035-4bfe-854d-5183709a5ff6" providerId="ADAL" clId="{8D9B3D73-368F-41F8-AF17-C1891DC34FCB}" dt="2026-03-13T11:15:36.019" v="3584" actId="1038"/>
          <ac:spMkLst>
            <pc:docMk/>
            <pc:sldMk cId="2271207774" sldId="8126"/>
            <ac:spMk id="4" creationId="{1B96C3D7-D5F9-0FBE-DB47-83D5C96D81A5}"/>
          </ac:spMkLst>
        </pc:spChg>
        <pc:spChg chg="add mod">
          <ac:chgData name="RANDAZZO, SALVATORE F CIV USAF AMC 628 CES/DD" userId="61d321cd-d035-4bfe-854d-5183709a5ff6" providerId="ADAL" clId="{8D9B3D73-368F-41F8-AF17-C1891DC34FCB}" dt="2026-03-13T11:15:16.228" v="3567" actId="1036"/>
          <ac:spMkLst>
            <pc:docMk/>
            <pc:sldMk cId="2271207774" sldId="8126"/>
            <ac:spMk id="6" creationId="{5B0AD567-E967-BFB0-8577-6C5C640B087F}"/>
          </ac:spMkLst>
        </pc:spChg>
      </pc:sldChg>
      <pc:sldChg chg="add del">
        <pc:chgData name="RANDAZZO, SALVATORE F CIV USAF AMC 628 CES/DD" userId="61d321cd-d035-4bfe-854d-5183709a5ff6" providerId="ADAL" clId="{8D9B3D73-368F-41F8-AF17-C1891DC34FCB}" dt="2026-03-13T11:09:12.319" v="2909" actId="47"/>
        <pc:sldMkLst>
          <pc:docMk/>
          <pc:sldMk cId="3405473145" sldId="8126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3792347838" sldId="8126"/>
        </pc:sldMkLst>
      </pc:sldChg>
      <pc:sldChg chg="addSp delSp modSp add del mod">
        <pc:chgData name="RANDAZZO, SALVATORE F CIV USAF AMC 628 CES/DD" userId="61d321cd-d035-4bfe-854d-5183709a5ff6" providerId="ADAL" clId="{8D9B3D73-368F-41F8-AF17-C1891DC34FCB}" dt="2026-03-13T11:03:22.381" v="2795" actId="47"/>
        <pc:sldMkLst>
          <pc:docMk/>
          <pc:sldMk cId="4156924504" sldId="8126"/>
        </pc:sldMkLst>
        <pc:spChg chg="mod">
          <ac:chgData name="RANDAZZO, SALVATORE F CIV USAF AMC 628 CES/DD" userId="61d321cd-d035-4bfe-854d-5183709a5ff6" providerId="ADAL" clId="{8D9B3D73-368F-41F8-AF17-C1891DC34FCB}" dt="2026-03-13T11:02:52.702" v="2791" actId="20577"/>
          <ac:spMkLst>
            <pc:docMk/>
            <pc:sldMk cId="4156924504" sldId="8126"/>
            <ac:spMk id="2" creationId="{7841059C-B080-4245-167D-85895F299EA6}"/>
          </ac:spMkLst>
        </pc:spChg>
        <pc:spChg chg="del">
          <ac:chgData name="RANDAZZO, SALVATORE F CIV USAF AMC 628 CES/DD" userId="61d321cd-d035-4bfe-854d-5183709a5ff6" providerId="ADAL" clId="{8D9B3D73-368F-41F8-AF17-C1891DC34FCB}" dt="2026-03-13T11:02:56.208" v="2792" actId="478"/>
          <ac:spMkLst>
            <pc:docMk/>
            <pc:sldMk cId="4156924504" sldId="8126"/>
            <ac:spMk id="3" creationId="{8A773F42-4D96-BF04-8555-72C2832CBB7C}"/>
          </ac:spMkLst>
        </pc:spChg>
        <pc:spChg chg="add del mod">
          <ac:chgData name="RANDAZZO, SALVATORE F CIV USAF AMC 628 CES/DD" userId="61d321cd-d035-4bfe-854d-5183709a5ff6" providerId="ADAL" clId="{8D9B3D73-368F-41F8-AF17-C1891DC34FCB}" dt="2026-03-13T11:02:58.237" v="2793" actId="478"/>
          <ac:spMkLst>
            <pc:docMk/>
            <pc:sldMk cId="4156924504" sldId="8126"/>
            <ac:spMk id="5" creationId="{E3B7CCC1-BE4B-48B8-0FDD-B47AB958E82C}"/>
          </ac:spMkLst>
        </pc:spChg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2529301829" sldId="8132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214035513" sldId="8133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1236220822" sldId="8134"/>
        </pc:sldMkLst>
      </pc:sldChg>
      <pc:sldChg chg="modSp 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1164207233" sldId="8139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4024192039" sldId="2147310266"/>
        </pc:sldMkLst>
      </pc:sldChg>
      <pc:sldChg chg="addSp modSp del mod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573582472" sldId="2147310270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2004703143" sldId="2147310274"/>
        </pc:sldMkLst>
      </pc:sldChg>
      <pc:sldChg chg="addSp modSp 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1718511246" sldId="2147310283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2171946774" sldId="2147310284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3212281048" sldId="2147310285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459613383" sldId="2147310287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1650014595" sldId="2147310288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732495958" sldId="2147310290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3557935671" sldId="2147310291"/>
        </pc:sldMkLst>
      </pc:sldChg>
      <pc:sldChg chg="del">
        <pc:chgData name="RANDAZZO, SALVATORE F CIV USAF AMC 628 CES/DD" userId="61d321cd-d035-4bfe-854d-5183709a5ff6" providerId="ADAL" clId="{8D9B3D73-368F-41F8-AF17-C1891DC34FCB}" dt="2026-03-13T10:37:09.912" v="1504" actId="47"/>
        <pc:sldMkLst>
          <pc:docMk/>
          <pc:sldMk cId="3107694057" sldId="2147310292"/>
        </pc:sldMkLst>
      </pc:sldChg>
      <pc:sldMasterChg chg="delSldLayout">
        <pc:chgData name="RANDAZZO, SALVATORE F CIV USAF AMC 628 CES/DD" userId="61d321cd-d035-4bfe-854d-5183709a5ff6" providerId="ADAL" clId="{8D9B3D73-368F-41F8-AF17-C1891DC34FCB}" dt="2026-03-13T10:37:09.912" v="1504" actId="47"/>
        <pc:sldMasterMkLst>
          <pc:docMk/>
          <pc:sldMasterMk cId="3437490619" sldId="2147483687"/>
        </pc:sldMasterMkLst>
        <pc:sldLayoutChg chg="del">
          <pc:chgData name="RANDAZZO, SALVATORE F CIV USAF AMC 628 CES/DD" userId="61d321cd-d035-4bfe-854d-5183709a5ff6" providerId="ADAL" clId="{8D9B3D73-368F-41F8-AF17-C1891DC34FCB}" dt="2026-03-13T10:37:09.912" v="1504" actId="47"/>
          <pc:sldLayoutMkLst>
            <pc:docMk/>
            <pc:sldMasterMk cId="3437490619" sldId="2147483687"/>
            <pc:sldLayoutMk cId="2888388764" sldId="2147483693"/>
          </pc:sldLayoutMkLst>
        </pc:sldLayoutChg>
      </pc:sldMasterChg>
      <pc:sldMasterChg chg="del delSldLayout">
        <pc:chgData name="RANDAZZO, SALVATORE F CIV USAF AMC 628 CES/DD" userId="61d321cd-d035-4bfe-854d-5183709a5ff6" providerId="ADAL" clId="{8D9B3D73-368F-41F8-AF17-C1891DC34FCB}" dt="2026-03-13T10:37:09.912" v="1504" actId="47"/>
        <pc:sldMasterMkLst>
          <pc:docMk/>
          <pc:sldMasterMk cId="1417345402" sldId="2147483699"/>
        </pc:sldMasterMkLst>
        <pc:sldLayoutChg chg="del">
          <pc:chgData name="RANDAZZO, SALVATORE F CIV USAF AMC 628 CES/DD" userId="61d321cd-d035-4bfe-854d-5183709a5ff6" providerId="ADAL" clId="{8D9B3D73-368F-41F8-AF17-C1891DC34FCB}" dt="2026-03-13T10:37:09.912" v="1504" actId="47"/>
          <pc:sldLayoutMkLst>
            <pc:docMk/>
            <pc:sldMasterMk cId="1417345402" sldId="2147483699"/>
            <pc:sldLayoutMk cId="2400300200" sldId="2147483700"/>
          </pc:sldLayoutMkLst>
        </pc:sldLayoutChg>
        <pc:sldLayoutChg chg="del">
          <pc:chgData name="RANDAZZO, SALVATORE F CIV USAF AMC 628 CES/DD" userId="61d321cd-d035-4bfe-854d-5183709a5ff6" providerId="ADAL" clId="{8D9B3D73-368F-41F8-AF17-C1891DC34FCB}" dt="2026-03-13T10:37:09.912" v="1504" actId="47"/>
          <pc:sldLayoutMkLst>
            <pc:docMk/>
            <pc:sldMasterMk cId="1417345402" sldId="2147483699"/>
            <pc:sldLayoutMk cId="17680845" sldId="2147483701"/>
          </pc:sldLayoutMkLst>
        </pc:sldLayoutChg>
        <pc:sldLayoutChg chg="del">
          <pc:chgData name="RANDAZZO, SALVATORE F CIV USAF AMC 628 CES/DD" userId="61d321cd-d035-4bfe-854d-5183709a5ff6" providerId="ADAL" clId="{8D9B3D73-368F-41F8-AF17-C1891DC34FCB}" dt="2026-03-13T10:37:09.912" v="1504" actId="47"/>
          <pc:sldLayoutMkLst>
            <pc:docMk/>
            <pc:sldMasterMk cId="1417345402" sldId="2147483699"/>
            <pc:sldLayoutMk cId="3237642272" sldId="2147483702"/>
          </pc:sldLayoutMkLst>
        </pc:sldLayoutChg>
      </pc:sldMasterChg>
    </pc:docChg>
  </pc:docChgLst>
  <pc:docChgLst>
    <pc:chgData name="WADE, WARREN L CIV USAF AMC 628 CES/CENM" userId="56be8656-fec0-4c52-bae8-4a35e5531e31" providerId="ADAL" clId="{BC460684-550E-4E69-A913-5C36FF89D2BE}"/>
    <pc:docChg chg="modSld">
      <pc:chgData name="WADE, WARREN L CIV USAF AMC 628 CES/CENM" userId="56be8656-fec0-4c52-bae8-4a35e5531e31" providerId="ADAL" clId="{BC460684-550E-4E69-A913-5C36FF89D2BE}" dt="2026-03-09T17:06:17.773" v="1" actId="20577"/>
      <pc:docMkLst>
        <pc:docMk/>
      </pc:docMkLst>
    </pc:docChg>
  </pc:docChgLst>
  <pc:docChgLst>
    <pc:chgData name="FARRELL, DARCY A 2d Lt USAF AMC 628 CES/CSS" userId="S::darcy.farrell.1@us.af.mil::ac84164b-32b7-4edd-a1af-c1eb3284efa9" providerId="AD" clId="Web-{CF41F638-2E87-6A1C-6592-4FBC1C9CB47E}"/>
    <pc:docChg chg="delSld modSld">
      <pc:chgData name="FARRELL, DARCY A 2d Lt USAF AMC 628 CES/CSS" userId="S::darcy.farrell.1@us.af.mil::ac84164b-32b7-4edd-a1af-c1eb3284efa9" providerId="AD" clId="Web-{CF41F638-2E87-6A1C-6592-4FBC1C9CB47E}" dt="2026-02-27T17:58:53.441" v="170"/>
      <pc:docMkLst>
        <pc:docMk/>
      </pc:docMkLst>
    </pc:docChg>
  </pc:docChgLst>
  <pc:docChgLst>
    <pc:chgData name="LAYDEN, GERALD A CIV USAF AMC 628 CES/CEIH" userId="S::gerald.layden.1@us.af.mil::4c5b8894-631f-4f3f-b0c0-423dd2e497ad" providerId="AD" clId="Web-{DD669EBA-E58F-A677-26B9-25CFBBA58682}"/>
    <pc:docChg chg="modSld">
      <pc:chgData name="LAYDEN, GERALD A CIV USAF AMC 628 CES/CEIH" userId="S::gerald.layden.1@us.af.mil::4c5b8894-631f-4f3f-b0c0-423dd2e497ad" providerId="AD" clId="Web-{DD669EBA-E58F-A677-26B9-25CFBBA58682}" dt="2026-03-02T12:21:48.215" v="772"/>
      <pc:docMkLst>
        <pc:docMk/>
      </pc:docMkLst>
    </pc:docChg>
  </pc:docChgLst>
  <pc:docChgLst>
    <pc:chgData name="HUYNH, JENNIFER F Capt USAF AMC 628 CES/CEO" userId="3d0a9a45-e671-41a9-a409-c3805feb7163" providerId="ADAL" clId="{C408D0F8-A532-4D9A-B4FA-46A4DCCF0554}"/>
    <pc:docChg chg="custSel addSld delSld modSld">
      <pc:chgData name="HUYNH, JENNIFER F Capt USAF AMC 628 CES/CEO" userId="3d0a9a45-e671-41a9-a409-c3805feb7163" providerId="ADAL" clId="{C408D0F8-A532-4D9A-B4FA-46A4DCCF0554}" dt="2026-03-04T14:42:00.416" v="367" actId="47"/>
      <pc:docMkLst>
        <pc:docMk/>
      </pc:docMkLst>
    </pc:docChg>
  </pc:docChgLst>
  <pc:docChgLst>
    <pc:chgData name="MARTIN, TODD R CIV USAF AMC 628 CES/CEN" userId="1d1e8375-d79a-4489-aafa-4398f6368569" providerId="ADAL" clId="{E88388D4-A8C2-4EFC-B258-E52246B31647}"/>
    <pc:docChg chg="undo custSel modSld modNotesMaster">
      <pc:chgData name="MARTIN, TODD R CIV USAF AMC 628 CES/CEN" userId="1d1e8375-d79a-4489-aafa-4398f6368569" providerId="ADAL" clId="{E88388D4-A8C2-4EFC-B258-E52246B31647}" dt="2026-03-09T15:43:06.133" v="24" actId="6549"/>
      <pc:docMkLst>
        <pc:docMk/>
      </pc:docMkLst>
      <pc:sldChg chg="modNotes">
        <pc:chgData name="MARTIN, TODD R CIV USAF AMC 628 CES/CEN" userId="1d1e8375-d79a-4489-aafa-4398f6368569" providerId="ADAL" clId="{E88388D4-A8C2-4EFC-B258-E52246B31647}" dt="2026-03-09T15:42:51.569" v="23"/>
        <pc:sldMkLst>
          <pc:docMk/>
          <pc:sldMk cId="2909909323" sldId="7965"/>
        </pc:sldMkLst>
      </pc:sldChg>
      <pc:sldChg chg="modNotes">
        <pc:chgData name="MARTIN, TODD R CIV USAF AMC 628 CES/CEN" userId="1d1e8375-d79a-4489-aafa-4398f6368569" providerId="ADAL" clId="{E88388D4-A8C2-4EFC-B258-E52246B31647}" dt="2026-03-09T15:42:51.569" v="23"/>
        <pc:sldMkLst>
          <pc:docMk/>
          <pc:sldMk cId="3499575405" sldId="8121"/>
        </pc:sldMkLst>
      </pc:sldChg>
    </pc:docChg>
  </pc:docChgLst>
  <pc:docChgLst>
    <pc:chgData name="POSEY, ERIC S MSgt USAF AMC 628 CES/CED" userId="S::eric.posey.1@us.af.mil::b2db61f4-990e-4e95-b59b-d7edfe951be5" providerId="AD" clId="Web-{16EF5D5E-86CD-4A99-95B7-4E1BB420118F}"/>
    <pc:docChg chg="modSld">
      <pc:chgData name="POSEY, ERIC S MSgt USAF AMC 628 CES/CED" userId="S::eric.posey.1@us.af.mil::b2db61f4-990e-4e95-b59b-d7edfe951be5" providerId="AD" clId="Web-{16EF5D5E-86CD-4A99-95B7-4E1BB420118F}" dt="2026-03-09T14:05:55.445" v="84" actId="1076"/>
      <pc:docMkLst>
        <pc:docMk/>
      </pc:docMkLst>
    </pc:docChg>
  </pc:docChgLst>
  <pc:docChgLst>
    <pc:chgData name="SNOWDEN, JEREMY R CMSgt USAF AMC 628 CES/SEL" userId="S::jeremy.snowden@us.af.mil::37ee58f4-3f51-40e4-9145-6884f1ac9925" providerId="AD" clId="Web-{8EF60D1C-2CE7-4FD9-C493-B075FDE18A4D}"/>
    <pc:docChg chg="modSld">
      <pc:chgData name="SNOWDEN, JEREMY R CMSgt USAF AMC 628 CES/SEL" userId="S::jeremy.snowden@us.af.mil::37ee58f4-3f51-40e4-9145-6884f1ac9925" providerId="AD" clId="Web-{8EF60D1C-2CE7-4FD9-C493-B075FDE18A4D}" dt="2026-03-10T22:02:38.507" v="29"/>
      <pc:docMkLst>
        <pc:docMk/>
      </pc:docMkLst>
    </pc:docChg>
  </pc:docChgLst>
  <pc:docChgLst>
    <pc:chgData name="RIVERA, JUAN C 2d Lt USAF AMC 628 CES/CENM" userId="S::juan.rivera.47@us.af.mil::a6cdf152-05be-4924-af12-39e6942097d2" providerId="AD" clId="Web-{CAF6B81F-F3C2-A5E7-91E1-DA7D71F253A9}"/>
    <pc:docChg chg="modSld">
      <pc:chgData name="RIVERA, JUAN C 2d Lt USAF AMC 628 CES/CENM" userId="S::juan.rivera.47@us.af.mil::a6cdf152-05be-4924-af12-39e6942097d2" providerId="AD" clId="Web-{CAF6B81F-F3C2-A5E7-91E1-DA7D71F253A9}" dt="2026-03-02T17:29:28.133" v="163" actId="20577"/>
      <pc:docMkLst>
        <pc:docMk/>
      </pc:docMkLst>
    </pc:docChg>
  </pc:docChgLst>
  <pc:docChgLst>
    <pc:chgData name="CARBONE, SCHYLER M 2d Lt USAF AMC 628 CES/CEN" userId="4d925b4e-582a-4769-a06f-53eaef9a9734" providerId="ADAL" clId="{ABEBD26F-1F6B-40AE-83B6-47909DC5DA8C}"/>
    <pc:docChg chg="undo custSel modSld sldOrd">
      <pc:chgData name="CARBONE, SCHYLER M 2d Lt USAF AMC 628 CES/CEN" userId="4d925b4e-582a-4769-a06f-53eaef9a9734" providerId="ADAL" clId="{ABEBD26F-1F6B-40AE-83B6-47909DC5DA8C}" dt="2026-03-02T16:40:04.319" v="159" actId="113"/>
      <pc:docMkLst>
        <pc:docMk/>
      </pc:docMkLst>
    </pc:docChg>
  </pc:docChgLst>
  <pc:docChgLst>
    <pc:chgData name="RIVERA, JUAN C 2d Lt USAF AMC 628 CES/CENM" userId="S::juan.rivera.47@us.af.mil::a6cdf152-05be-4924-af12-39e6942097d2" providerId="AD" clId="Web-{0E3988F0-CCAA-3DD0-FCF0-B9AF5FCE5E71}"/>
    <pc:docChg chg="modSld">
      <pc:chgData name="RIVERA, JUAN C 2d Lt USAF AMC 628 CES/CENM" userId="S::juan.rivera.47@us.af.mil::a6cdf152-05be-4924-af12-39e6942097d2" providerId="AD" clId="Web-{0E3988F0-CCAA-3DD0-FCF0-B9AF5FCE5E71}" dt="2026-03-09T16:14:14.583" v="2" actId="1076"/>
      <pc:docMkLst>
        <pc:docMk/>
      </pc:docMkLst>
    </pc:docChg>
  </pc:docChgLst>
  <pc:docChgLst>
    <pc:chgData name="FARRELL, DARCY A 2d Lt USAF AMC 628 CES/CSS" userId="S::darcy.farrell.1@us.af.mil::ac84164b-32b7-4edd-a1af-c1eb3284efa9" providerId="AD" clId="Web-{56239F94-BFFD-D3F9-9311-6CF1A511FCF1}"/>
    <pc:docChg chg="delSld modSld">
      <pc:chgData name="FARRELL, DARCY A 2d Lt USAF AMC 628 CES/CSS" userId="S::darcy.farrell.1@us.af.mil::ac84164b-32b7-4edd-a1af-c1eb3284efa9" providerId="AD" clId="Web-{56239F94-BFFD-D3F9-9311-6CF1A511FCF1}" dt="2026-03-09T16:11:22.445" v="18" actId="1076"/>
      <pc:docMkLst>
        <pc:docMk/>
      </pc:docMkLst>
    </pc:docChg>
  </pc:docChgLst>
  <pc:docChgLst>
    <pc:chgData name="POSEY, ERIC S MSgt USAF AMC 628 CES/CED" userId="S::eric.posey.1@us.af.mil::b2db61f4-990e-4e95-b59b-d7edfe951be5" providerId="AD" clId="Web-{93198EB8-49D0-4E20-9D6D-765A8BECD39F}"/>
    <pc:docChg chg="modSld">
      <pc:chgData name="POSEY, ERIC S MSgt USAF AMC 628 CES/CED" userId="S::eric.posey.1@us.af.mil::b2db61f4-990e-4e95-b59b-d7edfe951be5" providerId="AD" clId="Web-{93198EB8-49D0-4E20-9D6D-765A8BECD39F}" dt="2026-03-09T15:39:50.197" v="88"/>
      <pc:docMkLst>
        <pc:docMk/>
      </pc:docMkLst>
    </pc:docChg>
  </pc:docChgLst>
  <pc:docChgLst>
    <pc:chgData name="RIVERA, JUAN C 2d Lt USAF AMC 628 CES/CENM" userId="S::juan.rivera.47@us.af.mil::a6cdf152-05be-4924-af12-39e6942097d2" providerId="AD" clId="Web-{2CC7163F-07B4-B1F0-4D52-169988C72214}"/>
    <pc:docChg chg="modSld">
      <pc:chgData name="RIVERA, JUAN C 2d Lt USAF AMC 628 CES/CENM" userId="S::juan.rivera.47@us.af.mil::a6cdf152-05be-4924-af12-39e6942097d2" providerId="AD" clId="Web-{2CC7163F-07B4-B1F0-4D52-169988C72214}" dt="2026-03-06T18:30:44.190" v="2"/>
      <pc:docMkLst>
        <pc:docMk/>
      </pc:docMkLst>
    </pc:docChg>
  </pc:docChgLst>
  <pc:docChgLst>
    <pc:chgData name="DAVIS, ETORIA S SSgt USAF AMC 628 CES/CSS" userId="S::etoria.davis@us.af.mil::4a449bef-80e2-4b16-900a-8165d119349c" providerId="AD" clId="Web-{48578C89-BB58-44F9-884D-918955EFF62B}"/>
    <pc:docChg chg="modSld">
      <pc:chgData name="DAVIS, ETORIA S SSgt USAF AMC 628 CES/CSS" userId="S::etoria.davis@us.af.mil::4a449bef-80e2-4b16-900a-8165d119349c" providerId="AD" clId="Web-{48578C89-BB58-44F9-884D-918955EFF62B}" dt="2026-03-09T14:43:04.551" v="9"/>
      <pc:docMkLst>
        <pc:docMk/>
      </pc:docMkLst>
    </pc:docChg>
  </pc:docChgLst>
  <pc:docChgLst>
    <pc:chgData name="MCMAHON, JONATHAN M CIV USAF AMC 628 CES/CEIHH" userId="S::jonathan.mcmahon.3@us.af.mil::c51215fd-785a-461a-9006-c7125967bdb8" providerId="AD" clId="Web-{2454BF37-3764-41E5-B470-5115F9C0A463}"/>
    <pc:docChg chg="modSld">
      <pc:chgData name="MCMAHON, JONATHAN M CIV USAF AMC 628 CES/CEIHH" userId="S::jonathan.mcmahon.3@us.af.mil::c51215fd-785a-461a-9006-c7125967bdb8" providerId="AD" clId="Web-{2454BF37-3764-41E5-B470-5115F9C0A463}" dt="2026-03-02T15:53:54.687" v="1"/>
      <pc:docMkLst>
        <pc:docMk/>
      </pc:docMkLst>
    </pc:docChg>
  </pc:docChgLst>
  <pc:docChgLst>
    <pc:chgData name="HOLSCLAW, DANA T CIV USAF AMC 628 CES/CEI" userId="S::dana.holsclaw@us.af.mil::f6834ca1-4535-4350-815d-340704f61457" providerId="AD" clId="Web-{4770E260-A90D-43B6-AA91-F0BCAC92F8DD}"/>
    <pc:docChg chg="modSld">
      <pc:chgData name="HOLSCLAW, DANA T CIV USAF AMC 628 CES/CEI" userId="S::dana.holsclaw@us.af.mil::f6834ca1-4535-4350-815d-340704f61457" providerId="AD" clId="Web-{4770E260-A90D-43B6-AA91-F0BCAC92F8DD}" dt="2026-03-09T16:42:09.757" v="1196"/>
      <pc:docMkLst>
        <pc:docMk/>
      </pc:docMkLst>
    </pc:docChg>
  </pc:docChgLst>
  <pc:docChgLst>
    <pc:chgData name="HYLTON, DERRICK J TSgt USAF AMC 628 CES/CEOER" userId="b2106327-6c2b-4397-aa41-f59ef50f2f17" providerId="ADAL" clId="{16AE65D0-96E5-447B-94F6-309E56DEA319}"/>
    <pc:docChg chg="modSld">
      <pc:chgData name="HYLTON, DERRICK J TSgt USAF AMC 628 CES/CEOER" userId="b2106327-6c2b-4397-aa41-f59ef50f2f17" providerId="ADAL" clId="{16AE65D0-96E5-447B-94F6-309E56DEA319}" dt="2026-03-10T19:45:51.630" v="247" actId="20577"/>
      <pc:docMkLst>
        <pc:docMk/>
      </pc:docMkLst>
    </pc:docChg>
  </pc:docChgLst>
  <pc:docChgLst>
    <pc:chgData name="FRANKLIN, JOY L CIV USAF AMC 628 CES/CEIA" userId="S::joy.franklin.3@us.af.mil::ca28359d-4547-4834-ae79-310357c18d59" providerId="AD" clId="Web-{D3E7627B-79A3-C22C-B40A-412403DCB919}"/>
    <pc:docChg chg="modSld">
      <pc:chgData name="FRANKLIN, JOY L CIV USAF AMC 628 CES/CEIA" userId="S::joy.franklin.3@us.af.mil::ca28359d-4547-4834-ae79-310357c18d59" providerId="AD" clId="Web-{D3E7627B-79A3-C22C-B40A-412403DCB919}" dt="2026-03-09T13:47:11.260" v="12"/>
      <pc:docMkLst>
        <pc:docMk/>
      </pc:docMkLst>
    </pc:docChg>
  </pc:docChgLst>
  <pc:docChgLst>
    <pc:chgData name="LAYDEN, GERALD A CIV USAF AMC 628 CES/CEIH" userId="S::gerald.layden.1@us.af.mil::4c5b8894-631f-4f3f-b0c0-423dd2e497ad" providerId="AD" clId="Web-{393BC364-C1F3-1CDF-0CE9-D150FEA12853}"/>
    <pc:docChg chg="modSld">
      <pc:chgData name="LAYDEN, GERALD A CIV USAF AMC 628 CES/CEIH" userId="S::gerald.layden.1@us.af.mil::4c5b8894-631f-4f3f-b0c0-423dd2e497ad" providerId="AD" clId="Web-{393BC364-C1F3-1CDF-0CE9-D150FEA12853}" dt="2026-03-09T12:06:21.159" v="85" actId="20577"/>
      <pc:docMkLst>
        <pc:docMk/>
      </pc:docMkLst>
    </pc:docChg>
  </pc:docChgLst>
  <pc:docChgLst>
    <pc:chgData name="DODSON, MARK L CIV USAF AMC 628 CES/CEF" userId="0df20254-d4a2-47bb-9a25-2186ea0ff829" providerId="ADAL" clId="{453B15EC-05F5-4DD9-BCC8-C622F7740C2F}"/>
    <pc:docChg chg="custSel modSld">
      <pc:chgData name="DODSON, MARK L CIV USAF AMC 628 CES/CEF" userId="0df20254-d4a2-47bb-9a25-2186ea0ff829" providerId="ADAL" clId="{453B15EC-05F5-4DD9-BCC8-C622F7740C2F}" dt="2026-03-09T14:19:28.539" v="2434" actId="20577"/>
      <pc:docMkLst>
        <pc:docMk/>
      </pc:docMkLst>
    </pc:docChg>
  </pc:docChgLst>
  <pc:docChgLst>
    <pc:chgData name="GOTTULA, STEVEN R CIV USAF AMC 628 CES/CEX" userId="85a62a3b-ccf7-45b7-8a98-acb1fc8dce56" providerId="ADAL" clId="{FFAC044F-9DD0-487B-BC1E-74F76758C02B}"/>
    <pc:docChg chg="modSld">
      <pc:chgData name="GOTTULA, STEVEN R CIV USAF AMC 628 CES/CEX" userId="85a62a3b-ccf7-45b7-8a98-acb1fc8dce56" providerId="ADAL" clId="{FFAC044F-9DD0-487B-BC1E-74F76758C02B}" dt="2026-03-09T16:24:22.781" v="11" actId="2057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" y="20"/>
            <a:ext cx="3048856" cy="467708"/>
          </a:xfrm>
          <a:prstGeom prst="rect">
            <a:avLst/>
          </a:prstGeom>
        </p:spPr>
        <p:txBody>
          <a:bodyPr vert="horz" lIns="93694" tIns="46842" rIns="93694" bIns="468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5341" y="20"/>
            <a:ext cx="3048856" cy="467708"/>
          </a:xfrm>
          <a:prstGeom prst="rect">
            <a:avLst/>
          </a:prstGeom>
        </p:spPr>
        <p:txBody>
          <a:bodyPr vert="horz" lIns="93694" tIns="46842" rIns="93694" bIns="46842" rtlCol="0"/>
          <a:lstStyle>
            <a:lvl1pPr algn="r">
              <a:defRPr sz="1200"/>
            </a:lvl1pPr>
          </a:lstStyle>
          <a:p>
            <a:fld id="{FCE73754-5791-42F0-9682-DDD89D84967F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5225"/>
            <a:ext cx="5595937" cy="3148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94" tIns="46842" rIns="93694" bIns="468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592" y="4486139"/>
            <a:ext cx="5628658" cy="3670464"/>
          </a:xfrm>
          <a:prstGeom prst="rect">
            <a:avLst/>
          </a:prstGeom>
        </p:spPr>
        <p:txBody>
          <a:bodyPr vert="horz" lIns="93694" tIns="46842" rIns="93694" bIns="468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3" y="8854108"/>
            <a:ext cx="3048856" cy="467708"/>
          </a:xfrm>
          <a:prstGeom prst="rect">
            <a:avLst/>
          </a:prstGeom>
        </p:spPr>
        <p:txBody>
          <a:bodyPr vert="horz" lIns="93694" tIns="46842" rIns="93694" bIns="468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85341" y="8854108"/>
            <a:ext cx="3048856" cy="467708"/>
          </a:xfrm>
          <a:prstGeom prst="rect">
            <a:avLst/>
          </a:prstGeom>
        </p:spPr>
        <p:txBody>
          <a:bodyPr vert="horz" lIns="93694" tIns="46842" rIns="93694" bIns="46842" rtlCol="0" anchor="b"/>
          <a:lstStyle>
            <a:lvl1pPr algn="r">
              <a:defRPr sz="1200"/>
            </a:lvl1pPr>
          </a:lstStyle>
          <a:p>
            <a:fld id="{48CE686B-EBCE-44F6-9DEA-2E1E82DA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6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6890">
              <a:defRPr/>
            </a:pPr>
            <a:fld id="{A8365876-C4D2-48B0-A49D-D32D3454EAF1}" type="slidenum">
              <a:rPr lang="en-US" sz="1300" kern="0">
                <a:solidFill>
                  <a:sysClr val="windowText" lastClr="000000"/>
                </a:solidFill>
              </a:rPr>
              <a:pPr defTabSz="936890">
                <a:defRPr/>
              </a:pPr>
              <a:t>1</a:t>
            </a:fld>
            <a:endParaRPr lang="en-US" sz="13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68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601A5-8566-1ED7-4650-0F5A6906E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443552-C605-8874-89A3-605C24EEA9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5225"/>
            <a:ext cx="5597525" cy="31480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861221-35BC-D379-3AD4-8E93BD944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61F66-6FB4-6DBD-A912-B1D0C0F890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8392">
              <a:defRPr/>
            </a:pPr>
            <a:fld id="{A8365876-C4D2-48B0-A49D-D32D3454EAF1}" type="slidenum">
              <a:rPr lang="en-US" sz="1300" kern="0">
                <a:solidFill>
                  <a:sysClr val="windowText" lastClr="000000"/>
                </a:solidFill>
              </a:rPr>
              <a:pPr defTabSz="938392">
                <a:defRPr/>
              </a:pPr>
              <a:t>5</a:t>
            </a:fld>
            <a:endParaRPr lang="en-US" sz="13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4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DE6A1-DADF-A382-94A7-3FA8837BC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B276A5-A9EE-E58C-43D3-33C8D5C046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5225"/>
            <a:ext cx="5597525" cy="31480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39450B-AE9D-1984-FA19-3955B7076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D899F-1CCE-5FDE-5BE8-23E17CE1C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8392">
              <a:defRPr/>
            </a:pPr>
            <a:fld id="{A8365876-C4D2-48B0-A49D-D32D3454EAF1}" type="slidenum">
              <a:rPr lang="en-US" sz="1300" kern="0">
                <a:solidFill>
                  <a:sysClr val="windowText" lastClr="000000"/>
                </a:solidFill>
              </a:rPr>
              <a:pPr defTabSz="938392">
                <a:defRPr/>
              </a:pPr>
              <a:t>6</a:t>
            </a:fld>
            <a:endParaRPr lang="en-US" sz="13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5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5968" y="1502664"/>
            <a:ext cx="11180233" cy="0"/>
          </a:xfrm>
          <a:custGeom>
            <a:avLst/>
            <a:gdLst/>
            <a:ahLst/>
            <a:cxnLst/>
            <a:rect l="l" t="t" r="r" b="b"/>
            <a:pathLst>
              <a:path w="8385175">
                <a:moveTo>
                  <a:pt x="0" y="0"/>
                </a:moveTo>
                <a:lnTo>
                  <a:pt x="8384921" y="0"/>
                </a:lnTo>
              </a:path>
            </a:pathLst>
          </a:custGeom>
          <a:ln w="57150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2785" y="13"/>
            <a:ext cx="2109215" cy="171905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0769" y="182881"/>
            <a:ext cx="1143000" cy="11429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2" y="307847"/>
            <a:ext cx="1143000" cy="1143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81243" y="484286"/>
            <a:ext cx="686985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00006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Famulus Omnis – Serving All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/>
            <a:fld id="{81D60167-4931-47E6-BA6A-407CBD079E47}" type="slidenum">
              <a:rPr lang="en-US" spc="-5" smtClean="0"/>
              <a:pPr marL="38100"/>
              <a:t>‹#›</a:t>
            </a:fld>
            <a:endParaRPr lang="en-US" spc="-5"/>
          </a:p>
        </p:txBody>
      </p:sp>
    </p:spTree>
    <p:extLst>
      <p:ext uri="{BB962C8B-B14F-4D97-AF65-F5344CB8AC3E}">
        <p14:creationId xmlns:p14="http://schemas.microsoft.com/office/powerpoint/2010/main" val="1648221597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327151"/>
            <a:ext cx="5552017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0518" y="1327151"/>
            <a:ext cx="5554133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88219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00006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Famulus Omnis – Serving All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/>
            <a:fld id="{81D60167-4931-47E6-BA6A-407CBD079E47}" type="slidenum">
              <a:rPr lang="en-US" spc="-5" smtClean="0"/>
              <a:pPr marL="38100"/>
              <a:t>‹#›</a:t>
            </a:fld>
            <a:endParaRPr lang="en-US" spc="-5"/>
          </a:p>
        </p:txBody>
      </p:sp>
    </p:spTree>
    <p:extLst>
      <p:ext uri="{BB962C8B-B14F-4D97-AF65-F5344CB8AC3E}">
        <p14:creationId xmlns:p14="http://schemas.microsoft.com/office/powerpoint/2010/main" val="1543904966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Famulus Omnis – Serving All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/>
            <a:fld id="{81D60167-4931-47E6-BA6A-407CBD079E47}" type="slidenum">
              <a:rPr lang="en-US" spc="-5" smtClean="0"/>
              <a:pPr marL="38100"/>
              <a:t>‹#›</a:t>
            </a:fld>
            <a:endParaRPr lang="en-US" spc="-5"/>
          </a:p>
        </p:txBody>
      </p:sp>
    </p:spTree>
    <p:extLst>
      <p:ext uri="{BB962C8B-B14F-4D97-AF65-F5344CB8AC3E}">
        <p14:creationId xmlns:p14="http://schemas.microsoft.com/office/powerpoint/2010/main" val="1415293032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5968" y="1502664"/>
            <a:ext cx="11180233" cy="0"/>
          </a:xfrm>
          <a:custGeom>
            <a:avLst/>
            <a:gdLst/>
            <a:ahLst/>
            <a:cxnLst/>
            <a:rect l="l" t="t" r="r" b="b"/>
            <a:pathLst>
              <a:path w="8385175">
                <a:moveTo>
                  <a:pt x="0" y="0"/>
                </a:moveTo>
                <a:lnTo>
                  <a:pt x="8384794" y="0"/>
                </a:lnTo>
              </a:path>
            </a:pathLst>
          </a:custGeom>
          <a:ln w="57150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2785" y="13"/>
            <a:ext cx="2109215" cy="171905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42879" y="182881"/>
            <a:ext cx="1523999" cy="11429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1" y="307848"/>
            <a:ext cx="1528063" cy="11231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Famulus Omnis – Serving All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/>
            <a:fld id="{81D60167-4931-47E6-BA6A-407CBD079E47}" type="slidenum">
              <a:rPr lang="en-US" spc="-5" smtClean="0"/>
              <a:pPr marL="38100"/>
              <a:t>‹#›</a:t>
            </a:fld>
            <a:endParaRPr lang="en-US" spc="-5"/>
          </a:p>
        </p:txBody>
      </p:sp>
    </p:spTree>
    <p:extLst>
      <p:ext uri="{BB962C8B-B14F-4D97-AF65-F5344CB8AC3E}">
        <p14:creationId xmlns:p14="http://schemas.microsoft.com/office/powerpoint/2010/main" val="1107935027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312" y="1053084"/>
            <a:ext cx="9802339" cy="12496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615" y="19812"/>
            <a:ext cx="1446783" cy="115214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97744" y="1"/>
            <a:ext cx="1400029" cy="12283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Famulus Omnis – Serving All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/>
            <a:fld id="{81D60167-4931-47E6-BA6A-407CBD079E47}" type="slidenum">
              <a:rPr lang="en-US" spc="-5" smtClean="0"/>
              <a:pPr marL="38100"/>
              <a:t>‹#›</a:t>
            </a:fld>
            <a:endParaRPr lang="en-US" spc="-5"/>
          </a:p>
        </p:txBody>
      </p:sp>
    </p:spTree>
    <p:extLst>
      <p:ext uri="{BB962C8B-B14F-4D97-AF65-F5344CB8AC3E}">
        <p14:creationId xmlns:p14="http://schemas.microsoft.com/office/powerpoint/2010/main" val="250405751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505894" y="1502359"/>
            <a:ext cx="11180233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1" name="Picture 10" descr="JBCHSEmblem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63200" y="76200"/>
            <a:ext cx="1524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 userDrawn="1"/>
        </p:nvSpPr>
        <p:spPr>
          <a:xfrm>
            <a:off x="10991" y="6096001"/>
            <a:ext cx="121920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66"/>
                </a:solidFill>
              </a:rPr>
              <a:t>    </a:t>
            </a:r>
          </a:p>
          <a:p>
            <a:pPr algn="ctr"/>
            <a:endParaRPr lang="en-US" sz="600" b="1" i="1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66"/>
              </a:solidFill>
            </a:endParaRPr>
          </a:p>
          <a:p>
            <a:pPr algn="ctr"/>
            <a:r>
              <a:rPr lang="en-US" sz="1050" b="1" i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66"/>
                </a:solidFill>
              </a:rPr>
              <a:t>Famulus</a:t>
            </a:r>
            <a:r>
              <a:rPr lang="en-US" sz="1050" b="1" i="1" baseline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66"/>
                </a:solidFill>
              </a:rPr>
              <a:t> Omnis – Serving All</a:t>
            </a:r>
            <a:endParaRPr lang="en-US" sz="1050" b="1" i="1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2" y="152400"/>
            <a:ext cx="1525601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15691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6771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0558298"/>
      </p:ext>
    </p:extLst>
  </p:cSld>
  <p:clrMapOvr>
    <a:masterClrMapping/>
  </p:clrMapOvr>
  <p:transition spd="slow"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5" y="1346948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5" y="4299698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5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1E89-4EE1-406D-99C6-AE1C076DC55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Famulus Omnis – Serving 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4" y="4289334"/>
            <a:ext cx="1193868" cy="323165"/>
          </a:xfrm>
        </p:spPr>
        <p:txBody>
          <a:bodyPr/>
          <a:lstStyle>
            <a:lvl1pPr>
              <a:defRPr sz="2100"/>
            </a:lvl1pPr>
          </a:lstStyle>
          <a:p>
            <a:fld id="{1261B8A6-8D6D-4E8F-BCC2-D29B91EA9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1073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5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8" y="6272786"/>
            <a:ext cx="2644309" cy="276999"/>
          </a:xfrm>
        </p:spPr>
        <p:txBody>
          <a:bodyPr/>
          <a:lstStyle/>
          <a:p>
            <a:fld id="{1C251E89-4EE1-406D-99C6-AE1C076DC55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6"/>
            <a:ext cx="6327648" cy="276999"/>
          </a:xfrm>
        </p:spPr>
        <p:txBody>
          <a:bodyPr/>
          <a:lstStyle/>
          <a:p>
            <a:r>
              <a:rPr lang="en-US"/>
              <a:t>Famulus Omnis – Serving All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1" y="2506133"/>
            <a:ext cx="1188299" cy="323165"/>
          </a:xfrm>
        </p:spPr>
        <p:txBody>
          <a:bodyPr/>
          <a:lstStyle>
            <a:lvl1pPr>
              <a:defRPr sz="2100"/>
            </a:lvl1pPr>
          </a:lstStyle>
          <a:p>
            <a:fld id="{1261B8A6-8D6D-4E8F-BCC2-D29B91EA9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4724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5312" y="1053084"/>
            <a:ext cx="9802339" cy="1249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8866" y="166749"/>
            <a:ext cx="11214268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2508" y="2160617"/>
            <a:ext cx="10259907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00006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Famulus Omnis – Serving All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08705" y="6568332"/>
            <a:ext cx="21251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/>
            <a:fld id="{81D60167-4931-47E6-BA6A-407CBD079E47}" type="slidenum">
              <a:rPr lang="en-US" spc="-5" smtClean="0"/>
              <a:pPr marL="38100"/>
              <a:t>‹#›</a:t>
            </a:fld>
            <a:endParaRPr lang="en-US" spc="-5"/>
          </a:p>
        </p:txBody>
      </p:sp>
    </p:spTree>
    <p:extLst>
      <p:ext uri="{BB962C8B-B14F-4D97-AF65-F5344CB8AC3E}">
        <p14:creationId xmlns:p14="http://schemas.microsoft.com/office/powerpoint/2010/main" val="343749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alvatore.randazzo.4@us.af.mi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192B68-4F23-2C72-65AE-95A8CE730496}"/>
              </a:ext>
            </a:extLst>
          </p:cNvPr>
          <p:cNvSpPr txBox="1"/>
          <p:nvPr/>
        </p:nvSpPr>
        <p:spPr>
          <a:xfrm>
            <a:off x="1828800" y="261491"/>
            <a:ext cx="85344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defRPr/>
            </a:pPr>
            <a:r>
              <a:rPr lang="en-US" sz="6000" b="1" kern="0" dirty="0">
                <a:solidFill>
                  <a:srgbClr val="002060"/>
                </a:solidFill>
                <a:latin typeface="Agency FB"/>
                <a:cs typeface="Times New Roman"/>
              </a:rPr>
              <a:t>628th Civil Engineer Squadron</a:t>
            </a:r>
            <a:endParaRPr lang="en-US" sz="6000" b="1" kern="0" dirty="0">
              <a:solidFill>
                <a:srgbClr val="002060"/>
              </a:solidFill>
              <a:latin typeface="Agency FB"/>
              <a:cs typeface="Times New Roman" panose="02020603050405020304" pitchFamily="18" charset="0"/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BFBE90FC-9CC6-8F7F-FD6F-6213A91A4774}"/>
              </a:ext>
            </a:extLst>
          </p:cNvPr>
          <p:cNvSpPr>
            <a:spLocks noGrp="1"/>
          </p:cNvSpPr>
          <p:nvPr/>
        </p:nvSpPr>
        <p:spPr>
          <a:xfrm>
            <a:off x="3091803" y="6320286"/>
            <a:ext cx="6006109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Mission Ready Warfighters Deterring Conflict…TOGETHER!</a:t>
            </a:r>
          </a:p>
          <a:p>
            <a:endParaRPr lang="en-US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695DA4F3-ADA4-F573-F095-3006E005074F}"/>
              </a:ext>
            </a:extLst>
          </p:cNvPr>
          <p:cNvSpPr txBox="1"/>
          <p:nvPr/>
        </p:nvSpPr>
        <p:spPr>
          <a:xfrm>
            <a:off x="3810000" y="0"/>
            <a:ext cx="45720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 kern="0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u="sng">
                <a:solidFill>
                  <a:srgbClr val="009900"/>
                </a:solidFill>
                <a:latin typeface="Arial"/>
                <a:cs typeface="Arial"/>
              </a:rPr>
              <a:t>UNCLASSIFIED</a:t>
            </a:r>
            <a:endParaRPr lang="en-US" sz="120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1600" u="sng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A057FB5C-F60B-8997-ACB5-DAAB6987587D}"/>
              </a:ext>
            </a:extLst>
          </p:cNvPr>
          <p:cNvSpPr txBox="1"/>
          <p:nvPr/>
        </p:nvSpPr>
        <p:spPr>
          <a:xfrm>
            <a:off x="3810000" y="6527661"/>
            <a:ext cx="45720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 kern="0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u="sng">
                <a:solidFill>
                  <a:srgbClr val="009900"/>
                </a:solidFill>
                <a:latin typeface="Arial"/>
                <a:cs typeface="Arial"/>
              </a:rPr>
              <a:t>UNCLASSIFIED</a:t>
            </a:r>
            <a:endParaRPr lang="en-US" sz="120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1600" u="sng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255FBD-39D1-1CB1-328F-EC5AFB1BA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68" y="2023253"/>
            <a:ext cx="3770778" cy="387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0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A14153-49FD-BA3D-48CF-2226CBA7E395}"/>
              </a:ext>
            </a:extLst>
          </p:cNvPr>
          <p:cNvSpPr/>
          <p:nvPr/>
        </p:nvSpPr>
        <p:spPr>
          <a:xfrm>
            <a:off x="0" y="0"/>
            <a:ext cx="12192000" cy="6852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93D0E-DB0B-AA3C-EF6D-ECA20521F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8336" y="398159"/>
            <a:ext cx="6387329" cy="830997"/>
          </a:xfrm>
        </p:spPr>
        <p:txBody>
          <a:bodyPr/>
          <a:lstStyle/>
          <a:p>
            <a:pPr algn="ctr"/>
            <a:r>
              <a:rPr lang="en-US" sz="5400">
                <a:solidFill>
                  <a:schemeClr val="tx1"/>
                </a:solidFill>
                <a:latin typeface="Agency FB"/>
                <a:cs typeface="Times New Roman"/>
              </a:rPr>
              <a:t>JOINT BASE CHARLESTON</a:t>
            </a:r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2286286A-8527-31FE-B4A1-EC92C3F34DED}"/>
              </a:ext>
            </a:extLst>
          </p:cNvPr>
          <p:cNvSpPr>
            <a:spLocks noGrp="1"/>
          </p:cNvSpPr>
          <p:nvPr/>
        </p:nvSpPr>
        <p:spPr>
          <a:xfrm>
            <a:off x="2937803" y="6333352"/>
            <a:ext cx="6006109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Mission Ready Warfighters Deterring Conflict…TOGETHER!</a:t>
            </a:r>
          </a:p>
          <a:p>
            <a:endParaRPr lang="en-US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97F1914-97C5-A5C0-AC44-CB71C8F78BD9}"/>
              </a:ext>
            </a:extLst>
          </p:cNvPr>
          <p:cNvSpPr txBox="1"/>
          <p:nvPr/>
        </p:nvSpPr>
        <p:spPr>
          <a:xfrm>
            <a:off x="3656000" y="13066"/>
            <a:ext cx="45720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 kern="0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u="sng">
                <a:solidFill>
                  <a:srgbClr val="009900"/>
                </a:solidFill>
                <a:latin typeface="Arial"/>
                <a:cs typeface="Arial"/>
              </a:rPr>
              <a:t>UNCLASSIFIED</a:t>
            </a:r>
            <a:endParaRPr lang="en-US" sz="120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1600" u="sng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EB6D745-DB05-EC86-3A47-5C688D035680}"/>
              </a:ext>
            </a:extLst>
          </p:cNvPr>
          <p:cNvSpPr txBox="1"/>
          <p:nvPr/>
        </p:nvSpPr>
        <p:spPr>
          <a:xfrm>
            <a:off x="3656000" y="6540727"/>
            <a:ext cx="45720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 kern="0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u="sng">
                <a:solidFill>
                  <a:srgbClr val="009900"/>
                </a:solidFill>
                <a:latin typeface="Arial"/>
                <a:cs typeface="Arial"/>
              </a:rPr>
              <a:t>UNCLASSIFIED</a:t>
            </a:r>
            <a:endParaRPr lang="en-US" sz="120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1600" u="sng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46B1965-4E20-4F01-D9B0-A676CF6CCA70}"/>
              </a:ext>
            </a:extLst>
          </p:cNvPr>
          <p:cNvSpPr/>
          <p:nvPr/>
        </p:nvSpPr>
        <p:spPr>
          <a:xfrm>
            <a:off x="1692776" y="32046"/>
            <a:ext cx="8821224" cy="685922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CC5E211-E3E8-1229-D254-A53DC09D30E9}"/>
              </a:ext>
            </a:extLst>
          </p:cNvPr>
          <p:cNvSpPr/>
          <p:nvPr/>
        </p:nvSpPr>
        <p:spPr>
          <a:xfrm>
            <a:off x="1357515" y="3"/>
            <a:ext cx="423333" cy="6871063"/>
          </a:xfrm>
          <a:prstGeom prst="rect">
            <a:avLst/>
          </a:prstGeom>
          <a:gradFill flip="none" rotWithShape="1">
            <a:gsLst>
              <a:gs pos="75000">
                <a:srgbClr val="00B0F0"/>
              </a:gs>
              <a:gs pos="25000">
                <a:srgbClr val="00B0F0"/>
              </a:gs>
              <a:gs pos="0">
                <a:srgbClr val="0070C0"/>
              </a:gs>
              <a:gs pos="50000">
                <a:srgbClr val="0070C0"/>
              </a:gs>
              <a:gs pos="100000">
                <a:srgbClr val="0070C0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8D6C7B-EE37-8A9D-B58F-8C11A2C1E9A0}"/>
              </a:ext>
            </a:extLst>
          </p:cNvPr>
          <p:cNvSpPr txBox="1"/>
          <p:nvPr/>
        </p:nvSpPr>
        <p:spPr>
          <a:xfrm rot="16200000">
            <a:off x="-1872969" y="3195211"/>
            <a:ext cx="685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2400">
                <a:solidFill>
                  <a:prstClr val="white"/>
                </a:solidFill>
                <a:latin typeface="Impact" panose="020B0806030902050204" pitchFamily="34" charset="0"/>
              </a:rPr>
              <a:t>JB Charleston Scope</a:t>
            </a:r>
          </a:p>
        </p:txBody>
      </p:sp>
      <p:pic>
        <p:nvPicPr>
          <p:cNvPr id="70" name="Picture 69" descr="C:\Users\1257052784A\Desktop\BRIEFINGS\NAAF_Aerial.jpg">
            <a:extLst>
              <a:ext uri="{FF2B5EF4-FFF2-40B4-BE49-F238E27FC236}">
                <a16:creationId xmlns:a16="http://schemas.microsoft.com/office/drawing/2014/main" id="{3DAD2717-C7EB-55F1-1BBC-51DA7EF64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696" y="1185367"/>
            <a:ext cx="2704458" cy="170629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2CCAE6BB-9A0D-18B4-3055-256845EB813B}"/>
              </a:ext>
            </a:extLst>
          </p:cNvPr>
          <p:cNvGrpSpPr/>
          <p:nvPr/>
        </p:nvGrpSpPr>
        <p:grpSpPr>
          <a:xfrm>
            <a:off x="4812628" y="2234552"/>
            <a:ext cx="3199775" cy="2519565"/>
            <a:chOff x="2990850" y="2333924"/>
            <a:chExt cx="3406986" cy="331470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6C774AC-22AC-319C-AF3B-C8371E259987}"/>
                </a:ext>
              </a:extLst>
            </p:cNvPr>
            <p:cNvGrpSpPr/>
            <p:nvPr/>
          </p:nvGrpSpPr>
          <p:grpSpPr>
            <a:xfrm>
              <a:off x="2990850" y="2333924"/>
              <a:ext cx="3406986" cy="3314700"/>
              <a:chOff x="2990850" y="2333924"/>
              <a:chExt cx="3406986" cy="3314700"/>
            </a:xfrm>
          </p:grpSpPr>
          <p:pic>
            <p:nvPicPr>
              <p:cNvPr id="76" name="Picture 4">
                <a:extLst>
                  <a:ext uri="{FF2B5EF4-FFF2-40B4-BE49-F238E27FC236}">
                    <a16:creationId xmlns:a16="http://schemas.microsoft.com/office/drawing/2014/main" id="{F8F39F11-0ACF-5605-1C0C-82DB450A63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990850" y="2333924"/>
                <a:ext cx="3406986" cy="33147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38B1B2E-C733-E1E5-1663-EB581D8D91C6}"/>
                  </a:ext>
                </a:extLst>
              </p:cNvPr>
              <p:cNvSpPr/>
              <p:nvPr/>
            </p:nvSpPr>
            <p:spPr>
              <a:xfrm>
                <a:off x="3395281" y="3432702"/>
                <a:ext cx="140399" cy="10791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01E1176-1EAA-F079-0E99-AA59B114DA2A}"/>
                </a:ext>
              </a:extLst>
            </p:cNvPr>
            <p:cNvSpPr/>
            <p:nvPr/>
          </p:nvSpPr>
          <p:spPr>
            <a:xfrm>
              <a:off x="5448300" y="5187451"/>
              <a:ext cx="135063" cy="127499"/>
            </a:xfrm>
            <a:prstGeom prst="rect">
              <a:avLst/>
            </a:prstGeom>
            <a:noFill/>
            <a:ln>
              <a:solidFill>
                <a:srgbClr val="A523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D6CFF85-6072-BF0D-EBA2-FA9C45FA83BD}"/>
                </a:ext>
              </a:extLst>
            </p:cNvPr>
            <p:cNvSpPr/>
            <p:nvPr/>
          </p:nvSpPr>
          <p:spPr>
            <a:xfrm>
              <a:off x="5625050" y="4968312"/>
              <a:ext cx="135063" cy="22162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3EA5EAB-B673-341E-7698-20626E63615E}"/>
                </a:ext>
              </a:extLst>
            </p:cNvPr>
            <p:cNvSpPr/>
            <p:nvPr/>
          </p:nvSpPr>
          <p:spPr>
            <a:xfrm>
              <a:off x="5583363" y="4268499"/>
              <a:ext cx="135063" cy="9841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79" name="Picture 5">
            <a:extLst>
              <a:ext uri="{FF2B5EF4-FFF2-40B4-BE49-F238E27FC236}">
                <a16:creationId xmlns:a16="http://schemas.microsoft.com/office/drawing/2014/main" id="{84E0F03A-5F8C-F09C-A18A-164ED32D1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0159" y="3940495"/>
            <a:ext cx="2694942" cy="2412683"/>
          </a:xfrm>
          <a:prstGeom prst="rect">
            <a:avLst/>
          </a:prstGeom>
          <a:ln w="38100" cap="sq">
            <a:solidFill>
              <a:srgbClr val="A5237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1F9EA9AC-E76D-EA4A-F8BF-513347436A0B}"/>
              </a:ext>
            </a:extLst>
          </p:cNvPr>
          <p:cNvSpPr txBox="1"/>
          <p:nvPr/>
        </p:nvSpPr>
        <p:spPr bwMode="auto">
          <a:xfrm>
            <a:off x="2630987" y="3494333"/>
            <a:ext cx="1353287" cy="400110"/>
          </a:xfrm>
          <a:prstGeom prst="rect">
            <a:avLst/>
          </a:prstGeom>
          <a:solidFill>
            <a:srgbClr val="000066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Air Base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D64F54E-362A-DC9B-782C-71DADEBF0316}"/>
              </a:ext>
            </a:extLst>
          </p:cNvPr>
          <p:cNvSpPr txBox="1"/>
          <p:nvPr/>
        </p:nvSpPr>
        <p:spPr bwMode="auto">
          <a:xfrm>
            <a:off x="1884160" y="416430"/>
            <a:ext cx="2715864" cy="707886"/>
          </a:xfrm>
          <a:prstGeom prst="rect">
            <a:avLst/>
          </a:prstGeom>
          <a:solidFill>
            <a:srgbClr val="000066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North Auxiliary Airfield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8056FD1-1720-D78B-CB55-7D13D354B167}"/>
              </a:ext>
            </a:extLst>
          </p:cNvPr>
          <p:cNvSpPr txBox="1"/>
          <p:nvPr/>
        </p:nvSpPr>
        <p:spPr bwMode="auto">
          <a:xfrm>
            <a:off x="8059996" y="416430"/>
            <a:ext cx="2315585" cy="707886"/>
          </a:xfrm>
          <a:prstGeom prst="rect">
            <a:avLst/>
          </a:prstGeom>
          <a:solidFill>
            <a:srgbClr val="000066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Short Stay Outdoor Rec Area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318974F-8196-FBF7-D94E-8686420808A0}"/>
              </a:ext>
            </a:extLst>
          </p:cNvPr>
          <p:cNvSpPr txBox="1"/>
          <p:nvPr/>
        </p:nvSpPr>
        <p:spPr bwMode="auto">
          <a:xfrm>
            <a:off x="8341873" y="3640754"/>
            <a:ext cx="1971915" cy="707886"/>
          </a:xfrm>
          <a:prstGeom prst="rect">
            <a:avLst/>
          </a:prstGeom>
          <a:solidFill>
            <a:srgbClr val="000066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Naval Weapons Station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F091274-4F7F-93B9-E30D-91F817BC4B15}"/>
              </a:ext>
            </a:extLst>
          </p:cNvPr>
          <p:cNvCxnSpPr>
            <a:cxnSpLocks/>
            <a:stCxn id="70" idx="3"/>
            <a:endCxn id="77" idx="1"/>
          </p:cNvCxnSpPr>
          <p:nvPr/>
        </p:nvCxnSpPr>
        <p:spPr>
          <a:xfrm>
            <a:off x="4612155" y="2038514"/>
            <a:ext cx="580307" cy="10722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E4E15E2-E1EC-7647-A4D9-AED02D5D02ED}"/>
              </a:ext>
            </a:extLst>
          </p:cNvPr>
          <p:cNvCxnSpPr>
            <a:cxnSpLocks/>
            <a:stCxn id="79" idx="3"/>
            <a:endCxn id="73" idx="1"/>
          </p:cNvCxnSpPr>
          <p:nvPr/>
        </p:nvCxnSpPr>
        <p:spPr>
          <a:xfrm flipV="1">
            <a:off x="4655102" y="4452028"/>
            <a:ext cx="2465515" cy="694809"/>
          </a:xfrm>
          <a:prstGeom prst="line">
            <a:avLst/>
          </a:prstGeom>
          <a:ln w="12700">
            <a:solidFill>
              <a:srgbClr val="A5237A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9E7BFB2-23EA-3A77-C21F-77546ED9D6A0}"/>
              </a:ext>
            </a:extLst>
          </p:cNvPr>
          <p:cNvCxnSpPr>
            <a:cxnSpLocks/>
            <a:stCxn id="91" idx="1"/>
            <a:endCxn id="74" idx="3"/>
          </p:cNvCxnSpPr>
          <p:nvPr/>
        </p:nvCxnSpPr>
        <p:spPr>
          <a:xfrm flipH="1" flipV="1">
            <a:off x="7413465" y="4321228"/>
            <a:ext cx="852030" cy="975216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DD01D9E-0E05-9A59-440C-D7DA41F1A9EF}"/>
              </a:ext>
            </a:extLst>
          </p:cNvPr>
          <p:cNvCxnSpPr>
            <a:cxnSpLocks/>
            <a:stCxn id="69" idx="1"/>
            <a:endCxn id="75" idx="3"/>
          </p:cNvCxnSpPr>
          <p:nvPr/>
        </p:nvCxnSpPr>
        <p:spPr>
          <a:xfrm flipH="1">
            <a:off x="7374314" y="1921720"/>
            <a:ext cx="652506" cy="1820741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DFACF695-A118-2CE0-E4C7-7123C799ACFE}"/>
              </a:ext>
            </a:extLst>
          </p:cNvPr>
          <p:cNvSpPr/>
          <p:nvPr/>
        </p:nvSpPr>
        <p:spPr>
          <a:xfrm>
            <a:off x="1780848" y="152035"/>
            <a:ext cx="8716818" cy="17820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algn="ctr">
              <a:lnSpc>
                <a:spcPct val="70000"/>
              </a:lnSpc>
              <a:spcBef>
                <a:spcPct val="20000"/>
              </a:spcBef>
              <a:buClr>
                <a:srgbClr val="0C2D83"/>
              </a:buClr>
              <a:buSzPct val="80000"/>
              <a:defRPr/>
            </a:pPr>
            <a:r>
              <a:rPr lang="en-US" u="sng" kern="0" dirty="0">
                <a:solidFill>
                  <a:srgbClr val="000066"/>
                </a:solidFill>
                <a:latin typeface="Impact"/>
                <a:cs typeface="Traditional Arabic"/>
              </a:rPr>
              <a:t>JB Charleston Personnel &amp; Supported Land Areas</a:t>
            </a:r>
          </a:p>
          <a:p>
            <a:pPr marL="171450" algn="ctr">
              <a:lnSpc>
                <a:spcPct val="70000"/>
              </a:lnSpc>
              <a:spcBef>
                <a:spcPct val="20000"/>
              </a:spcBef>
              <a:buClr>
                <a:srgbClr val="0C2D83"/>
              </a:buClr>
              <a:buSzPct val="80000"/>
              <a:defRPr/>
            </a:pPr>
            <a:r>
              <a:rPr lang="en-US" kern="0" dirty="0">
                <a:solidFill>
                  <a:srgbClr val="000066"/>
                </a:solidFill>
                <a:latin typeface="Impact"/>
                <a:cs typeface="Traditional Arabic"/>
              </a:rPr>
              <a:t>Total Population: 132,696</a:t>
            </a:r>
          </a:p>
          <a:p>
            <a:pPr marL="171450" algn="ctr" defTabSz="914400">
              <a:lnSpc>
                <a:spcPct val="70000"/>
              </a:lnSpc>
              <a:spcBef>
                <a:spcPct val="20000"/>
              </a:spcBef>
              <a:buClr>
                <a:srgbClr val="0C2D83"/>
              </a:buClr>
              <a:buSzPct val="80000"/>
              <a:defRPr/>
            </a:pPr>
            <a:r>
              <a:rPr lang="en-US" kern="0" dirty="0">
                <a:solidFill>
                  <a:srgbClr val="000066"/>
                </a:solidFill>
                <a:latin typeface="Impact"/>
                <a:cs typeface="Traditional Arabic"/>
              </a:rPr>
              <a:t>          Active Duty: 11, 109</a:t>
            </a:r>
          </a:p>
          <a:p>
            <a:pPr marL="171450" algn="ctr" defTabSz="914400">
              <a:lnSpc>
                <a:spcPct val="70000"/>
              </a:lnSpc>
              <a:spcBef>
                <a:spcPct val="20000"/>
              </a:spcBef>
              <a:buClr>
                <a:srgbClr val="0C2D83"/>
              </a:buClr>
              <a:buSzPct val="80000"/>
              <a:defRPr/>
            </a:pPr>
            <a:r>
              <a:rPr lang="en-US" kern="0" dirty="0">
                <a:solidFill>
                  <a:srgbClr val="000066"/>
                </a:solidFill>
                <a:latin typeface="Impact"/>
                <a:cs typeface="Traditional Arabic"/>
              </a:rPr>
              <a:t>          Reservist: 3, 220</a:t>
            </a:r>
          </a:p>
          <a:p>
            <a:pPr marL="171450" algn="ctr" defTabSz="914400">
              <a:lnSpc>
                <a:spcPct val="70000"/>
              </a:lnSpc>
              <a:spcBef>
                <a:spcPct val="20000"/>
              </a:spcBef>
              <a:buClr>
                <a:srgbClr val="0C2D83"/>
              </a:buClr>
              <a:buSzPct val="80000"/>
              <a:defRPr/>
            </a:pPr>
            <a:r>
              <a:rPr lang="en-US" kern="0" dirty="0">
                <a:solidFill>
                  <a:srgbClr val="000066"/>
                </a:solidFill>
                <a:latin typeface="Impact"/>
                <a:cs typeface="Traditional Arabic"/>
              </a:rPr>
              <a:t>          Civilian: 5,040</a:t>
            </a:r>
          </a:p>
          <a:p>
            <a:pPr marL="171450" algn="ctr" defTabSz="914400">
              <a:lnSpc>
                <a:spcPct val="70000"/>
              </a:lnSpc>
              <a:spcBef>
                <a:spcPct val="20000"/>
              </a:spcBef>
              <a:buClr>
                <a:srgbClr val="0C2D83"/>
              </a:buClr>
              <a:buSzPct val="80000"/>
              <a:defRPr/>
            </a:pPr>
            <a:r>
              <a:rPr lang="en-US" kern="0" dirty="0">
                <a:solidFill>
                  <a:srgbClr val="000066"/>
                </a:solidFill>
                <a:latin typeface="Impact"/>
                <a:cs typeface="Traditional Arabic"/>
              </a:rPr>
              <a:t>          Retirees: 73, 580</a:t>
            </a:r>
          </a:p>
          <a:p>
            <a:pPr marL="171450" algn="ctr" defTabSz="914400">
              <a:lnSpc>
                <a:spcPct val="70000"/>
              </a:lnSpc>
              <a:spcBef>
                <a:spcPct val="20000"/>
              </a:spcBef>
              <a:buClr>
                <a:srgbClr val="0C2D83"/>
              </a:buClr>
              <a:buSzPct val="80000"/>
              <a:defRPr/>
            </a:pPr>
            <a:r>
              <a:rPr lang="en-US" kern="0" dirty="0">
                <a:solidFill>
                  <a:srgbClr val="000066"/>
                </a:solidFill>
                <a:latin typeface="Impact"/>
                <a:cs typeface="Traditional Arabic"/>
              </a:rPr>
              <a:t>          Dependents: 35, 017</a:t>
            </a:r>
            <a:endParaRPr lang="en-US" kern="0" dirty="0">
              <a:solidFill>
                <a:srgbClr val="000066"/>
              </a:solidFill>
              <a:latin typeface="Impact" panose="020B0806030902050204" pitchFamily="34" charset="0"/>
              <a:cs typeface="Traditional Arabic" pitchFamily="18" charset="-78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855820D-FC5A-47C2-75AE-E7903ABC34E8}"/>
              </a:ext>
            </a:extLst>
          </p:cNvPr>
          <p:cNvSpPr txBox="1"/>
          <p:nvPr/>
        </p:nvSpPr>
        <p:spPr>
          <a:xfrm>
            <a:off x="2199753" y="2948032"/>
            <a:ext cx="2280443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>
              <a:lnSpc>
                <a:spcPct val="70000"/>
              </a:lnSpc>
              <a:spcBef>
                <a:spcPct val="20000"/>
              </a:spcBef>
              <a:buClr>
                <a:srgbClr val="0C2D83"/>
              </a:buClr>
              <a:buSzPct val="80000"/>
              <a:defRPr/>
            </a:pPr>
            <a:r>
              <a:rPr lang="en-US" sz="2000" b="1" kern="0">
                <a:solidFill>
                  <a:srgbClr val="000066"/>
                </a:solidFill>
                <a:latin typeface="Traditional Arabic" pitchFamily="18" charset="-78"/>
                <a:cs typeface="Traditional Arabic" pitchFamily="18" charset="-78"/>
              </a:rPr>
              <a:t>15 Personnel   2,260 acres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A7BF9B6-09B2-18B9-0AA8-6BB498B96751}"/>
              </a:ext>
            </a:extLst>
          </p:cNvPr>
          <p:cNvSpPr txBox="1"/>
          <p:nvPr/>
        </p:nvSpPr>
        <p:spPr>
          <a:xfrm>
            <a:off x="8341873" y="2733802"/>
            <a:ext cx="2155793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>
              <a:lnSpc>
                <a:spcPct val="70000"/>
              </a:lnSpc>
              <a:spcBef>
                <a:spcPct val="20000"/>
              </a:spcBef>
              <a:buClr>
                <a:srgbClr val="0C2D83"/>
              </a:buClr>
              <a:buSzPct val="80000"/>
              <a:defRPr/>
            </a:pPr>
            <a:r>
              <a:rPr lang="en-US" sz="2000" b="1" kern="0">
                <a:solidFill>
                  <a:srgbClr val="000066"/>
                </a:solidFill>
                <a:latin typeface="Traditional Arabic" pitchFamily="18" charset="-78"/>
                <a:cs typeface="Traditional Arabic" pitchFamily="18" charset="-78"/>
              </a:rPr>
              <a:t>10 Personnel    61 acres</a:t>
            </a:r>
          </a:p>
        </p:txBody>
      </p:sp>
      <p:pic>
        <p:nvPicPr>
          <p:cNvPr id="91" name="Picture 6">
            <a:extLst>
              <a:ext uri="{FF2B5EF4-FFF2-40B4-BE49-F238E27FC236}">
                <a16:creationId xmlns:a16="http://schemas.microsoft.com/office/drawing/2014/main" id="{83B24586-76E5-AAF1-2B08-18420087A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5495" y="4392915"/>
            <a:ext cx="2155792" cy="180705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93D41A07-5C19-3FC6-A9F0-7D7E5614C918}"/>
              </a:ext>
            </a:extLst>
          </p:cNvPr>
          <p:cNvSpPr txBox="1"/>
          <p:nvPr/>
        </p:nvSpPr>
        <p:spPr>
          <a:xfrm>
            <a:off x="2146409" y="6407168"/>
            <a:ext cx="2014634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>
              <a:lnSpc>
                <a:spcPct val="70000"/>
              </a:lnSpc>
              <a:spcBef>
                <a:spcPct val="20000"/>
              </a:spcBef>
              <a:buClr>
                <a:srgbClr val="0C2D83"/>
              </a:buClr>
              <a:buSzPct val="80000"/>
              <a:defRPr/>
            </a:pPr>
            <a:r>
              <a:rPr lang="en-US" sz="2000" b="1" kern="0">
                <a:solidFill>
                  <a:srgbClr val="000066"/>
                </a:solidFill>
                <a:latin typeface="Traditional Arabic" pitchFamily="18" charset="-78"/>
                <a:cs typeface="Traditional Arabic" pitchFamily="18" charset="-78"/>
              </a:rPr>
              <a:t>10K Personnel    3,278 acres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A9005B5-F8F4-806A-BE2C-AE4F0573855E}"/>
              </a:ext>
            </a:extLst>
          </p:cNvPr>
          <p:cNvSpPr txBox="1"/>
          <p:nvPr/>
        </p:nvSpPr>
        <p:spPr>
          <a:xfrm>
            <a:off x="4467898" y="4999610"/>
            <a:ext cx="4113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kern="0">
                <a:solidFill>
                  <a:srgbClr val="000066"/>
                </a:solidFill>
                <a:latin typeface="Impact" panose="020B0806030902050204" pitchFamily="34" charset="0"/>
                <a:cs typeface="Traditional Arabic" pitchFamily="18" charset="-78"/>
              </a:rPr>
              <a:t>Acreage: 22,184</a:t>
            </a:r>
          </a:p>
          <a:p>
            <a:pPr algn="ctr"/>
            <a:r>
              <a:rPr lang="en-US" sz="2000" kern="0">
                <a:solidFill>
                  <a:srgbClr val="000066"/>
                </a:solidFill>
                <a:latin typeface="Impact" panose="020B0806030902050204" pitchFamily="34" charset="0"/>
                <a:cs typeface="Traditional Arabic" pitchFamily="18" charset="-78"/>
              </a:rPr>
              <a:t>Miles of Shoreline: 22</a:t>
            </a:r>
          </a:p>
          <a:p>
            <a:pPr algn="ctr"/>
            <a:r>
              <a:rPr lang="en-US" sz="2000" kern="0">
                <a:solidFill>
                  <a:srgbClr val="000066"/>
                </a:solidFill>
                <a:latin typeface="Impact" panose="020B0806030902050204" pitchFamily="34" charset="0"/>
                <a:cs typeface="Traditional Arabic" pitchFamily="18" charset="-78"/>
              </a:rPr>
              <a:t>Miles of Railway: 38</a:t>
            </a:r>
          </a:p>
          <a:p>
            <a:pPr algn="ctr"/>
            <a:r>
              <a:rPr lang="en-US" sz="2000" kern="0">
                <a:solidFill>
                  <a:srgbClr val="000066"/>
                </a:solidFill>
                <a:latin typeface="Impact" panose="020B0806030902050204" pitchFamily="34" charset="0"/>
                <a:cs typeface="Traditional Arabic" pitchFamily="18" charset="-78"/>
              </a:rPr>
              <a:t>4 Runways, 3 Wharfs &amp; 4 Piers</a:t>
            </a:r>
          </a:p>
          <a:p>
            <a:pPr algn="ctr"/>
            <a:r>
              <a:rPr lang="en-US" sz="2000" kern="0">
                <a:solidFill>
                  <a:srgbClr val="000066"/>
                </a:solidFill>
                <a:latin typeface="Impact" panose="020B0806030902050204" pitchFamily="34" charset="0"/>
                <a:cs typeface="Traditional Arabic" pitchFamily="18" charset="-78"/>
              </a:rPr>
              <a:t>Housing Units: 1,616 family homes</a:t>
            </a:r>
          </a:p>
          <a:p>
            <a:pPr algn="ctr"/>
            <a:r>
              <a:rPr lang="en-US" sz="2000" kern="0">
                <a:solidFill>
                  <a:srgbClr val="000066"/>
                </a:solidFill>
                <a:latin typeface="Impact" panose="020B0806030902050204" pitchFamily="34" charset="0"/>
                <a:cs typeface="Traditional Arabic" pitchFamily="18" charset="-78"/>
              </a:rPr>
              <a:t>Dorms: 541 dorm rooms</a:t>
            </a:r>
          </a:p>
        </p:txBody>
      </p:sp>
      <p:pic>
        <p:nvPicPr>
          <p:cNvPr id="69" name="Picture 68" descr="C:\Users\1257052784A\Desktop\BRIEFINGS\Short_Stay_Aerial.jpg">
            <a:extLst>
              <a:ext uri="{FF2B5EF4-FFF2-40B4-BE49-F238E27FC236}">
                <a16:creationId xmlns:a16="http://schemas.microsoft.com/office/drawing/2014/main" id="{BC8A84F1-A1B6-6445-4A12-E4DA333D3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26821" y="1172774"/>
            <a:ext cx="2255321" cy="149789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F52D0D3D-AE84-6384-18CC-6D5A47BF99FC}"/>
              </a:ext>
            </a:extLst>
          </p:cNvPr>
          <p:cNvSpPr txBox="1"/>
          <p:nvPr/>
        </p:nvSpPr>
        <p:spPr>
          <a:xfrm>
            <a:off x="8397352" y="6278348"/>
            <a:ext cx="2044833" cy="524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>
              <a:lnSpc>
                <a:spcPct val="70000"/>
              </a:lnSpc>
              <a:spcBef>
                <a:spcPct val="20000"/>
              </a:spcBef>
              <a:buClr>
                <a:srgbClr val="0C2D83"/>
              </a:buClr>
              <a:buSzPct val="80000"/>
              <a:defRPr/>
            </a:pPr>
            <a:r>
              <a:rPr lang="en-US" b="1" kern="0">
                <a:solidFill>
                  <a:srgbClr val="000066"/>
                </a:solidFill>
                <a:latin typeface="Traditional Arabic" pitchFamily="18" charset="-78"/>
                <a:cs typeface="Traditional Arabic" pitchFamily="18" charset="-78"/>
              </a:rPr>
              <a:t> 15K Personnel    </a:t>
            </a:r>
            <a:r>
              <a:rPr lang="en-US" sz="2000" b="1" kern="0">
                <a:solidFill>
                  <a:srgbClr val="000066"/>
                </a:solidFill>
                <a:latin typeface="Traditional Arabic" pitchFamily="18" charset="-78"/>
                <a:cs typeface="Traditional Arabic" pitchFamily="18" charset="-78"/>
              </a:rPr>
              <a:t>16,585 acres</a:t>
            </a:r>
          </a:p>
        </p:txBody>
      </p:sp>
    </p:spTree>
    <p:extLst>
      <p:ext uri="{BB962C8B-B14F-4D97-AF65-F5344CB8AC3E}">
        <p14:creationId xmlns:p14="http://schemas.microsoft.com/office/powerpoint/2010/main" val="128301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7760D-0AD5-6E74-FF4C-7A3788359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DAB1-3B16-AAE8-C49D-C68F2D796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2336" y="385093"/>
            <a:ext cx="6387329" cy="830997"/>
          </a:xfrm>
        </p:spPr>
        <p:txBody>
          <a:bodyPr/>
          <a:lstStyle/>
          <a:p>
            <a:pPr algn="ctr"/>
            <a:r>
              <a:rPr lang="en-US" sz="5400">
                <a:solidFill>
                  <a:schemeClr val="tx1"/>
                </a:solidFill>
                <a:latin typeface="Agency FB"/>
                <a:cs typeface="Times New Roman"/>
              </a:rPr>
              <a:t>JOINT BASE CHARLESTON</a:t>
            </a:r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B374DA58-49D7-6456-D5F6-11F59DE070DF}"/>
              </a:ext>
            </a:extLst>
          </p:cNvPr>
          <p:cNvSpPr>
            <a:spLocks noGrp="1"/>
          </p:cNvSpPr>
          <p:nvPr/>
        </p:nvSpPr>
        <p:spPr>
          <a:xfrm>
            <a:off x="3091803" y="6320286"/>
            <a:ext cx="6006109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Mission Ready Warfighters Deterring Conflict…TOGETHER!</a:t>
            </a:r>
          </a:p>
          <a:p>
            <a:endParaRPr lang="en-US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ED3A2AB-D321-E697-1CF0-43E1DE433DC6}"/>
              </a:ext>
            </a:extLst>
          </p:cNvPr>
          <p:cNvSpPr txBox="1"/>
          <p:nvPr/>
        </p:nvSpPr>
        <p:spPr>
          <a:xfrm>
            <a:off x="3810000" y="0"/>
            <a:ext cx="45720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 kern="0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u="sng">
                <a:solidFill>
                  <a:srgbClr val="009900"/>
                </a:solidFill>
                <a:latin typeface="Arial"/>
                <a:cs typeface="Arial"/>
              </a:rPr>
              <a:t>UNCLASSIFIED</a:t>
            </a:r>
            <a:endParaRPr lang="en-US" sz="120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1600" u="sng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DDB2054-001B-028B-D173-A47FE634500F}"/>
              </a:ext>
            </a:extLst>
          </p:cNvPr>
          <p:cNvSpPr txBox="1"/>
          <p:nvPr/>
        </p:nvSpPr>
        <p:spPr>
          <a:xfrm>
            <a:off x="3810000" y="6527661"/>
            <a:ext cx="45720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 kern="0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u="sng">
                <a:solidFill>
                  <a:srgbClr val="009900"/>
                </a:solidFill>
                <a:latin typeface="Arial"/>
                <a:cs typeface="Arial"/>
              </a:rPr>
              <a:t>UNCLASSIFIED</a:t>
            </a:r>
            <a:endParaRPr lang="en-US" sz="120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1600" u="sng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9" name="Rectangle: Rounded Corners 518">
            <a:extLst>
              <a:ext uri="{FF2B5EF4-FFF2-40B4-BE49-F238E27FC236}">
                <a16:creationId xmlns:a16="http://schemas.microsoft.com/office/drawing/2014/main" id="{8C4E467D-D17C-0594-1B2F-5858E47442D5}"/>
              </a:ext>
            </a:extLst>
          </p:cNvPr>
          <p:cNvSpPr/>
          <p:nvPr/>
        </p:nvSpPr>
        <p:spPr>
          <a:xfrm>
            <a:off x="1687629" y="0"/>
            <a:ext cx="8884118" cy="16940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9A5FE-D088-EE00-0707-75A4B2ACAC02}"/>
              </a:ext>
            </a:extLst>
          </p:cNvPr>
          <p:cNvSpPr/>
          <p:nvPr/>
        </p:nvSpPr>
        <p:spPr>
          <a:xfrm>
            <a:off x="-1143" y="14055"/>
            <a:ext cx="12192000" cy="6852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8" name="Picture 517">
            <a:extLst>
              <a:ext uri="{FF2B5EF4-FFF2-40B4-BE49-F238E27FC236}">
                <a16:creationId xmlns:a16="http://schemas.microsoft.com/office/drawing/2014/main" id="{D8EE19DD-F6CC-A54E-4C23-19610D87F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73" y="-3704"/>
            <a:ext cx="10231654" cy="686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5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CCCB0-D7C1-4A90-3375-B6F22DF36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8" descr="Operations Bull 16a.bmp">
            <a:extLst>
              <a:ext uri="{FF2B5EF4-FFF2-40B4-BE49-F238E27FC236}">
                <a16:creationId xmlns:a16="http://schemas.microsoft.com/office/drawing/2014/main" id="{8471BA1D-9510-C9A1-E8A7-EC38258F6B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3412"/>
          <a:stretch>
            <a:fillRect/>
          </a:stretch>
        </p:blipFill>
        <p:spPr bwMode="auto">
          <a:xfrm>
            <a:off x="7564959" y="5555687"/>
            <a:ext cx="1832516" cy="71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8CD9FC-7E5D-4530-A4D0-460AD963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762" y="393538"/>
            <a:ext cx="8258475" cy="1846659"/>
          </a:xfrm>
        </p:spPr>
        <p:txBody>
          <a:bodyPr/>
          <a:lstStyle/>
          <a:p>
            <a:pPr algn="ctr" rtl="0">
              <a:defRPr/>
            </a:pPr>
            <a:r>
              <a:rPr lang="en-US" sz="6000" dirty="0">
                <a:solidFill>
                  <a:srgbClr val="002060"/>
                </a:solidFill>
                <a:latin typeface="Agency FB"/>
                <a:ea typeface="+mn-ea"/>
                <a:cs typeface="Times New Roman"/>
              </a:rPr>
              <a:t>ORGANIZATION STRUCTURE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CB4E25F-464F-D1C4-1F83-95399BC8D255}"/>
              </a:ext>
            </a:extLst>
          </p:cNvPr>
          <p:cNvSpPr/>
          <p:nvPr/>
        </p:nvSpPr>
        <p:spPr>
          <a:xfrm>
            <a:off x="5056472" y="1613820"/>
            <a:ext cx="2079057" cy="6280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628 CES Commander</a:t>
            </a:r>
          </a:p>
          <a:p>
            <a:pPr algn="ctr"/>
            <a:r>
              <a:rPr lang="en-US" sz="1400"/>
              <a:t>Lt Col J. Brandon Balskus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BCA543-873C-CBB2-A3FE-EF3C1B7AD6F3}"/>
              </a:ext>
            </a:extLst>
          </p:cNvPr>
          <p:cNvSpPr/>
          <p:nvPr/>
        </p:nvSpPr>
        <p:spPr>
          <a:xfrm>
            <a:off x="2664596" y="2241868"/>
            <a:ext cx="2079057" cy="6280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628 CES SEL</a:t>
            </a:r>
          </a:p>
          <a:p>
            <a:pPr algn="ctr"/>
            <a:r>
              <a:rPr lang="en-US" sz="1400"/>
              <a:t>CMSgt Jeremy Snowden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A42905-9610-8688-73DC-0A755AFF7829}"/>
              </a:ext>
            </a:extLst>
          </p:cNvPr>
          <p:cNvSpPr/>
          <p:nvPr/>
        </p:nvSpPr>
        <p:spPr>
          <a:xfrm>
            <a:off x="2664596" y="2992639"/>
            <a:ext cx="2079057" cy="6280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First Sergeant</a:t>
            </a:r>
          </a:p>
          <a:p>
            <a:pPr algn="ctr"/>
            <a:r>
              <a:rPr lang="en-US" sz="1400" dirty="0"/>
              <a:t>MSgt David Dreyfus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6BB17F-8084-50BD-9D95-667E4C75D6ED}"/>
              </a:ext>
            </a:extLst>
          </p:cNvPr>
          <p:cNvSpPr/>
          <p:nvPr/>
        </p:nvSpPr>
        <p:spPr>
          <a:xfrm>
            <a:off x="7333976" y="2241868"/>
            <a:ext cx="2079057" cy="6280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Deputy Director</a:t>
            </a:r>
          </a:p>
          <a:p>
            <a:pPr algn="ctr"/>
            <a:r>
              <a:rPr lang="en-US" sz="1400"/>
              <a:t>Mr. Salvatore Randazzo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D3F11F-341D-D347-5757-077AEE81A24B}"/>
              </a:ext>
            </a:extLst>
          </p:cNvPr>
          <p:cNvCxnSpPr>
            <a:stCxn id="5" idx="2"/>
          </p:cNvCxnSpPr>
          <p:nvPr/>
        </p:nvCxnSpPr>
        <p:spPr>
          <a:xfrm flipH="1">
            <a:off x="6096000" y="2241869"/>
            <a:ext cx="1" cy="1665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C31B89-7D8B-9A46-5F68-7113D91D9C21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743653" y="2555892"/>
            <a:ext cx="13523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C51863-1ACD-8A08-11DA-AA94A0C16A3C}"/>
              </a:ext>
            </a:extLst>
          </p:cNvPr>
          <p:cNvCxnSpPr>
            <a:cxnSpLocks/>
          </p:cNvCxnSpPr>
          <p:nvPr/>
        </p:nvCxnSpPr>
        <p:spPr>
          <a:xfrm>
            <a:off x="4743653" y="3302235"/>
            <a:ext cx="13523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075AB4-1A70-6E00-13AB-D3269D4EDAFE}"/>
              </a:ext>
            </a:extLst>
          </p:cNvPr>
          <p:cNvCxnSpPr>
            <a:cxnSpLocks/>
          </p:cNvCxnSpPr>
          <p:nvPr/>
        </p:nvCxnSpPr>
        <p:spPr>
          <a:xfrm>
            <a:off x="6096000" y="2556662"/>
            <a:ext cx="13523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3BCF1A-CA4B-18C0-FCAF-6C9FD482A9F6}"/>
              </a:ext>
            </a:extLst>
          </p:cNvPr>
          <p:cNvCxnSpPr>
            <a:cxnSpLocks/>
          </p:cNvCxnSpPr>
          <p:nvPr/>
        </p:nvCxnSpPr>
        <p:spPr>
          <a:xfrm flipH="1">
            <a:off x="2251805" y="3907857"/>
            <a:ext cx="7656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AB8DF06-B92F-6065-597D-51765B04C48F}"/>
              </a:ext>
            </a:extLst>
          </p:cNvPr>
          <p:cNvSpPr/>
          <p:nvPr/>
        </p:nvSpPr>
        <p:spPr>
          <a:xfrm>
            <a:off x="1571627" y="4227680"/>
            <a:ext cx="1360359" cy="9490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Fire &amp; Emergency Services</a:t>
            </a:r>
          </a:p>
          <a:p>
            <a:pPr algn="ctr"/>
            <a:r>
              <a:rPr lang="en-US" sz="1200"/>
              <a:t>(CEF)</a:t>
            </a:r>
          </a:p>
          <a:p>
            <a:pPr algn="ctr"/>
            <a:r>
              <a:rPr lang="en-US" sz="1200"/>
              <a:t>CMSgt Jorge Arce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F2EF1EF-DDED-DA48-4FC1-26153E2EF53C}"/>
              </a:ext>
            </a:extLst>
          </p:cNvPr>
          <p:cNvSpPr/>
          <p:nvPr/>
        </p:nvSpPr>
        <p:spPr>
          <a:xfrm>
            <a:off x="3023083" y="4240524"/>
            <a:ext cx="1457325" cy="9490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Explosives Ordinance Disposal (EOD) (CED)</a:t>
            </a:r>
          </a:p>
          <a:p>
            <a:pPr algn="ctr"/>
            <a:r>
              <a:rPr lang="en-US" sz="1200"/>
              <a:t>Capt Joseph Ables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906F928-A4F6-D490-26FD-2B0330AA3432}"/>
              </a:ext>
            </a:extLst>
          </p:cNvPr>
          <p:cNvSpPr/>
          <p:nvPr/>
        </p:nvSpPr>
        <p:spPr>
          <a:xfrm>
            <a:off x="4571505" y="4240525"/>
            <a:ext cx="1360359" cy="9824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Readiness &amp; Emergency Management (CEX)</a:t>
            </a:r>
          </a:p>
          <a:p>
            <a:pPr algn="ctr"/>
            <a:r>
              <a:rPr lang="en-US" sz="1200"/>
              <a:t>1 Lt Davis </a:t>
            </a:r>
            <a:r>
              <a:rPr lang="en-US" sz="1200" err="1"/>
              <a:t>Koskie</a:t>
            </a:r>
            <a:endParaRPr lang="en-US" sz="120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9912646-FEE7-7FFF-9A92-C346E3BEA71C}"/>
              </a:ext>
            </a:extLst>
          </p:cNvPr>
          <p:cNvSpPr/>
          <p:nvPr/>
        </p:nvSpPr>
        <p:spPr>
          <a:xfrm>
            <a:off x="6203879" y="4240523"/>
            <a:ext cx="1360357" cy="9824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Installation Management (CEI)</a:t>
            </a:r>
          </a:p>
          <a:p>
            <a:pPr algn="ctr"/>
            <a:r>
              <a:rPr lang="en-US" sz="1200"/>
              <a:t>Ms. Dana Holsclaw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A8D2058-17AB-5582-3DD7-51370C0374AF}"/>
              </a:ext>
            </a:extLst>
          </p:cNvPr>
          <p:cNvSpPr/>
          <p:nvPr/>
        </p:nvSpPr>
        <p:spPr>
          <a:xfrm>
            <a:off x="7640892" y="4240525"/>
            <a:ext cx="1529668" cy="98249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/>
              <a:t>Operations</a:t>
            </a:r>
          </a:p>
          <a:p>
            <a:pPr algn="ctr"/>
            <a:r>
              <a:rPr lang="en-US" sz="1200"/>
              <a:t>(CEO)</a:t>
            </a:r>
          </a:p>
          <a:p>
            <a:pPr algn="ctr"/>
            <a:r>
              <a:rPr lang="en-US" sz="1200"/>
              <a:t>(D) Maj Ben Fonte</a:t>
            </a:r>
          </a:p>
          <a:p>
            <a:pPr algn="ctr"/>
            <a:r>
              <a:rPr lang="en-US" sz="1200">
                <a:ea typeface="Calibri"/>
                <a:cs typeface="Calibri"/>
              </a:rPr>
              <a:t>Capt Jennifer Huynh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3B83964-E115-E8F1-9FF0-FD395EF4DCE7}"/>
              </a:ext>
            </a:extLst>
          </p:cNvPr>
          <p:cNvSpPr/>
          <p:nvPr/>
        </p:nvSpPr>
        <p:spPr>
          <a:xfrm>
            <a:off x="9228311" y="4240525"/>
            <a:ext cx="1360359" cy="98249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Engineering (CEN)</a:t>
            </a:r>
          </a:p>
          <a:p>
            <a:pPr algn="ctr"/>
            <a:r>
              <a:rPr lang="en-US" sz="1200"/>
              <a:t>Mr. Todd Martin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154E87E-4317-0FED-A23B-16B9876858D1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2251806" y="3905663"/>
            <a:ext cx="0" cy="322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D2633CE-FA6C-A9D1-A9DC-7B6833128553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3751745" y="3906432"/>
            <a:ext cx="0" cy="334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44CF1FE-0047-E8BF-BEFA-50FC12F51DA7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5251684" y="3904239"/>
            <a:ext cx="0" cy="336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9682065-2BEC-9EDD-2BB9-4F9E1FF7467C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884057" y="3905660"/>
            <a:ext cx="0" cy="334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70FF640-80D8-61D3-1FB2-004110E73446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8405726" y="3904238"/>
            <a:ext cx="1" cy="336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2A7CA56-06CD-885E-35E3-0B51C8AB5963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9908490" y="3905662"/>
            <a:ext cx="1" cy="334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8F87433C-B655-361B-272E-4A5040C97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223022"/>
            <a:ext cx="1407985" cy="140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DAFF018-0E56-0B8E-93DE-A03C36034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161" y="5269844"/>
            <a:ext cx="1467044" cy="146704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44A9688-9AD8-45B6-96B8-8AB227C2F6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34" y="5283976"/>
            <a:ext cx="1467045" cy="1438781"/>
          </a:xfrm>
          <a:prstGeom prst="rect">
            <a:avLst/>
          </a:prstGeom>
        </p:spPr>
      </p:pic>
      <p:pic>
        <p:nvPicPr>
          <p:cNvPr id="50" name="Picture 49" descr="Logo&#10;&#10;AI-generated content may be incorrect.">
            <a:extLst>
              <a:ext uri="{FF2B5EF4-FFF2-40B4-BE49-F238E27FC236}">
                <a16:creationId xmlns:a16="http://schemas.microsoft.com/office/drawing/2014/main" id="{8701F07C-8DF7-DE33-26EA-887588A452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275" y="5333050"/>
            <a:ext cx="1110429" cy="1140227"/>
          </a:xfrm>
          <a:prstGeom prst="rect">
            <a:avLst/>
          </a:prstGeom>
        </p:spPr>
      </p:pic>
      <p:pic>
        <p:nvPicPr>
          <p:cNvPr id="3080" name="Picture 8" descr="Master Explosive Ordnance Disposal (EOD) Metal Sign 17 x 13&quot; – Made In ...">
            <a:extLst>
              <a:ext uri="{FF2B5EF4-FFF2-40B4-BE49-F238E27FC236}">
                <a16:creationId xmlns:a16="http://schemas.microsoft.com/office/drawing/2014/main" id="{9638EA47-D36C-899B-C0B7-B0B570508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21" y="5319371"/>
            <a:ext cx="1467046" cy="116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1458B90-A820-5A71-5A52-F4117FF02FC4}"/>
              </a:ext>
            </a:extLst>
          </p:cNvPr>
          <p:cNvSpPr txBox="1"/>
          <p:nvPr/>
        </p:nvSpPr>
        <p:spPr>
          <a:xfrm>
            <a:off x="7884910" y="1526680"/>
            <a:ext cx="3848283" cy="1899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kern="0" dirty="0">
                <a:solidFill>
                  <a:srgbClr val="002060"/>
                </a:solidFill>
                <a:latin typeface="Agency FB"/>
                <a:cs typeface="Times New Roman"/>
              </a:rPr>
              <a:t>As of 01 Mar 2026: 497 Total Personnel</a:t>
            </a:r>
          </a:p>
          <a:p>
            <a:pPr>
              <a:lnSpc>
                <a:spcPct val="120000"/>
              </a:lnSpc>
            </a:pPr>
            <a:r>
              <a:rPr lang="en-US" sz="2000" b="1" kern="0" dirty="0">
                <a:solidFill>
                  <a:srgbClr val="002060"/>
                </a:solidFill>
                <a:latin typeface="Agency FB"/>
                <a:cs typeface="Times New Roman"/>
              </a:rPr>
              <a:t>				- 247 Military</a:t>
            </a:r>
          </a:p>
          <a:p>
            <a:pPr>
              <a:lnSpc>
                <a:spcPct val="120000"/>
              </a:lnSpc>
            </a:pPr>
            <a:r>
              <a:rPr lang="en-US" sz="2000" b="1" kern="0" dirty="0">
                <a:solidFill>
                  <a:srgbClr val="002060"/>
                </a:solidFill>
                <a:latin typeface="Agency FB"/>
                <a:cs typeface="Times New Roman"/>
              </a:rPr>
              <a:t>				- 250 Civilian*</a:t>
            </a:r>
          </a:p>
          <a:p>
            <a:pPr>
              <a:lnSpc>
                <a:spcPct val="120000"/>
              </a:lnSpc>
            </a:pPr>
            <a:endParaRPr lang="en-US" sz="2000" b="1" kern="0" dirty="0">
              <a:solidFill>
                <a:srgbClr val="002060"/>
              </a:solidFill>
              <a:latin typeface="Agency FB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en-US" sz="2000" b="1" kern="0" dirty="0">
                <a:solidFill>
                  <a:srgbClr val="002060"/>
                </a:solidFill>
                <a:latin typeface="Agency FB"/>
                <a:cs typeface="Times New Roman"/>
              </a:rPr>
              <a:t>				*We’re hiring!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7069C4-16B5-5CB0-9B4A-C1C3D6AADEBA}"/>
              </a:ext>
            </a:extLst>
          </p:cNvPr>
          <p:cNvSpPr txBox="1"/>
          <p:nvPr/>
        </p:nvSpPr>
        <p:spPr>
          <a:xfrm>
            <a:off x="-41270" y="1453637"/>
            <a:ext cx="6097604" cy="2268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kern="0" dirty="0">
                <a:solidFill>
                  <a:srgbClr val="002060"/>
                </a:solidFill>
                <a:latin typeface="Agency FB"/>
                <a:cs typeface="Times New Roman"/>
              </a:rPr>
              <a:t>Our Mission: Outlaw family provides and preserves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kern="0" dirty="0">
                <a:solidFill>
                  <a:srgbClr val="002060"/>
                </a:solidFill>
                <a:latin typeface="Agency FB"/>
                <a:cs typeface="Times New Roman"/>
              </a:rPr>
              <a:t>facilities, infrastructure, and personnel to maintain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kern="0" dirty="0">
                <a:solidFill>
                  <a:srgbClr val="002060"/>
                </a:solidFill>
                <a:latin typeface="Agency FB"/>
                <a:cs typeface="Times New Roman"/>
              </a:rPr>
              <a:t>responsive and effective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kern="0" dirty="0">
                <a:solidFill>
                  <a:srgbClr val="002060"/>
                </a:solidFill>
                <a:latin typeface="Agency FB"/>
                <a:cs typeface="Times New Roman"/>
              </a:rPr>
              <a:t>global capabilities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kern="0" dirty="0">
                <a:solidFill>
                  <a:srgbClr val="002060"/>
                </a:solidFill>
                <a:latin typeface="Agency FB"/>
                <a:cs typeface="Times New Roman"/>
              </a:rPr>
              <a:t>projected from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kern="0" dirty="0">
                <a:solidFill>
                  <a:srgbClr val="002060"/>
                </a:solidFill>
                <a:latin typeface="Agency FB"/>
                <a:cs typeface="Times New Roman"/>
              </a:rPr>
              <a:t>Joint Base Charleston. 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1A40BE10-11BF-5F4B-9343-FF6799ED7B07}"/>
              </a:ext>
            </a:extLst>
          </p:cNvPr>
          <p:cNvSpPr txBox="1"/>
          <p:nvPr/>
        </p:nvSpPr>
        <p:spPr>
          <a:xfrm>
            <a:off x="3810000" y="0"/>
            <a:ext cx="45720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 kern="0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u="sng" dirty="0">
                <a:solidFill>
                  <a:srgbClr val="009900"/>
                </a:solidFill>
                <a:latin typeface="Arial"/>
                <a:cs typeface="Arial"/>
              </a:rPr>
              <a:t>UNCLASSIFIED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1600" u="sng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6E3D8-D4D9-9643-BC7E-E8FE04D31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243886-2A24-E80A-29D1-A168B4CCF5E5}"/>
              </a:ext>
            </a:extLst>
          </p:cNvPr>
          <p:cNvSpPr txBox="1"/>
          <p:nvPr/>
        </p:nvSpPr>
        <p:spPr>
          <a:xfrm>
            <a:off x="1828800" y="261491"/>
            <a:ext cx="85344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defRPr/>
            </a:pPr>
            <a:r>
              <a:rPr lang="en-US" sz="6000" b="1" kern="0" dirty="0">
                <a:solidFill>
                  <a:srgbClr val="002060"/>
                </a:solidFill>
                <a:latin typeface="Agency FB"/>
                <a:cs typeface="Times New Roman"/>
              </a:rPr>
              <a:t>Community Partnerships</a:t>
            </a:r>
            <a:endParaRPr lang="en-US" sz="6000" b="1" kern="0" dirty="0">
              <a:solidFill>
                <a:srgbClr val="002060"/>
              </a:solidFill>
              <a:latin typeface="Agency FB"/>
              <a:cs typeface="Times New Roman" panose="02020603050405020304" pitchFamily="18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4E753669-12C3-66C3-9D28-EF086A5E0DA6}"/>
              </a:ext>
            </a:extLst>
          </p:cNvPr>
          <p:cNvSpPr txBox="1"/>
          <p:nvPr/>
        </p:nvSpPr>
        <p:spPr>
          <a:xfrm>
            <a:off x="3810000" y="0"/>
            <a:ext cx="45720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 kern="0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u="sng" dirty="0">
                <a:solidFill>
                  <a:srgbClr val="009900"/>
                </a:solidFill>
                <a:latin typeface="Arial"/>
                <a:cs typeface="Arial"/>
              </a:rPr>
              <a:t>UNCLASSIFIED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1600" u="sng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35C2920E-AA4C-7EDE-7375-CC5F43542F5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218654" y="-105927"/>
            <a:ext cx="76856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FEB87C0B-98C6-D517-9119-17898294993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218654" y="-105927"/>
            <a:ext cx="76856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23891F07-B88F-929E-035C-EF5AB49DE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94B8B-8D71-0159-8BB1-73FB64724402}"/>
              </a:ext>
            </a:extLst>
          </p:cNvPr>
          <p:cNvSpPr txBox="1"/>
          <p:nvPr/>
        </p:nvSpPr>
        <p:spPr>
          <a:xfrm>
            <a:off x="95589" y="1521870"/>
            <a:ext cx="11560605" cy="48628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b="1" kern="0" dirty="0">
                <a:solidFill>
                  <a:srgbClr val="002060"/>
                </a:solidFill>
                <a:latin typeface="Agency FB"/>
                <a:cs typeface="Times New Roman"/>
              </a:rPr>
              <a:t>North Yard / NIWC Facilities / City of North Charleston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b="1" kern="0" dirty="0">
                <a:solidFill>
                  <a:srgbClr val="002060"/>
                </a:solidFill>
                <a:latin typeface="Agency FB"/>
                <a:cs typeface="Times New Roman"/>
              </a:rPr>
              <a:t>Dorchester Road Widening / Charleston County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b="1" kern="0" dirty="0">
                <a:solidFill>
                  <a:srgbClr val="002060"/>
                </a:solidFill>
                <a:latin typeface="Agency FB"/>
                <a:cs typeface="Times New Roman"/>
              </a:rPr>
              <a:t>Palmetto Commerce Parkway / Charleston County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b="1" kern="0" dirty="0">
                <a:solidFill>
                  <a:srgbClr val="002060"/>
                </a:solidFill>
                <a:latin typeface="Agency FB"/>
                <a:cs typeface="Times New Roman"/>
              </a:rPr>
              <a:t>Charleston Regional Airport Authority (CRAA) / Boeing Development &amp; Expansion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b="1" kern="0" dirty="0">
                <a:solidFill>
                  <a:srgbClr val="002060"/>
                </a:solidFill>
                <a:latin typeface="Agency FB"/>
                <a:cs typeface="Times New Roman"/>
              </a:rPr>
              <a:t>Major Contributor to Fire Department Mutual Aid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b="1" kern="0" dirty="0">
                <a:solidFill>
                  <a:srgbClr val="002060"/>
                </a:solidFill>
                <a:latin typeface="Agency FB"/>
                <a:cs typeface="Times New Roman"/>
              </a:rPr>
              <a:t>Short Stay Sewer System / Berkeley County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b="1" kern="0" dirty="0">
                <a:solidFill>
                  <a:srgbClr val="002060"/>
                </a:solidFill>
                <a:latin typeface="Agency FB"/>
                <a:cs typeface="Times New Roman"/>
              </a:rPr>
              <a:t>Regional LiDAR Partnership / Multiple Counties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b="1" kern="0" dirty="0">
                <a:solidFill>
                  <a:srgbClr val="002060"/>
                </a:solidFill>
                <a:latin typeface="Agency FB"/>
                <a:cs typeface="Times New Roman"/>
              </a:rPr>
              <a:t>Shipboard Fire Trainer / Multiple Partners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b="1" kern="0" dirty="0">
                <a:solidFill>
                  <a:srgbClr val="002060"/>
                </a:solidFill>
                <a:latin typeface="Agency FB"/>
                <a:cs typeface="Times New Roman"/>
              </a:rPr>
              <a:t>Microgrid / Charleston County / Dominion / Santee Cooper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b="1" kern="0" dirty="0">
                <a:solidFill>
                  <a:srgbClr val="002060"/>
                </a:solidFill>
                <a:latin typeface="Agency FB"/>
                <a:cs typeface="Times New Roman"/>
              </a:rPr>
              <a:t>Unmanned Aircraft Systems (UAS) / Charleston County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6164ECC4-5DD2-C5CB-55F2-FE0494F12DE6}"/>
              </a:ext>
            </a:extLst>
          </p:cNvPr>
          <p:cNvSpPr>
            <a:spLocks noGrp="1"/>
          </p:cNvSpPr>
          <p:nvPr/>
        </p:nvSpPr>
        <p:spPr>
          <a:xfrm>
            <a:off x="3091803" y="6320286"/>
            <a:ext cx="6006109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Mission Ready Warfighters Deterring Conflict…TOGETHER!</a:t>
            </a:r>
          </a:p>
          <a:p>
            <a:endParaRPr lang="en-US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180F420-EB4A-6CCB-B97D-1718E0C31EF4}"/>
              </a:ext>
            </a:extLst>
          </p:cNvPr>
          <p:cNvSpPr txBox="1"/>
          <p:nvPr/>
        </p:nvSpPr>
        <p:spPr>
          <a:xfrm>
            <a:off x="3810000" y="6527661"/>
            <a:ext cx="45720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 kern="0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u="sng">
                <a:solidFill>
                  <a:srgbClr val="009900"/>
                </a:solidFill>
                <a:latin typeface="Arial"/>
                <a:cs typeface="Arial"/>
              </a:rPr>
              <a:t>UNCLASSIFIED</a:t>
            </a:r>
            <a:endParaRPr lang="en-US" sz="120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1600" u="sng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75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3F3A6-6FCC-9D9A-9F35-3BEA1FE83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A4C773-F1D4-39C4-FCDD-F2771AA21370}"/>
              </a:ext>
            </a:extLst>
          </p:cNvPr>
          <p:cNvSpPr txBox="1"/>
          <p:nvPr/>
        </p:nvSpPr>
        <p:spPr>
          <a:xfrm>
            <a:off x="1828800" y="261491"/>
            <a:ext cx="85344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 defTabSz="914400">
              <a:defRPr/>
            </a:pPr>
            <a:r>
              <a:rPr lang="en-US" sz="6000" b="1" kern="0" dirty="0">
                <a:solidFill>
                  <a:srgbClr val="002060"/>
                </a:solidFill>
                <a:latin typeface="Agency FB"/>
                <a:cs typeface="Times New Roman"/>
              </a:rPr>
              <a:t>Thank You!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BB712197-C52C-FA9D-A676-EFBD323E64C3}"/>
              </a:ext>
            </a:extLst>
          </p:cNvPr>
          <p:cNvSpPr txBox="1"/>
          <p:nvPr/>
        </p:nvSpPr>
        <p:spPr>
          <a:xfrm>
            <a:off x="3810000" y="0"/>
            <a:ext cx="45720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 kern="0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u="sng">
                <a:solidFill>
                  <a:srgbClr val="009900"/>
                </a:solidFill>
                <a:latin typeface="Arial"/>
                <a:cs typeface="Arial"/>
              </a:rPr>
              <a:t>UNCLASSIFIED</a:t>
            </a:r>
            <a:endParaRPr lang="en-US" sz="120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1600" u="sng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0DCA5FB-839F-83E7-E25C-176D0E99ACF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218654" y="-105927"/>
            <a:ext cx="76856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C1361694-A199-333A-94E1-0E3EF98A06E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218654" y="-105927"/>
            <a:ext cx="76856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E0F96D76-DEF1-51C7-288D-91B9017D0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BD70C-101D-B990-8C35-7FB1D92A1584}"/>
              </a:ext>
            </a:extLst>
          </p:cNvPr>
          <p:cNvSpPr txBox="1"/>
          <p:nvPr/>
        </p:nvSpPr>
        <p:spPr>
          <a:xfrm>
            <a:off x="314554" y="1659285"/>
            <a:ext cx="11560605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en-US" sz="3200" b="1" kern="0" dirty="0">
                <a:solidFill>
                  <a:srgbClr val="002060"/>
                </a:solidFill>
                <a:latin typeface="Agency FB"/>
                <a:cs typeface="Times New Roman"/>
              </a:rPr>
              <a:t>Salvatore F. Randazzo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en-US" sz="3200" b="1" kern="0" dirty="0">
                <a:solidFill>
                  <a:srgbClr val="002060"/>
                </a:solidFill>
                <a:latin typeface="Agency FB"/>
                <a:cs typeface="Times New Roman"/>
              </a:rPr>
              <a:t>Deputy Base Civil Engineer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en-US" sz="3200" b="1" kern="0" dirty="0">
                <a:solidFill>
                  <a:srgbClr val="002060"/>
                </a:solidFill>
                <a:latin typeface="Agency FB"/>
                <a:cs typeface="Times New Roman"/>
              </a:rPr>
              <a:t>Joint Base Charleston, SC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en-US" sz="3200" b="1" kern="0" dirty="0">
                <a:solidFill>
                  <a:srgbClr val="002060"/>
                </a:solidFill>
                <a:latin typeface="Agency FB"/>
                <a:cs typeface="Times New Roman"/>
              </a:rPr>
              <a:t>Office: (843)963-4954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en-US" sz="3200" b="1" kern="0" dirty="0">
                <a:solidFill>
                  <a:srgbClr val="002060"/>
                </a:solidFill>
                <a:latin typeface="Agency FB"/>
                <a:cs typeface="Times New Roman"/>
              </a:rPr>
              <a:t>Work Cell: (843)810-0099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en-US" sz="3200" b="1" kern="0" dirty="0">
                <a:solidFill>
                  <a:srgbClr val="002060"/>
                </a:solidFill>
                <a:latin typeface="Agency FB"/>
                <a:cs typeface="Times New Roman"/>
              </a:rPr>
              <a:t>Personal Cell: (575)551-2286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en-US" sz="3200" b="1" kern="0" dirty="0">
                <a:solidFill>
                  <a:srgbClr val="002060"/>
                </a:solidFill>
                <a:latin typeface="Agency FB"/>
                <a:cs typeface="Times New Roman"/>
              </a:rPr>
              <a:t>Email: </a:t>
            </a:r>
            <a:r>
              <a:rPr lang="en-US" sz="3200" b="1" kern="0" dirty="0">
                <a:solidFill>
                  <a:srgbClr val="002060"/>
                </a:solidFill>
                <a:latin typeface="Agency FB"/>
                <a:cs typeface="Times New Roman"/>
                <a:hlinkClick r:id="rId3"/>
              </a:rPr>
              <a:t>salvatore.randazzo.4@us.af.mil</a:t>
            </a:r>
            <a:endParaRPr lang="en-US" sz="3200" b="1" kern="0" dirty="0">
              <a:solidFill>
                <a:srgbClr val="002060"/>
              </a:solidFill>
              <a:latin typeface="Agency FB"/>
              <a:cs typeface="Times New Roman"/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A94ED6C5-AD36-1706-57A5-95F6B474D214}"/>
              </a:ext>
            </a:extLst>
          </p:cNvPr>
          <p:cNvSpPr>
            <a:spLocks noGrp="1"/>
          </p:cNvSpPr>
          <p:nvPr/>
        </p:nvSpPr>
        <p:spPr>
          <a:xfrm>
            <a:off x="3091803" y="6320286"/>
            <a:ext cx="6006109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Mission Ready Warfighters Deterring Conflict…TOGETHER!</a:t>
            </a:r>
          </a:p>
          <a:p>
            <a:endParaRPr lang="en-US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F44F18B-15F6-2216-E170-AA0020B93C43}"/>
              </a:ext>
            </a:extLst>
          </p:cNvPr>
          <p:cNvSpPr txBox="1"/>
          <p:nvPr/>
        </p:nvSpPr>
        <p:spPr>
          <a:xfrm>
            <a:off x="3810000" y="6527661"/>
            <a:ext cx="45720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 kern="0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u="sng">
                <a:solidFill>
                  <a:srgbClr val="009900"/>
                </a:solidFill>
                <a:latin typeface="Arial"/>
                <a:cs typeface="Arial"/>
              </a:rPr>
              <a:t>UNCLASSIFIED</a:t>
            </a:r>
            <a:endParaRPr lang="en-US" sz="120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1600" u="sng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501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B53D141E1A5941BE17637C46625E7F" ma:contentTypeVersion="26" ma:contentTypeDescription="Create a new document." ma:contentTypeScope="" ma:versionID="e2dbe0fab97655356b990dfbe8a3a8a7">
  <xsd:schema xmlns:xsd="http://www.w3.org/2001/XMLSchema" xmlns:xs="http://www.w3.org/2001/XMLSchema" xmlns:p="http://schemas.microsoft.com/office/2006/metadata/properties" xmlns:ns2="29afe670-602a-49c5-a0d0-8f32c4f09627" xmlns:ns3="b1659cab-fd6e-4ca1-87a4-dffbdaff7c59" targetNamespace="http://schemas.microsoft.com/office/2006/metadata/properties" ma:root="true" ma:fieldsID="eae9ed86304e24a563b6425c7e247327" ns2:_="" ns3:_="">
    <xsd:import namespace="29afe670-602a-49c5-a0d0-8f32c4f09627"/>
    <xsd:import namespace="b1659cab-fd6e-4ca1-87a4-dffbdaff7c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fe670-602a-49c5-a0d0-8f32c4f096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d8846e1-90b2-43c9-a6fa-8783aad2a4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59cab-fd6e-4ca1-87a4-dffbdaff7c5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8baed47-e6f2-499c-b3dd-4d0ff7b44821}" ma:internalName="TaxCatchAll" ma:showField="CatchAllData" ma:web="b1659cab-fd6e-4ca1-87a4-dffbdaff7c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afe670-602a-49c5-a0d0-8f32c4f09627">
      <Terms xmlns="http://schemas.microsoft.com/office/infopath/2007/PartnerControls"/>
    </lcf76f155ced4ddcb4097134ff3c332f>
    <TaxCatchAll xmlns="b1659cab-fd6e-4ca1-87a4-dffbdaff7c59" xsi:nil="true"/>
  </documentManagement>
</p:properties>
</file>

<file path=customXml/itemProps1.xml><?xml version="1.0" encoding="utf-8"?>
<ds:datastoreItem xmlns:ds="http://schemas.openxmlformats.org/officeDocument/2006/customXml" ds:itemID="{17B3E6D7-F7C9-4B38-98E4-5C4EDAA25960}"/>
</file>

<file path=customXml/itemProps2.xml><?xml version="1.0" encoding="utf-8"?>
<ds:datastoreItem xmlns:ds="http://schemas.openxmlformats.org/officeDocument/2006/customXml" ds:itemID="{623C4154-A9D5-4290-BA42-CB96E53533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70D83D-1B21-45C7-90BC-4EB1E49022AB}">
  <ds:schemaRefs>
    <ds:schemaRef ds:uri="451bfd6b-0128-4565-92f7-3215bd3d403a"/>
    <ds:schemaRef ds:uri="d16ae888-744c-4106-aa3b-36ddac96bc5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83845d66-1f14-4301-b17f-627ba20d5a8f"/>
  </ds:schemaRefs>
</ds:datastoreItem>
</file>

<file path=docMetadata/LabelInfo.xml><?xml version="1.0" encoding="utf-8"?>
<clbl:labelList xmlns:clbl="http://schemas.microsoft.com/office/2020/mipLabelMetadata">
  <clbl:label id="{37adc8ff-f4a3-4a14-9c0d-84b4985de0d2}" enabled="1" method="Privileged" siteId="{8331b18d-2d87-48ef-a35f-ac8818ebf9b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442</Words>
  <Application>Microsoft Office PowerPoint</Application>
  <PresentationFormat>Widescreen</PresentationFormat>
  <Paragraphs>98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Agency FB</vt:lpstr>
      <vt:lpstr>Aptos</vt:lpstr>
      <vt:lpstr>Arial</vt:lpstr>
      <vt:lpstr>Calibri</vt:lpstr>
      <vt:lpstr>Calibri Light</vt:lpstr>
      <vt:lpstr>Impact</vt:lpstr>
      <vt:lpstr>Traditional Arabic</vt:lpstr>
      <vt:lpstr>Wingdings</vt:lpstr>
      <vt:lpstr>1_Office Theme</vt:lpstr>
      <vt:lpstr>PowerPoint Presentation</vt:lpstr>
      <vt:lpstr>JOINT BASE CHARLESTON</vt:lpstr>
      <vt:lpstr>JOINT BASE CHARLESTON</vt:lpstr>
      <vt:lpstr>ORGANIZATION STRUCTURE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628 ABW Powerpoint Slide Template 2025</dc:title>
  <dc:creator>ELSON, JULIAN J SrA USAF AMC 628 ABW/ESS</dc:creator>
  <cp:lastModifiedBy>RANDAZZO, SALVATORE F CIV USAF AMC 628 CES/DD</cp:lastModifiedBy>
  <cp:revision>1</cp:revision>
  <cp:lastPrinted>2026-03-09T16:14:58Z</cp:lastPrinted>
  <dcterms:created xsi:type="dcterms:W3CDTF">2025-03-11T15:09:52Z</dcterms:created>
  <dcterms:modified xsi:type="dcterms:W3CDTF">2026-03-13T17:03:28Z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0x01010086B53D141E1A5941BE17637C46625E7F</vt:lpwstr>
  </property>
  <property fmtid="{D5CDD505-2E9C-101B-9397-08002B2CF9AE}" pid="3" name="MediaServiceImageTags">
    <vt:lpwstr/>
  </property>
</Properties>
</file>