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48" r:id="rId5"/>
  </p:sldMasterIdLst>
  <p:notesMasterIdLst>
    <p:notesMasterId r:id="rId20"/>
  </p:notesMasterIdLst>
  <p:handoutMasterIdLst>
    <p:handoutMasterId r:id="rId21"/>
  </p:handoutMasterIdLst>
  <p:sldIdLst>
    <p:sldId id="394" r:id="rId6"/>
    <p:sldId id="432" r:id="rId7"/>
    <p:sldId id="433" r:id="rId8"/>
    <p:sldId id="434" r:id="rId9"/>
    <p:sldId id="427" r:id="rId10"/>
    <p:sldId id="430" r:id="rId11"/>
    <p:sldId id="431" r:id="rId12"/>
    <p:sldId id="438" r:id="rId13"/>
    <p:sldId id="426" r:id="rId14"/>
    <p:sldId id="401" r:id="rId15"/>
    <p:sldId id="436" r:id="rId16"/>
    <p:sldId id="437" r:id="rId17"/>
    <p:sldId id="435" r:id="rId18"/>
    <p:sldId id="397" r:id="rId19"/>
  </p:sldIdLst>
  <p:sldSz cx="9144000" cy="6858000" type="screen4x3"/>
  <p:notesSz cx="7010400" cy="9296400"/>
  <p:defaultTextStyle>
    <a:defPPr>
      <a:defRPr lang="en-US"/>
    </a:defPPr>
    <a:lvl1pPr algn="l" rtl="0" eaLnBrk="0" fontAlgn="base" hangingPunct="0">
      <a:spcBef>
        <a:spcPct val="0"/>
      </a:spcBef>
      <a:spcAft>
        <a:spcPct val="0"/>
      </a:spcAft>
      <a:defRPr sz="2000" kern="1200">
        <a:solidFill>
          <a:srgbClr val="092565"/>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000" kern="1200">
        <a:solidFill>
          <a:srgbClr val="092565"/>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000" kern="1200">
        <a:solidFill>
          <a:srgbClr val="092565"/>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000" kern="1200">
        <a:solidFill>
          <a:srgbClr val="092565"/>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000" kern="1200">
        <a:solidFill>
          <a:srgbClr val="092565"/>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000" kern="1200">
        <a:solidFill>
          <a:srgbClr val="092565"/>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000" kern="1200">
        <a:solidFill>
          <a:srgbClr val="092565"/>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000" kern="1200">
        <a:solidFill>
          <a:srgbClr val="092565"/>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000" kern="1200">
        <a:solidFill>
          <a:srgbClr val="092565"/>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2929" userDrawn="1">
          <p15:clr>
            <a:srgbClr val="A4A3A4"/>
          </p15:clr>
        </p15:guide>
        <p15:guide id="2" pos="220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FFBADBD-5799-FD8E-2DCF-5DEAFA66487B}" name="Schock, James J CDR USCG COMDT (USA)" initials="SJJCUC(" userId="S::James.J.Schock@uscg.mil::f09f0d95-3dbd-4109-a6e0-4685ac62632d"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Pafford, James H LCDR" initials="" lastIdx="1" clrIdx="0"/>
  <p:cmAuthor id="2" name="Brecht, Veronica A CAPT" initials="" lastIdx="1" clrIdx="1"/>
  <p:cmAuthor id="3" name="Erickson, Jason A LCDR"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00"/>
    <a:srgbClr val="FF0000"/>
    <a:srgbClr val="00B050"/>
    <a:srgbClr val="FFD939"/>
    <a:srgbClr val="D9DAF3"/>
    <a:srgbClr val="092565"/>
    <a:srgbClr val="D8D9F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791" autoAdjust="0"/>
  </p:normalViewPr>
  <p:slideViewPr>
    <p:cSldViewPr snapToGrid="0">
      <p:cViewPr varScale="1">
        <p:scale>
          <a:sx n="136" d="100"/>
          <a:sy n="136" d="100"/>
        </p:scale>
        <p:origin x="5052" y="120"/>
      </p:cViewPr>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929"/>
        <p:guide pos="22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istline, Shannon Scott CIV USCG BASE CHARLESTON (USA)" userId="07f1afec-dafd-49e8-91f6-5ad38fa6653c" providerId="ADAL" clId="{9776427A-B679-4FD8-8130-0C4D9883CA6E}"/>
    <pc:docChg chg="custSel modSld">
      <pc:chgData name="Bistline, Shannon Scott CIV USCG BASE CHARLESTON (USA)" userId="07f1afec-dafd-49e8-91f6-5ad38fa6653c" providerId="ADAL" clId="{9776427A-B679-4FD8-8130-0C4D9883CA6E}" dt="2026-03-11T11:15:57.348" v="245" actId="33524"/>
      <pc:docMkLst>
        <pc:docMk/>
      </pc:docMkLst>
      <pc:sldChg chg="modSp mod">
        <pc:chgData name="Bistline, Shannon Scott CIV USCG BASE CHARLESTON (USA)" userId="07f1afec-dafd-49e8-91f6-5ad38fa6653c" providerId="ADAL" clId="{9776427A-B679-4FD8-8130-0C4D9883CA6E}" dt="2026-03-11T11:15:57.348" v="245" actId="33524"/>
        <pc:sldMkLst>
          <pc:docMk/>
          <pc:sldMk cId="1730287150" sldId="432"/>
        </pc:sldMkLst>
        <pc:spChg chg="mod">
          <ac:chgData name="Bistline, Shannon Scott CIV USCG BASE CHARLESTON (USA)" userId="07f1afec-dafd-49e8-91f6-5ad38fa6653c" providerId="ADAL" clId="{9776427A-B679-4FD8-8130-0C4D9883CA6E}" dt="2026-03-11T11:15:57.348" v="245" actId="33524"/>
          <ac:spMkLst>
            <pc:docMk/>
            <pc:sldMk cId="1730287150" sldId="432"/>
            <ac:spMk id="8" creationId="{9456F11A-C786-FBDC-AEBB-2D51FE0A4B98}"/>
          </ac:spMkLst>
        </pc:spChg>
      </pc:sldChg>
      <pc:sldChg chg="modSp mod">
        <pc:chgData name="Bistline, Shannon Scott CIV USCG BASE CHARLESTON (USA)" userId="07f1afec-dafd-49e8-91f6-5ad38fa6653c" providerId="ADAL" clId="{9776427A-B679-4FD8-8130-0C4D9883CA6E}" dt="2026-03-11T11:09:23.344" v="8" actId="20577"/>
        <pc:sldMkLst>
          <pc:docMk/>
          <pc:sldMk cId="1974444315" sldId="434"/>
        </pc:sldMkLst>
        <pc:spChg chg="mod">
          <ac:chgData name="Bistline, Shannon Scott CIV USCG BASE CHARLESTON (USA)" userId="07f1afec-dafd-49e8-91f6-5ad38fa6653c" providerId="ADAL" clId="{9776427A-B679-4FD8-8130-0C4D9883CA6E}" dt="2026-03-11T11:09:23.344" v="8" actId="20577"/>
          <ac:spMkLst>
            <pc:docMk/>
            <pc:sldMk cId="1974444315" sldId="434"/>
            <ac:spMk id="2" creationId="{2A72A70F-2D33-49EC-06D4-1A03093306C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CB3E3969-7FCA-E15C-4226-3E8328A8B96E}"/>
              </a:ext>
            </a:extLst>
          </p:cNvPr>
          <p:cNvSpPr>
            <a:spLocks noGrp="1" noChangeArrowheads="1"/>
          </p:cNvSpPr>
          <p:nvPr>
            <p:ph type="hdr" sz="quarter"/>
          </p:nvPr>
        </p:nvSpPr>
        <p:spPr bwMode="auto">
          <a:xfrm>
            <a:off x="1" y="1"/>
            <a:ext cx="3036623" cy="464205"/>
          </a:xfrm>
          <a:prstGeom prst="rect">
            <a:avLst/>
          </a:prstGeom>
          <a:noFill/>
          <a:ln w="9525">
            <a:noFill/>
            <a:miter lim="800000"/>
            <a:headEnd/>
            <a:tailEnd/>
          </a:ln>
          <a:effectLst/>
        </p:spPr>
        <p:txBody>
          <a:bodyPr vert="horz" wrap="square" lIns="93441" tIns="46721" rIns="93441" bIns="46721" numCol="1" anchor="t" anchorCtr="0" compatLnSpc="1">
            <a:prstTxWarp prst="textNoShape">
              <a:avLst/>
            </a:prstTxWarp>
          </a:bodyPr>
          <a:lstStyle>
            <a:lvl1pPr defTabSz="933656" eaLnBrk="1" hangingPunct="1">
              <a:defRPr sz="1200">
                <a:solidFill>
                  <a:schemeClr val="tx1"/>
                </a:solidFill>
                <a:cs typeface="+mn-cs"/>
              </a:defRPr>
            </a:lvl1pPr>
          </a:lstStyle>
          <a:p>
            <a:pPr>
              <a:defRPr/>
            </a:pPr>
            <a:endParaRPr lang="en-US"/>
          </a:p>
        </p:txBody>
      </p:sp>
      <p:sp>
        <p:nvSpPr>
          <p:cNvPr id="8195" name="Rectangle 3">
            <a:extLst>
              <a:ext uri="{FF2B5EF4-FFF2-40B4-BE49-F238E27FC236}">
                <a16:creationId xmlns:a16="http://schemas.microsoft.com/office/drawing/2014/main" id="{825642A5-CC8B-7F68-C5BA-D7761A1211BE}"/>
              </a:ext>
            </a:extLst>
          </p:cNvPr>
          <p:cNvSpPr>
            <a:spLocks noGrp="1" noChangeArrowheads="1"/>
          </p:cNvSpPr>
          <p:nvPr>
            <p:ph type="dt" sz="quarter" idx="1"/>
          </p:nvPr>
        </p:nvSpPr>
        <p:spPr bwMode="auto">
          <a:xfrm>
            <a:off x="3973778" y="1"/>
            <a:ext cx="3036623" cy="464205"/>
          </a:xfrm>
          <a:prstGeom prst="rect">
            <a:avLst/>
          </a:prstGeom>
          <a:noFill/>
          <a:ln w="9525">
            <a:noFill/>
            <a:miter lim="800000"/>
            <a:headEnd/>
            <a:tailEnd/>
          </a:ln>
          <a:effectLst/>
        </p:spPr>
        <p:txBody>
          <a:bodyPr vert="horz" wrap="square" lIns="93441" tIns="46721" rIns="93441" bIns="46721" numCol="1" anchor="t" anchorCtr="0" compatLnSpc="1">
            <a:prstTxWarp prst="textNoShape">
              <a:avLst/>
            </a:prstTxWarp>
          </a:bodyPr>
          <a:lstStyle>
            <a:lvl1pPr algn="r" defTabSz="933656" eaLnBrk="1" hangingPunct="1">
              <a:defRPr sz="1200">
                <a:solidFill>
                  <a:schemeClr val="tx1"/>
                </a:solidFill>
                <a:cs typeface="+mn-cs"/>
              </a:defRPr>
            </a:lvl1pPr>
          </a:lstStyle>
          <a:p>
            <a:pPr>
              <a:defRPr/>
            </a:pPr>
            <a:endParaRPr lang="en-US"/>
          </a:p>
        </p:txBody>
      </p:sp>
      <p:sp>
        <p:nvSpPr>
          <p:cNvPr id="8196" name="Rectangle 4">
            <a:extLst>
              <a:ext uri="{FF2B5EF4-FFF2-40B4-BE49-F238E27FC236}">
                <a16:creationId xmlns:a16="http://schemas.microsoft.com/office/drawing/2014/main" id="{814D1D2C-5791-EDE4-12DB-5FB5CE2A4608}"/>
              </a:ext>
            </a:extLst>
          </p:cNvPr>
          <p:cNvSpPr>
            <a:spLocks noGrp="1" noChangeArrowheads="1"/>
          </p:cNvSpPr>
          <p:nvPr>
            <p:ph type="ftr" sz="quarter" idx="2"/>
          </p:nvPr>
        </p:nvSpPr>
        <p:spPr bwMode="auto">
          <a:xfrm>
            <a:off x="1" y="8835269"/>
            <a:ext cx="3036623" cy="461131"/>
          </a:xfrm>
          <a:prstGeom prst="rect">
            <a:avLst/>
          </a:prstGeom>
          <a:noFill/>
          <a:ln w="9525">
            <a:noFill/>
            <a:miter lim="800000"/>
            <a:headEnd/>
            <a:tailEnd/>
          </a:ln>
          <a:effectLst/>
        </p:spPr>
        <p:txBody>
          <a:bodyPr vert="horz" wrap="square" lIns="93441" tIns="46721" rIns="93441" bIns="46721" numCol="1" anchor="b" anchorCtr="0" compatLnSpc="1">
            <a:prstTxWarp prst="textNoShape">
              <a:avLst/>
            </a:prstTxWarp>
          </a:bodyPr>
          <a:lstStyle>
            <a:lvl1pPr defTabSz="933656" eaLnBrk="1" hangingPunct="1">
              <a:defRPr sz="1200">
                <a:solidFill>
                  <a:schemeClr val="tx1"/>
                </a:solidFill>
                <a:cs typeface="+mn-cs"/>
              </a:defRPr>
            </a:lvl1pPr>
          </a:lstStyle>
          <a:p>
            <a:pPr>
              <a:defRPr/>
            </a:pPr>
            <a:r>
              <a:rPr lang="en-US"/>
              <a:t>Title of Presentation | Office | Presenter | Audience | Date of Presentation</a:t>
            </a:r>
          </a:p>
        </p:txBody>
      </p:sp>
      <p:sp>
        <p:nvSpPr>
          <p:cNvPr id="8197" name="Rectangle 5">
            <a:extLst>
              <a:ext uri="{FF2B5EF4-FFF2-40B4-BE49-F238E27FC236}">
                <a16:creationId xmlns:a16="http://schemas.microsoft.com/office/drawing/2014/main" id="{FE452D87-5BCE-C2ED-714E-CEFB453198E5}"/>
              </a:ext>
            </a:extLst>
          </p:cNvPr>
          <p:cNvSpPr>
            <a:spLocks noGrp="1" noChangeArrowheads="1"/>
          </p:cNvSpPr>
          <p:nvPr>
            <p:ph type="sldNum" sz="quarter" idx="3"/>
          </p:nvPr>
        </p:nvSpPr>
        <p:spPr bwMode="auto">
          <a:xfrm>
            <a:off x="3973778" y="8835269"/>
            <a:ext cx="3036623" cy="461131"/>
          </a:xfrm>
          <a:prstGeom prst="rect">
            <a:avLst/>
          </a:prstGeom>
          <a:noFill/>
          <a:ln w="9525">
            <a:noFill/>
            <a:miter lim="800000"/>
            <a:headEnd/>
            <a:tailEnd/>
          </a:ln>
          <a:effectLst/>
        </p:spPr>
        <p:txBody>
          <a:bodyPr vert="horz" wrap="square" lIns="93441" tIns="46721" rIns="93441" bIns="46721" numCol="1" anchor="b" anchorCtr="0" compatLnSpc="1">
            <a:prstTxWarp prst="textNoShape">
              <a:avLst/>
            </a:prstTxWarp>
          </a:bodyPr>
          <a:lstStyle>
            <a:lvl1pPr algn="r" defTabSz="931887" eaLnBrk="1" hangingPunct="1">
              <a:defRPr sz="1200">
                <a:solidFill>
                  <a:schemeClr val="tx1"/>
                </a:solidFill>
              </a:defRPr>
            </a:lvl1pPr>
          </a:lstStyle>
          <a:p>
            <a:pPr>
              <a:defRPr/>
            </a:pPr>
            <a:fld id="{B3014478-57F9-4F68-A5C5-85E1A7DF4C3E}" type="slidenum">
              <a:rPr lang="en-US" altLang="en-US"/>
              <a:pPr>
                <a:defRPr/>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5-06-17T13:37:18.259"/>
    </inkml:context>
    <inkml:brush xml:id="br0">
      <inkml:brushProperty name="width" value="0.035" units="cm"/>
      <inkml:brushProperty name="height" value="0.035" units="cm"/>
      <inkml:brushProperty name="color" value="#E71224"/>
    </inkml:brush>
  </inkml:definitions>
  <inkml:trace contextRef="#ctx0" brushRef="#br0">0 0 24575,'0'0'-8191</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F86E25B1-7C4B-75FE-00D8-9E1FDE446D1B}"/>
              </a:ext>
            </a:extLst>
          </p:cNvPr>
          <p:cNvSpPr>
            <a:spLocks noGrp="1" noChangeArrowheads="1"/>
          </p:cNvSpPr>
          <p:nvPr>
            <p:ph type="hdr" sz="quarter"/>
          </p:nvPr>
        </p:nvSpPr>
        <p:spPr bwMode="auto">
          <a:xfrm>
            <a:off x="1" y="1"/>
            <a:ext cx="3036623" cy="464205"/>
          </a:xfrm>
          <a:prstGeom prst="rect">
            <a:avLst/>
          </a:prstGeom>
          <a:noFill/>
          <a:ln w="9525">
            <a:noFill/>
            <a:miter lim="800000"/>
            <a:headEnd/>
            <a:tailEnd/>
          </a:ln>
          <a:effectLst/>
        </p:spPr>
        <p:txBody>
          <a:bodyPr vert="horz" wrap="square" lIns="93441" tIns="46721" rIns="93441" bIns="46721" numCol="1" anchor="t" anchorCtr="0" compatLnSpc="1">
            <a:prstTxWarp prst="textNoShape">
              <a:avLst/>
            </a:prstTxWarp>
          </a:bodyPr>
          <a:lstStyle>
            <a:lvl1pPr defTabSz="933656" eaLnBrk="1" hangingPunct="1">
              <a:defRPr sz="1200">
                <a:solidFill>
                  <a:schemeClr val="tx1"/>
                </a:solidFill>
                <a:cs typeface="+mn-cs"/>
              </a:defRPr>
            </a:lvl1pPr>
          </a:lstStyle>
          <a:p>
            <a:pPr>
              <a:defRPr/>
            </a:pPr>
            <a:endParaRPr lang="en-US"/>
          </a:p>
        </p:txBody>
      </p:sp>
      <p:sp>
        <p:nvSpPr>
          <p:cNvPr id="3075" name="Rectangle 3">
            <a:extLst>
              <a:ext uri="{FF2B5EF4-FFF2-40B4-BE49-F238E27FC236}">
                <a16:creationId xmlns:a16="http://schemas.microsoft.com/office/drawing/2014/main" id="{BDD906CB-C4E9-C1CF-384B-6F86E8058543}"/>
              </a:ext>
            </a:extLst>
          </p:cNvPr>
          <p:cNvSpPr>
            <a:spLocks noGrp="1" noChangeArrowheads="1"/>
          </p:cNvSpPr>
          <p:nvPr>
            <p:ph type="dt" idx="1"/>
          </p:nvPr>
        </p:nvSpPr>
        <p:spPr bwMode="auto">
          <a:xfrm>
            <a:off x="3973778" y="1"/>
            <a:ext cx="3036623" cy="464205"/>
          </a:xfrm>
          <a:prstGeom prst="rect">
            <a:avLst/>
          </a:prstGeom>
          <a:noFill/>
          <a:ln w="9525">
            <a:noFill/>
            <a:miter lim="800000"/>
            <a:headEnd/>
            <a:tailEnd/>
          </a:ln>
          <a:effectLst/>
        </p:spPr>
        <p:txBody>
          <a:bodyPr vert="horz" wrap="square" lIns="93441" tIns="46721" rIns="93441" bIns="46721" numCol="1" anchor="t" anchorCtr="0" compatLnSpc="1">
            <a:prstTxWarp prst="textNoShape">
              <a:avLst/>
            </a:prstTxWarp>
          </a:bodyPr>
          <a:lstStyle>
            <a:lvl1pPr algn="r" defTabSz="933656" eaLnBrk="1" hangingPunct="1">
              <a:defRPr sz="1200">
                <a:solidFill>
                  <a:schemeClr val="tx1"/>
                </a:solidFill>
                <a:cs typeface="+mn-cs"/>
              </a:defRPr>
            </a:lvl1pPr>
          </a:lstStyle>
          <a:p>
            <a:pPr>
              <a:defRPr/>
            </a:pPr>
            <a:endParaRPr lang="en-US"/>
          </a:p>
        </p:txBody>
      </p:sp>
      <p:sp>
        <p:nvSpPr>
          <p:cNvPr id="5124" name="Rectangle 4">
            <a:extLst>
              <a:ext uri="{FF2B5EF4-FFF2-40B4-BE49-F238E27FC236}">
                <a16:creationId xmlns:a16="http://schemas.microsoft.com/office/drawing/2014/main" id="{1306F649-04CC-739D-A978-D111A6A48E07}"/>
              </a:ext>
            </a:extLst>
          </p:cNvPr>
          <p:cNvSpPr>
            <a:spLocks noGrp="1" noRot="1" noChangeAspect="1" noChangeArrowheads="1" noTextEdit="1"/>
          </p:cNvSpPr>
          <p:nvPr>
            <p:ph type="sldImg" idx="2"/>
          </p:nvPr>
        </p:nvSpPr>
        <p:spPr bwMode="auto">
          <a:xfrm>
            <a:off x="1182688"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a:extLst>
              <a:ext uri="{FF2B5EF4-FFF2-40B4-BE49-F238E27FC236}">
                <a16:creationId xmlns:a16="http://schemas.microsoft.com/office/drawing/2014/main" id="{6AA117C5-CF19-0DDC-5DFC-0344AE29D2A1}"/>
              </a:ext>
            </a:extLst>
          </p:cNvPr>
          <p:cNvSpPr>
            <a:spLocks noGrp="1" noChangeArrowheads="1"/>
          </p:cNvSpPr>
          <p:nvPr>
            <p:ph type="body" sz="quarter" idx="3"/>
          </p:nvPr>
        </p:nvSpPr>
        <p:spPr bwMode="auto">
          <a:xfrm>
            <a:off x="935635" y="4414561"/>
            <a:ext cx="5139134" cy="4183995"/>
          </a:xfrm>
          <a:prstGeom prst="rect">
            <a:avLst/>
          </a:prstGeom>
          <a:noFill/>
          <a:ln w="9525">
            <a:noFill/>
            <a:miter lim="800000"/>
            <a:headEnd/>
            <a:tailEnd/>
          </a:ln>
          <a:effectLst/>
        </p:spPr>
        <p:txBody>
          <a:bodyPr vert="horz" wrap="square" lIns="93441" tIns="46721" rIns="93441" bIns="4672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a:extLst>
              <a:ext uri="{FF2B5EF4-FFF2-40B4-BE49-F238E27FC236}">
                <a16:creationId xmlns:a16="http://schemas.microsoft.com/office/drawing/2014/main" id="{9185B28D-5F7D-945E-706B-B019ABFFFB4C}"/>
              </a:ext>
            </a:extLst>
          </p:cNvPr>
          <p:cNvSpPr>
            <a:spLocks noGrp="1" noChangeArrowheads="1"/>
          </p:cNvSpPr>
          <p:nvPr>
            <p:ph type="ftr" sz="quarter" idx="4"/>
          </p:nvPr>
        </p:nvSpPr>
        <p:spPr bwMode="auto">
          <a:xfrm>
            <a:off x="1" y="8835269"/>
            <a:ext cx="3036623" cy="461131"/>
          </a:xfrm>
          <a:prstGeom prst="rect">
            <a:avLst/>
          </a:prstGeom>
          <a:noFill/>
          <a:ln w="9525">
            <a:noFill/>
            <a:miter lim="800000"/>
            <a:headEnd/>
            <a:tailEnd/>
          </a:ln>
          <a:effectLst/>
        </p:spPr>
        <p:txBody>
          <a:bodyPr vert="horz" wrap="square" lIns="93441" tIns="46721" rIns="93441" bIns="46721" numCol="1" anchor="b" anchorCtr="0" compatLnSpc="1">
            <a:prstTxWarp prst="textNoShape">
              <a:avLst/>
            </a:prstTxWarp>
          </a:bodyPr>
          <a:lstStyle>
            <a:lvl1pPr defTabSz="933656" eaLnBrk="1" hangingPunct="1">
              <a:defRPr sz="1200">
                <a:solidFill>
                  <a:schemeClr val="tx1"/>
                </a:solidFill>
                <a:cs typeface="+mn-cs"/>
              </a:defRPr>
            </a:lvl1pPr>
          </a:lstStyle>
          <a:p>
            <a:pPr>
              <a:defRPr/>
            </a:pPr>
            <a:r>
              <a:rPr lang="en-US"/>
              <a:t>Title of Presentation | Office | Presenter | Audience | Date of Presentation</a:t>
            </a:r>
          </a:p>
        </p:txBody>
      </p:sp>
      <p:sp>
        <p:nvSpPr>
          <p:cNvPr id="3079" name="Rectangle 7">
            <a:extLst>
              <a:ext uri="{FF2B5EF4-FFF2-40B4-BE49-F238E27FC236}">
                <a16:creationId xmlns:a16="http://schemas.microsoft.com/office/drawing/2014/main" id="{AA011796-4BA8-DCDE-40A2-ACE006D82274}"/>
              </a:ext>
            </a:extLst>
          </p:cNvPr>
          <p:cNvSpPr>
            <a:spLocks noGrp="1" noChangeArrowheads="1"/>
          </p:cNvSpPr>
          <p:nvPr>
            <p:ph type="sldNum" sz="quarter" idx="5"/>
          </p:nvPr>
        </p:nvSpPr>
        <p:spPr bwMode="auto">
          <a:xfrm>
            <a:off x="3973778" y="8835269"/>
            <a:ext cx="3036623" cy="461131"/>
          </a:xfrm>
          <a:prstGeom prst="rect">
            <a:avLst/>
          </a:prstGeom>
          <a:noFill/>
          <a:ln w="9525">
            <a:noFill/>
            <a:miter lim="800000"/>
            <a:headEnd/>
            <a:tailEnd/>
          </a:ln>
          <a:effectLst/>
        </p:spPr>
        <p:txBody>
          <a:bodyPr vert="horz" wrap="square" lIns="93441" tIns="46721" rIns="93441" bIns="46721" numCol="1" anchor="b" anchorCtr="0" compatLnSpc="1">
            <a:prstTxWarp prst="textNoShape">
              <a:avLst/>
            </a:prstTxWarp>
          </a:bodyPr>
          <a:lstStyle>
            <a:lvl1pPr algn="r" defTabSz="931887" eaLnBrk="1" hangingPunct="1">
              <a:defRPr sz="1200">
                <a:solidFill>
                  <a:schemeClr val="tx1"/>
                </a:solidFill>
              </a:defRPr>
            </a:lvl1pPr>
          </a:lstStyle>
          <a:p>
            <a:pPr>
              <a:defRPr/>
            </a:pPr>
            <a:fld id="{F1E81808-0E33-425D-A11B-3840B1B52EA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a:extLst>
              <a:ext uri="{FF2B5EF4-FFF2-40B4-BE49-F238E27FC236}">
                <a16:creationId xmlns:a16="http://schemas.microsoft.com/office/drawing/2014/main" id="{F94B09B0-83F3-C2B8-5302-9D446C29AEB3}"/>
              </a:ext>
            </a:extLst>
          </p:cNvPr>
          <p:cNvSpPr>
            <a:spLocks noGrp="1" noRot="1" noChangeAspect="1" noChangeArrowheads="1" noTextEdit="1"/>
          </p:cNvSpPr>
          <p:nvPr>
            <p:ph type="sldImg"/>
          </p:nvPr>
        </p:nvSpPr>
        <p:spPr>
          <a:ln/>
        </p:spPr>
      </p:sp>
      <p:sp>
        <p:nvSpPr>
          <p:cNvPr id="8195" name="Notes Placeholder 2">
            <a:extLst>
              <a:ext uri="{FF2B5EF4-FFF2-40B4-BE49-F238E27FC236}">
                <a16:creationId xmlns:a16="http://schemas.microsoft.com/office/drawing/2014/main" id="{117CA682-FA13-B9B4-3BBD-B30E53E53604}"/>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latin typeface="Times New Roman"/>
              <a:cs typeface="Times New Roman"/>
            </a:endParaRPr>
          </a:p>
          <a:p>
            <a:endParaRPr lang="en-US" altLang="en-US" dirty="0"/>
          </a:p>
        </p:txBody>
      </p:sp>
      <p:sp>
        <p:nvSpPr>
          <p:cNvPr id="8196" name="Slide Number Placeholder 4">
            <a:extLst>
              <a:ext uri="{FF2B5EF4-FFF2-40B4-BE49-F238E27FC236}">
                <a16:creationId xmlns:a16="http://schemas.microsoft.com/office/drawing/2014/main" id="{9C1AC89B-2C08-E4C0-2626-BA41C8590997}"/>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spcBef>
                <a:spcPct val="30000"/>
              </a:spcBef>
              <a:defRPr sz="1200">
                <a:solidFill>
                  <a:schemeClr val="tx1"/>
                </a:solidFill>
                <a:latin typeface="Times New Roman" panose="02020603050405020304" pitchFamily="18" charset="0"/>
              </a:defRPr>
            </a:lvl1pPr>
            <a:lvl2pPr marL="742143" indent="-284616" defTabSz="931887">
              <a:spcBef>
                <a:spcPct val="30000"/>
              </a:spcBef>
              <a:defRPr sz="1200">
                <a:solidFill>
                  <a:schemeClr val="tx1"/>
                </a:solidFill>
                <a:latin typeface="Times New Roman" panose="02020603050405020304" pitchFamily="18" charset="0"/>
              </a:defRPr>
            </a:lvl2pPr>
            <a:lvl3pPr marL="1141523" indent="-227999" defTabSz="931887">
              <a:spcBef>
                <a:spcPct val="30000"/>
              </a:spcBef>
              <a:defRPr sz="1200">
                <a:solidFill>
                  <a:schemeClr val="tx1"/>
                </a:solidFill>
                <a:latin typeface="Times New Roman" panose="02020603050405020304" pitchFamily="18" charset="0"/>
              </a:defRPr>
            </a:lvl3pPr>
            <a:lvl4pPr marL="1599050" indent="-227999" defTabSz="931887">
              <a:spcBef>
                <a:spcPct val="30000"/>
              </a:spcBef>
              <a:defRPr sz="1200">
                <a:solidFill>
                  <a:schemeClr val="tx1"/>
                </a:solidFill>
                <a:latin typeface="Times New Roman" panose="02020603050405020304" pitchFamily="18" charset="0"/>
              </a:defRPr>
            </a:lvl4pPr>
            <a:lvl5pPr marL="2056577" indent="-227999" defTabSz="931887">
              <a:spcBef>
                <a:spcPct val="30000"/>
              </a:spcBef>
              <a:defRPr sz="1200">
                <a:solidFill>
                  <a:schemeClr val="tx1"/>
                </a:solidFill>
                <a:latin typeface="Times New Roman" panose="02020603050405020304" pitchFamily="18" charset="0"/>
              </a:defRPr>
            </a:lvl5pPr>
            <a:lvl6pPr marL="2497272" indent="-227999" defTabSz="931887" eaLnBrk="0" fontAlgn="base" hangingPunct="0">
              <a:spcBef>
                <a:spcPct val="30000"/>
              </a:spcBef>
              <a:spcAft>
                <a:spcPct val="0"/>
              </a:spcAft>
              <a:defRPr sz="1200">
                <a:solidFill>
                  <a:schemeClr val="tx1"/>
                </a:solidFill>
                <a:latin typeface="Times New Roman" panose="02020603050405020304" pitchFamily="18" charset="0"/>
              </a:defRPr>
            </a:lvl6pPr>
            <a:lvl7pPr marL="2937967" indent="-227999" defTabSz="931887" eaLnBrk="0" fontAlgn="base" hangingPunct="0">
              <a:spcBef>
                <a:spcPct val="30000"/>
              </a:spcBef>
              <a:spcAft>
                <a:spcPct val="0"/>
              </a:spcAft>
              <a:defRPr sz="1200">
                <a:solidFill>
                  <a:schemeClr val="tx1"/>
                </a:solidFill>
                <a:latin typeface="Times New Roman" panose="02020603050405020304" pitchFamily="18" charset="0"/>
              </a:defRPr>
            </a:lvl7pPr>
            <a:lvl8pPr marL="3378662" indent="-227999" defTabSz="931887" eaLnBrk="0" fontAlgn="base" hangingPunct="0">
              <a:spcBef>
                <a:spcPct val="30000"/>
              </a:spcBef>
              <a:spcAft>
                <a:spcPct val="0"/>
              </a:spcAft>
              <a:defRPr sz="1200">
                <a:solidFill>
                  <a:schemeClr val="tx1"/>
                </a:solidFill>
                <a:latin typeface="Times New Roman" panose="02020603050405020304" pitchFamily="18" charset="0"/>
              </a:defRPr>
            </a:lvl8pPr>
            <a:lvl9pPr marL="3819357" indent="-227999" defTabSz="93188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BD166F3C-6A41-4A80-9516-6348429F53EB}" type="slidenum">
              <a:rPr lang="en-US" altLang="en-US" smtClean="0"/>
              <a:pPr>
                <a:spcBef>
                  <a:spcPct val="0"/>
                </a:spcBef>
              </a:pPr>
              <a:t>0</a:t>
            </a:fld>
            <a:endParaRPr lang="en-US"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a:defRPr/>
            </a:pPr>
            <a:fld id="{F1E81808-0E33-425D-A11B-3840B1B52EA2}" type="slidenum">
              <a:rPr lang="en-US" altLang="en-US"/>
              <a:pPr>
                <a:defRPr/>
              </a:pPr>
              <a:t>4</a:t>
            </a:fld>
            <a:endParaRPr lang="en-US" altLang="en-US"/>
          </a:p>
        </p:txBody>
      </p:sp>
    </p:spTree>
    <p:extLst>
      <p:ext uri="{BB962C8B-B14F-4D97-AF65-F5344CB8AC3E}">
        <p14:creationId xmlns:p14="http://schemas.microsoft.com/office/powerpoint/2010/main" val="30743910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pPr>
              <a:defRPr/>
            </a:pPr>
            <a:fld id="{F1E81808-0E33-425D-A11B-3840B1B52EA2}" type="slidenum">
              <a:rPr lang="en-US" altLang="en-US"/>
              <a:pPr>
                <a:defRPr/>
              </a:pPr>
              <a:t>5</a:t>
            </a:fld>
            <a:endParaRPr lang="en-US" altLang="en-US"/>
          </a:p>
        </p:txBody>
      </p:sp>
    </p:spTree>
    <p:extLst>
      <p:ext uri="{BB962C8B-B14F-4D97-AF65-F5344CB8AC3E}">
        <p14:creationId xmlns:p14="http://schemas.microsoft.com/office/powerpoint/2010/main" val="4803230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F1E81808-0E33-425D-A11B-3840B1B52EA2}" type="slidenum">
              <a:rPr lang="en-US" altLang="en-US" smtClean="0"/>
              <a:pPr>
                <a:defRPr/>
              </a:pPr>
              <a:t>6</a:t>
            </a:fld>
            <a:endParaRPr lang="en-US" altLang="en-US"/>
          </a:p>
        </p:txBody>
      </p:sp>
    </p:spTree>
    <p:extLst>
      <p:ext uri="{BB962C8B-B14F-4D97-AF65-F5344CB8AC3E}">
        <p14:creationId xmlns:p14="http://schemas.microsoft.com/office/powerpoint/2010/main" val="29976015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F1E81808-0E33-425D-A11B-3840B1B52EA2}" type="slidenum">
              <a:rPr lang="en-US" altLang="en-US" smtClean="0"/>
              <a:pPr>
                <a:defRPr/>
              </a:pPr>
              <a:t>8</a:t>
            </a:fld>
            <a:endParaRPr lang="en-US" altLang="en-US"/>
          </a:p>
        </p:txBody>
      </p:sp>
    </p:spTree>
    <p:extLst>
      <p:ext uri="{BB962C8B-B14F-4D97-AF65-F5344CB8AC3E}">
        <p14:creationId xmlns:p14="http://schemas.microsoft.com/office/powerpoint/2010/main" val="10825485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a:extLst>
              <a:ext uri="{FF2B5EF4-FFF2-40B4-BE49-F238E27FC236}">
                <a16:creationId xmlns:a16="http://schemas.microsoft.com/office/drawing/2014/main" id="{79A9A1C2-A2D6-4198-FFD2-074A1C889136}"/>
              </a:ext>
            </a:extLst>
          </p:cNvPr>
          <p:cNvSpPr>
            <a:spLocks noGrp="1" noRot="1" noChangeAspect="1" noChangeArrowheads="1" noTextEdit="1"/>
          </p:cNvSpPr>
          <p:nvPr>
            <p:ph type="sldImg"/>
          </p:nvPr>
        </p:nvSpPr>
        <p:spPr>
          <a:ln/>
        </p:spPr>
      </p:sp>
      <p:sp>
        <p:nvSpPr>
          <p:cNvPr id="13315" name="Notes Placeholder 2">
            <a:extLst>
              <a:ext uri="{FF2B5EF4-FFF2-40B4-BE49-F238E27FC236}">
                <a16:creationId xmlns:a16="http://schemas.microsoft.com/office/drawing/2014/main" id="{2514512D-6826-E07E-5273-A31FCBD3D3C0}"/>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cs typeface="Times New Roman"/>
            </a:endParaRPr>
          </a:p>
        </p:txBody>
      </p:sp>
      <p:sp>
        <p:nvSpPr>
          <p:cNvPr id="13316" name="Slide Number Placeholder 3">
            <a:extLst>
              <a:ext uri="{FF2B5EF4-FFF2-40B4-BE49-F238E27FC236}">
                <a16:creationId xmlns:a16="http://schemas.microsoft.com/office/drawing/2014/main" id="{22DB2424-D44D-EB0E-5311-C135C31275C2}"/>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defRPr sz="1900">
                <a:solidFill>
                  <a:srgbClr val="092565"/>
                </a:solidFill>
                <a:latin typeface="Times New Roman" panose="02020603050405020304" pitchFamily="18" charset="0"/>
                <a:cs typeface="Arial" panose="020B0604020202020204" pitchFamily="34" charset="0"/>
              </a:defRPr>
            </a:lvl1pPr>
            <a:lvl2pPr marL="742143" indent="-284616" defTabSz="931887">
              <a:defRPr sz="1900">
                <a:solidFill>
                  <a:srgbClr val="092565"/>
                </a:solidFill>
                <a:latin typeface="Times New Roman" panose="02020603050405020304" pitchFamily="18" charset="0"/>
                <a:cs typeface="Arial" panose="020B0604020202020204" pitchFamily="34" charset="0"/>
              </a:defRPr>
            </a:lvl2pPr>
            <a:lvl3pPr marL="1141523" indent="-227999" defTabSz="931887">
              <a:defRPr sz="1900">
                <a:solidFill>
                  <a:srgbClr val="092565"/>
                </a:solidFill>
                <a:latin typeface="Times New Roman" panose="02020603050405020304" pitchFamily="18" charset="0"/>
                <a:cs typeface="Arial" panose="020B0604020202020204" pitchFamily="34" charset="0"/>
              </a:defRPr>
            </a:lvl3pPr>
            <a:lvl4pPr marL="1599050" indent="-227999" defTabSz="931887">
              <a:defRPr sz="1900">
                <a:solidFill>
                  <a:srgbClr val="092565"/>
                </a:solidFill>
                <a:latin typeface="Times New Roman" panose="02020603050405020304" pitchFamily="18" charset="0"/>
                <a:cs typeface="Arial" panose="020B0604020202020204" pitchFamily="34" charset="0"/>
              </a:defRPr>
            </a:lvl4pPr>
            <a:lvl5pPr marL="2056577" indent="-227999" defTabSz="931887">
              <a:defRPr sz="1900">
                <a:solidFill>
                  <a:srgbClr val="092565"/>
                </a:solidFill>
                <a:latin typeface="Times New Roman" panose="02020603050405020304" pitchFamily="18" charset="0"/>
                <a:cs typeface="Arial" panose="020B0604020202020204" pitchFamily="34" charset="0"/>
              </a:defRPr>
            </a:lvl5pPr>
            <a:lvl6pPr marL="2497272" indent="-227999" defTabSz="931887" eaLnBrk="0" fontAlgn="base" hangingPunct="0">
              <a:spcBef>
                <a:spcPct val="0"/>
              </a:spcBef>
              <a:spcAft>
                <a:spcPct val="0"/>
              </a:spcAft>
              <a:defRPr sz="1900">
                <a:solidFill>
                  <a:srgbClr val="092565"/>
                </a:solidFill>
                <a:latin typeface="Times New Roman" panose="02020603050405020304" pitchFamily="18" charset="0"/>
                <a:cs typeface="Arial" panose="020B0604020202020204" pitchFamily="34" charset="0"/>
              </a:defRPr>
            </a:lvl6pPr>
            <a:lvl7pPr marL="2937967" indent="-227999" defTabSz="931887" eaLnBrk="0" fontAlgn="base" hangingPunct="0">
              <a:spcBef>
                <a:spcPct val="0"/>
              </a:spcBef>
              <a:spcAft>
                <a:spcPct val="0"/>
              </a:spcAft>
              <a:defRPr sz="1900">
                <a:solidFill>
                  <a:srgbClr val="092565"/>
                </a:solidFill>
                <a:latin typeface="Times New Roman" panose="02020603050405020304" pitchFamily="18" charset="0"/>
                <a:cs typeface="Arial" panose="020B0604020202020204" pitchFamily="34" charset="0"/>
              </a:defRPr>
            </a:lvl7pPr>
            <a:lvl8pPr marL="3378662" indent="-227999" defTabSz="931887" eaLnBrk="0" fontAlgn="base" hangingPunct="0">
              <a:spcBef>
                <a:spcPct val="0"/>
              </a:spcBef>
              <a:spcAft>
                <a:spcPct val="0"/>
              </a:spcAft>
              <a:defRPr sz="1900">
                <a:solidFill>
                  <a:srgbClr val="092565"/>
                </a:solidFill>
                <a:latin typeface="Times New Roman" panose="02020603050405020304" pitchFamily="18" charset="0"/>
                <a:cs typeface="Arial" panose="020B0604020202020204" pitchFamily="34" charset="0"/>
              </a:defRPr>
            </a:lvl8pPr>
            <a:lvl9pPr marL="3819357" indent="-227999" defTabSz="931887" eaLnBrk="0" fontAlgn="base" hangingPunct="0">
              <a:spcBef>
                <a:spcPct val="0"/>
              </a:spcBef>
              <a:spcAft>
                <a:spcPct val="0"/>
              </a:spcAft>
              <a:defRPr sz="1900">
                <a:solidFill>
                  <a:srgbClr val="092565"/>
                </a:solidFill>
                <a:latin typeface="Times New Roman" panose="02020603050405020304" pitchFamily="18" charset="0"/>
                <a:cs typeface="Arial" panose="020B0604020202020204" pitchFamily="34" charset="0"/>
              </a:defRPr>
            </a:lvl9pPr>
          </a:lstStyle>
          <a:p>
            <a:fld id="{DCF7E7C9-31B9-4104-B0B0-03E4ECF46B96}" type="slidenum">
              <a:rPr lang="en-US" altLang="en-US" sz="1200">
                <a:solidFill>
                  <a:schemeClr val="tx1"/>
                </a:solidFill>
              </a:rPr>
              <a:pPr/>
              <a:t>9</a:t>
            </a:fld>
            <a:endParaRPr lang="en-US" altLang="en-US" sz="1200">
              <a:solidFill>
                <a:schemeClr val="tx1"/>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a:extLst>
              <a:ext uri="{FF2B5EF4-FFF2-40B4-BE49-F238E27FC236}">
                <a16:creationId xmlns:a16="http://schemas.microsoft.com/office/drawing/2014/main" id="{B90E9D8B-CC99-E8EE-1005-C9E83C03C18C}"/>
              </a:ext>
            </a:extLst>
          </p:cNvPr>
          <p:cNvSpPr>
            <a:spLocks noGrp="1" noRot="1" noChangeAspect="1" noChangeArrowheads="1" noTextEdit="1"/>
          </p:cNvSpPr>
          <p:nvPr>
            <p:ph type="sldImg"/>
          </p:nvPr>
        </p:nvSpPr>
        <p:spPr>
          <a:ln/>
        </p:spPr>
      </p:sp>
      <p:sp>
        <p:nvSpPr>
          <p:cNvPr id="27651" name="Notes Placeholder 2">
            <a:extLst>
              <a:ext uri="{FF2B5EF4-FFF2-40B4-BE49-F238E27FC236}">
                <a16:creationId xmlns:a16="http://schemas.microsoft.com/office/drawing/2014/main" id="{C69BF937-93AE-5C87-A289-68DA796DB7CC}"/>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7652" name="Slide Number Placeholder 4">
            <a:extLst>
              <a:ext uri="{FF2B5EF4-FFF2-40B4-BE49-F238E27FC236}">
                <a16:creationId xmlns:a16="http://schemas.microsoft.com/office/drawing/2014/main" id="{2B04A49E-38C8-6AF2-B826-02FAFA2C6920}"/>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87">
              <a:spcBef>
                <a:spcPct val="30000"/>
              </a:spcBef>
              <a:defRPr sz="1200">
                <a:solidFill>
                  <a:schemeClr val="tx1"/>
                </a:solidFill>
                <a:latin typeface="Times New Roman" panose="02020603050405020304" pitchFamily="18" charset="0"/>
              </a:defRPr>
            </a:lvl1pPr>
            <a:lvl2pPr marL="742143" indent="-284616" defTabSz="931887">
              <a:spcBef>
                <a:spcPct val="30000"/>
              </a:spcBef>
              <a:defRPr sz="1200">
                <a:solidFill>
                  <a:schemeClr val="tx1"/>
                </a:solidFill>
                <a:latin typeface="Times New Roman" panose="02020603050405020304" pitchFamily="18" charset="0"/>
              </a:defRPr>
            </a:lvl2pPr>
            <a:lvl3pPr marL="1141523" indent="-227999" defTabSz="931887">
              <a:spcBef>
                <a:spcPct val="30000"/>
              </a:spcBef>
              <a:defRPr sz="1200">
                <a:solidFill>
                  <a:schemeClr val="tx1"/>
                </a:solidFill>
                <a:latin typeface="Times New Roman" panose="02020603050405020304" pitchFamily="18" charset="0"/>
              </a:defRPr>
            </a:lvl3pPr>
            <a:lvl4pPr marL="1599050" indent="-227999" defTabSz="931887">
              <a:spcBef>
                <a:spcPct val="30000"/>
              </a:spcBef>
              <a:defRPr sz="1200">
                <a:solidFill>
                  <a:schemeClr val="tx1"/>
                </a:solidFill>
                <a:latin typeface="Times New Roman" panose="02020603050405020304" pitchFamily="18" charset="0"/>
              </a:defRPr>
            </a:lvl4pPr>
            <a:lvl5pPr marL="2056577" indent="-227999" defTabSz="931887">
              <a:spcBef>
                <a:spcPct val="30000"/>
              </a:spcBef>
              <a:defRPr sz="1200">
                <a:solidFill>
                  <a:schemeClr val="tx1"/>
                </a:solidFill>
                <a:latin typeface="Times New Roman" panose="02020603050405020304" pitchFamily="18" charset="0"/>
              </a:defRPr>
            </a:lvl5pPr>
            <a:lvl6pPr marL="2497272" indent="-227999" defTabSz="931887" eaLnBrk="0" fontAlgn="base" hangingPunct="0">
              <a:spcBef>
                <a:spcPct val="30000"/>
              </a:spcBef>
              <a:spcAft>
                <a:spcPct val="0"/>
              </a:spcAft>
              <a:defRPr sz="1200">
                <a:solidFill>
                  <a:schemeClr val="tx1"/>
                </a:solidFill>
                <a:latin typeface="Times New Roman" panose="02020603050405020304" pitchFamily="18" charset="0"/>
              </a:defRPr>
            </a:lvl6pPr>
            <a:lvl7pPr marL="2937967" indent="-227999" defTabSz="931887" eaLnBrk="0" fontAlgn="base" hangingPunct="0">
              <a:spcBef>
                <a:spcPct val="30000"/>
              </a:spcBef>
              <a:spcAft>
                <a:spcPct val="0"/>
              </a:spcAft>
              <a:defRPr sz="1200">
                <a:solidFill>
                  <a:schemeClr val="tx1"/>
                </a:solidFill>
                <a:latin typeface="Times New Roman" panose="02020603050405020304" pitchFamily="18" charset="0"/>
              </a:defRPr>
            </a:lvl7pPr>
            <a:lvl8pPr marL="3378662" indent="-227999" defTabSz="931887" eaLnBrk="0" fontAlgn="base" hangingPunct="0">
              <a:spcBef>
                <a:spcPct val="30000"/>
              </a:spcBef>
              <a:spcAft>
                <a:spcPct val="0"/>
              </a:spcAft>
              <a:defRPr sz="1200">
                <a:solidFill>
                  <a:schemeClr val="tx1"/>
                </a:solidFill>
                <a:latin typeface="Times New Roman" panose="02020603050405020304" pitchFamily="18" charset="0"/>
              </a:defRPr>
            </a:lvl8pPr>
            <a:lvl9pPr marL="3819357" indent="-227999" defTabSz="931887"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0DDD3018-9158-4419-84C9-AA1BEE12D713}" type="slidenum">
              <a:rPr lang="en-US" altLang="en-US" smtClean="0"/>
              <a:pPr>
                <a:spcBef>
                  <a:spcPct val="0"/>
                </a:spcBef>
              </a:pPr>
              <a:t>13</a:t>
            </a:fld>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2" name="Picture 9" descr="DCMS-template_background_new.jpg">
            <a:extLst>
              <a:ext uri="{FF2B5EF4-FFF2-40B4-BE49-F238E27FC236}">
                <a16:creationId xmlns:a16="http://schemas.microsoft.com/office/drawing/2014/main" id="{DF6317DA-4EA0-B943-7709-79D0CCF3643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0" descr="Picture3.png">
            <a:extLst>
              <a:ext uri="{FF2B5EF4-FFF2-40B4-BE49-F238E27FC236}">
                <a16:creationId xmlns:a16="http://schemas.microsoft.com/office/drawing/2014/main" id="{C0E8C7CD-C656-A98D-F83F-0BA9C067DB8F}"/>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258763" y="6092825"/>
            <a:ext cx="2511425" cy="57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74970167"/>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9" descr="Picture4.png">
            <a:extLst>
              <a:ext uri="{FF2B5EF4-FFF2-40B4-BE49-F238E27FC236}">
                <a16:creationId xmlns:a16="http://schemas.microsoft.com/office/drawing/2014/main" id="{E13AE7C4-7774-455E-C682-17179159F401}"/>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90500" y="6191250"/>
            <a:ext cx="25527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968375"/>
          </a:xfrm>
        </p:spPr>
        <p:txBody>
          <a:bodyPr/>
          <a:lstStyle>
            <a:lvl1pPr algn="ctr">
              <a:defRPr/>
            </a:lvl1pPr>
          </a:lstStyle>
          <a:p>
            <a:r>
              <a:rPr lang="en-US"/>
              <a:t>Click to edit Master title style</a:t>
            </a:r>
          </a:p>
        </p:txBody>
      </p:sp>
      <p:sp>
        <p:nvSpPr>
          <p:cNvPr id="3" name="Content Placeholder 2"/>
          <p:cNvSpPr>
            <a:spLocks noGrp="1"/>
          </p:cNvSpPr>
          <p:nvPr>
            <p:ph idx="1"/>
          </p:nvPr>
        </p:nvSpPr>
        <p:spPr>
          <a:xfrm>
            <a:off x="457200" y="1042921"/>
            <a:ext cx="8229600" cy="4525962"/>
          </a:xfrm>
        </p:spPr>
        <p:txBody>
          <a:bodyPr/>
          <a:lstStyle>
            <a:lvl1pPr>
              <a:defRPr>
                <a:latin typeface="+mj-lt"/>
              </a:defRPr>
            </a:lvl1pPr>
            <a:lvl2pPr>
              <a:defRPr>
                <a:latin typeface="+mj-lt"/>
              </a:defRPr>
            </a:lvl2pPr>
            <a:lvl3pPr>
              <a:defRPr>
                <a:latin typeface="+mj-lt"/>
              </a:defRPr>
            </a:lvl3pPr>
            <a:lvl4pPr>
              <a:defRPr>
                <a:latin typeface="+mj-lt"/>
              </a:defRPr>
            </a:lvl4pPr>
            <a:lvl5pPr>
              <a:defRPr>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5">
            <a:extLst>
              <a:ext uri="{FF2B5EF4-FFF2-40B4-BE49-F238E27FC236}">
                <a16:creationId xmlns:a16="http://schemas.microsoft.com/office/drawing/2014/main" id="{A15071C5-86AA-5BA5-94FA-DBE01E8E8A77}"/>
              </a:ext>
            </a:extLst>
          </p:cNvPr>
          <p:cNvSpPr>
            <a:spLocks noGrp="1"/>
          </p:cNvSpPr>
          <p:nvPr>
            <p:ph type="sldNum" sz="quarter" idx="10"/>
          </p:nvPr>
        </p:nvSpPr>
        <p:spPr/>
        <p:txBody>
          <a:bodyPr/>
          <a:lstStyle>
            <a:lvl1pPr>
              <a:defRPr>
                <a:solidFill>
                  <a:srgbClr val="FFD939"/>
                </a:solidFill>
              </a:defRPr>
            </a:lvl1pPr>
          </a:lstStyle>
          <a:p>
            <a:pPr>
              <a:defRPr/>
            </a:pPr>
            <a:fld id="{53D68D1E-BC5A-4C5E-8E14-92710CDFF759}" type="slidenum">
              <a:rPr lang="en-US" altLang="en-US"/>
              <a:pPr>
                <a:defRPr/>
              </a:pPr>
              <a:t>‹#›</a:t>
            </a:fld>
            <a:endParaRPr lang="en-US" altLang="en-US"/>
          </a:p>
        </p:txBody>
      </p:sp>
    </p:spTree>
    <p:extLst>
      <p:ext uri="{BB962C8B-B14F-4D97-AF65-F5344CB8AC3E}">
        <p14:creationId xmlns:p14="http://schemas.microsoft.com/office/powerpoint/2010/main" val="3644512738"/>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9" descr="Picture4.png">
            <a:extLst>
              <a:ext uri="{FF2B5EF4-FFF2-40B4-BE49-F238E27FC236}">
                <a16:creationId xmlns:a16="http://schemas.microsoft.com/office/drawing/2014/main" id="{F588511F-5FF5-9E04-A7AF-91DC9CE31A8E}"/>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33350" y="6200775"/>
            <a:ext cx="2552700"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0" y="0"/>
            <a:ext cx="9144000" cy="968375"/>
          </a:xfrm>
        </p:spPr>
        <p:txBody>
          <a:bodyPr/>
          <a:lstStyle>
            <a:lvl1pPr algn="ctr">
              <a:defRPr/>
            </a:lvl1pPr>
          </a:lstStyle>
          <a:p>
            <a:r>
              <a:rPr lang="en-US"/>
              <a:t>Click to edit Master title style</a:t>
            </a:r>
          </a:p>
        </p:txBody>
      </p:sp>
      <p:sp>
        <p:nvSpPr>
          <p:cNvPr id="4" name="Rectangle 153">
            <a:extLst>
              <a:ext uri="{FF2B5EF4-FFF2-40B4-BE49-F238E27FC236}">
                <a16:creationId xmlns:a16="http://schemas.microsoft.com/office/drawing/2014/main" id="{F3866F42-EAFA-6D16-40AB-2D8E4D68FA01}"/>
              </a:ext>
            </a:extLst>
          </p:cNvPr>
          <p:cNvSpPr>
            <a:spLocks noGrp="1" noChangeArrowheads="1"/>
          </p:cNvSpPr>
          <p:nvPr>
            <p:ph type="sldNum" sz="quarter" idx="10"/>
          </p:nvPr>
        </p:nvSpPr>
        <p:spPr/>
        <p:txBody>
          <a:bodyPr/>
          <a:lstStyle>
            <a:lvl1pPr>
              <a:defRPr/>
            </a:lvl1pPr>
          </a:lstStyle>
          <a:p>
            <a:pPr>
              <a:defRPr/>
            </a:pPr>
            <a:fld id="{7F4600D9-0A6C-47B7-B6EE-302EEA4D5DFF}" type="slidenum">
              <a:rPr lang="en-US" altLang="en-US"/>
              <a:pPr>
                <a:defRPr/>
              </a:pPr>
              <a:t>‹#›</a:t>
            </a:fld>
            <a:endParaRPr lang="en-US" altLang="en-US"/>
          </a:p>
        </p:txBody>
      </p:sp>
    </p:spTree>
    <p:extLst>
      <p:ext uri="{BB962C8B-B14F-4D97-AF65-F5344CB8AC3E}">
        <p14:creationId xmlns:p14="http://schemas.microsoft.com/office/powerpoint/2010/main" val="90456380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75" name="Rectangle 151">
            <a:extLst>
              <a:ext uri="{FF2B5EF4-FFF2-40B4-BE49-F238E27FC236}">
                <a16:creationId xmlns:a16="http://schemas.microsoft.com/office/drawing/2014/main" id="{85F2D855-B238-F1C8-740C-A7B2581AD65C}"/>
              </a:ext>
            </a:extLst>
          </p:cNvPr>
          <p:cNvSpPr>
            <a:spLocks noGrp="1" noChangeArrowheads="1"/>
          </p:cNvSpPr>
          <p:nvPr>
            <p:ph type="dt" sz="half" idx="2"/>
          </p:nvPr>
        </p:nvSpPr>
        <p:spPr bwMode="auto">
          <a:xfrm>
            <a:off x="7599363" y="6391275"/>
            <a:ext cx="11906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900">
                <a:solidFill>
                  <a:srgbClr val="777777"/>
                </a:solidFill>
                <a:cs typeface="+mn-cs"/>
              </a:defRPr>
            </a:lvl1pPr>
          </a:lstStyle>
          <a:p>
            <a:pPr>
              <a:defRPr/>
            </a:pPr>
            <a:fld id="{6A00EF23-A13F-4C26-92EE-048ABADBF4E7}" type="datetime8">
              <a:rPr lang="en-US"/>
              <a:pPr>
                <a:defRPr/>
              </a:pPr>
              <a:t>3/11/2026 7:12 AM</a:t>
            </a:fld>
            <a:endParaRPr lang="en-US"/>
          </a:p>
        </p:txBody>
      </p:sp>
      <p:sp>
        <p:nvSpPr>
          <p:cNvPr id="1176" name="Rectangle 152">
            <a:extLst>
              <a:ext uri="{FF2B5EF4-FFF2-40B4-BE49-F238E27FC236}">
                <a16:creationId xmlns:a16="http://schemas.microsoft.com/office/drawing/2014/main" id="{1BE74792-6B52-2D76-DA60-4EBA91F96D4F}"/>
              </a:ext>
            </a:extLst>
          </p:cNvPr>
          <p:cNvSpPr>
            <a:spLocks noGrp="1" noChangeArrowheads="1"/>
          </p:cNvSpPr>
          <p:nvPr>
            <p:ph type="ftr" sz="quarter" idx="3"/>
          </p:nvPr>
        </p:nvSpPr>
        <p:spPr bwMode="auto">
          <a:xfrm>
            <a:off x="2217738" y="6394450"/>
            <a:ext cx="5268912"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900">
                <a:solidFill>
                  <a:srgbClr val="FFD939"/>
                </a:solidFill>
                <a:cs typeface="+mn-cs"/>
              </a:defRPr>
            </a:lvl1pPr>
          </a:lstStyle>
          <a:p>
            <a:pPr>
              <a:defRPr/>
            </a:pPr>
            <a:r>
              <a:rPr lang="en-US"/>
              <a:t>Document Classification | Title of Presentation | Office | Presenter | Audience | Date of Presentation</a:t>
            </a:r>
          </a:p>
        </p:txBody>
      </p:sp>
      <p:sp>
        <p:nvSpPr>
          <p:cNvPr id="1177" name="Rectangle 153">
            <a:extLst>
              <a:ext uri="{FF2B5EF4-FFF2-40B4-BE49-F238E27FC236}">
                <a16:creationId xmlns:a16="http://schemas.microsoft.com/office/drawing/2014/main" id="{F6BDDCE5-2355-BBD4-5BBA-E87C78FBBEA6}"/>
              </a:ext>
            </a:extLst>
          </p:cNvPr>
          <p:cNvSpPr>
            <a:spLocks noGrp="1" noChangeArrowheads="1"/>
          </p:cNvSpPr>
          <p:nvPr>
            <p:ph type="sldNum" sz="quarter" idx="4"/>
          </p:nvPr>
        </p:nvSpPr>
        <p:spPr bwMode="auto">
          <a:xfrm>
            <a:off x="8047038" y="6394450"/>
            <a:ext cx="1036637"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900">
                <a:solidFill>
                  <a:srgbClr val="777777"/>
                </a:solidFill>
              </a:defRPr>
            </a:lvl1pPr>
          </a:lstStyle>
          <a:p>
            <a:pPr>
              <a:defRPr/>
            </a:pPr>
            <a:fld id="{13A9D924-5FAE-40FF-B466-82E938D138D9}" type="slidenum">
              <a:rPr lang="en-US" altLang="en-US"/>
              <a:pPr>
                <a:defRPr/>
              </a:pPr>
              <a:t>‹#›</a:t>
            </a:fld>
            <a:endParaRPr lang="en-US" altLang="en-US"/>
          </a:p>
        </p:txBody>
      </p:sp>
      <p:sp>
        <p:nvSpPr>
          <p:cNvPr id="1029" name="Line 155">
            <a:extLst>
              <a:ext uri="{FF2B5EF4-FFF2-40B4-BE49-F238E27FC236}">
                <a16:creationId xmlns:a16="http://schemas.microsoft.com/office/drawing/2014/main" id="{D14B5ABE-4488-D047-236E-45C28284F35A}"/>
              </a:ext>
            </a:extLst>
          </p:cNvPr>
          <p:cNvSpPr>
            <a:spLocks noChangeShapeType="1"/>
          </p:cNvSpPr>
          <p:nvPr userDrawn="1"/>
        </p:nvSpPr>
        <p:spPr bwMode="auto">
          <a:xfrm>
            <a:off x="0" y="944563"/>
            <a:ext cx="9144000" cy="0"/>
          </a:xfrm>
          <a:prstGeom prst="line">
            <a:avLst/>
          </a:prstGeom>
          <a:noFill/>
          <a:ln w="12700">
            <a:solidFill>
              <a:srgbClr val="092565"/>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30" name="Rectangle 157">
            <a:extLst>
              <a:ext uri="{FF2B5EF4-FFF2-40B4-BE49-F238E27FC236}">
                <a16:creationId xmlns:a16="http://schemas.microsoft.com/office/drawing/2014/main" id="{D3CA4A93-7CB7-59A2-EFF7-7FB27824DC03}"/>
              </a:ext>
            </a:extLst>
          </p:cNvPr>
          <p:cNvSpPr>
            <a:spLocks noGrp="1" noChangeArrowheads="1"/>
          </p:cNvSpPr>
          <p:nvPr>
            <p:ph type="title"/>
          </p:nvPr>
        </p:nvSpPr>
        <p:spPr bwMode="auto">
          <a:xfrm>
            <a:off x="457200" y="0"/>
            <a:ext cx="822960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31" name="Rectangle 158">
            <a:extLst>
              <a:ext uri="{FF2B5EF4-FFF2-40B4-BE49-F238E27FC236}">
                <a16:creationId xmlns:a16="http://schemas.microsoft.com/office/drawing/2014/main" id="{0066304F-2B88-BB06-CC40-18BBC3913626}"/>
              </a:ext>
            </a:extLst>
          </p:cNvPr>
          <p:cNvSpPr>
            <a:spLocks noGrp="1" noChangeArrowheads="1"/>
          </p:cNvSpPr>
          <p:nvPr>
            <p:ph type="body" idx="1"/>
          </p:nvPr>
        </p:nvSpPr>
        <p:spPr bwMode="auto">
          <a:xfrm>
            <a:off x="457200" y="1325563"/>
            <a:ext cx="82296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pic>
        <p:nvPicPr>
          <p:cNvPr id="1032" name="Picture 9" descr="DCMS_CG-1_HS&amp;W-L_wordmarks.png">
            <a:extLst>
              <a:ext uri="{FF2B5EF4-FFF2-40B4-BE49-F238E27FC236}">
                <a16:creationId xmlns:a16="http://schemas.microsoft.com/office/drawing/2014/main" id="{5E76E505-618E-BD0E-0838-21001476D7C6}"/>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0013" y="6373813"/>
            <a:ext cx="20193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3" name="Picture 10" descr="CG_1_template_bottom_wave.png">
            <a:extLst>
              <a:ext uri="{FF2B5EF4-FFF2-40B4-BE49-F238E27FC236}">
                <a16:creationId xmlns:a16="http://schemas.microsoft.com/office/drawing/2014/main" id="{A7818220-8B62-0DC6-1B59-F406529AB51F}"/>
              </a:ext>
            </a:extLst>
          </p:cNvPr>
          <p:cNvPicPr>
            <a:picLocks noChangeAspect="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690" r:id="rId1"/>
    <p:sldLayoutId id="2147484691" r:id="rId2"/>
    <p:sldLayoutId id="2147484692" r:id="rId3"/>
  </p:sldLayoutIdLst>
  <p:transition>
    <p:fade/>
  </p:transition>
  <p:hf hdr="0"/>
  <p:txStyles>
    <p:titleStyle>
      <a:lvl1pPr algn="l" rtl="0" eaLnBrk="0" fontAlgn="base" hangingPunct="0">
        <a:lnSpc>
          <a:spcPct val="90000"/>
        </a:lnSpc>
        <a:spcBef>
          <a:spcPct val="0"/>
        </a:spcBef>
        <a:spcAft>
          <a:spcPct val="0"/>
        </a:spcAft>
        <a:defRPr sz="2800" b="1">
          <a:solidFill>
            <a:srgbClr val="092565"/>
          </a:solidFill>
          <a:latin typeface="+mj-lt"/>
          <a:ea typeface="+mj-ea"/>
          <a:cs typeface="+mj-cs"/>
        </a:defRPr>
      </a:lvl1pPr>
      <a:lvl2pPr algn="l" rtl="0" eaLnBrk="0" fontAlgn="base" hangingPunct="0">
        <a:lnSpc>
          <a:spcPct val="90000"/>
        </a:lnSpc>
        <a:spcBef>
          <a:spcPct val="0"/>
        </a:spcBef>
        <a:spcAft>
          <a:spcPct val="0"/>
        </a:spcAft>
        <a:defRPr sz="2800" b="1">
          <a:solidFill>
            <a:srgbClr val="092565"/>
          </a:solidFill>
          <a:latin typeface="Verdana" pitchFamily="34" charset="0"/>
        </a:defRPr>
      </a:lvl2pPr>
      <a:lvl3pPr algn="l" rtl="0" eaLnBrk="0" fontAlgn="base" hangingPunct="0">
        <a:lnSpc>
          <a:spcPct val="90000"/>
        </a:lnSpc>
        <a:spcBef>
          <a:spcPct val="0"/>
        </a:spcBef>
        <a:spcAft>
          <a:spcPct val="0"/>
        </a:spcAft>
        <a:defRPr sz="2800" b="1">
          <a:solidFill>
            <a:srgbClr val="092565"/>
          </a:solidFill>
          <a:latin typeface="Verdana" pitchFamily="34" charset="0"/>
        </a:defRPr>
      </a:lvl3pPr>
      <a:lvl4pPr algn="l" rtl="0" eaLnBrk="0" fontAlgn="base" hangingPunct="0">
        <a:lnSpc>
          <a:spcPct val="90000"/>
        </a:lnSpc>
        <a:spcBef>
          <a:spcPct val="0"/>
        </a:spcBef>
        <a:spcAft>
          <a:spcPct val="0"/>
        </a:spcAft>
        <a:defRPr sz="2800" b="1">
          <a:solidFill>
            <a:srgbClr val="092565"/>
          </a:solidFill>
          <a:latin typeface="Verdana" pitchFamily="34" charset="0"/>
        </a:defRPr>
      </a:lvl4pPr>
      <a:lvl5pPr algn="l" rtl="0" eaLnBrk="0" fontAlgn="base" hangingPunct="0">
        <a:lnSpc>
          <a:spcPct val="90000"/>
        </a:lnSpc>
        <a:spcBef>
          <a:spcPct val="0"/>
        </a:spcBef>
        <a:spcAft>
          <a:spcPct val="0"/>
        </a:spcAft>
        <a:defRPr sz="2800" b="1">
          <a:solidFill>
            <a:srgbClr val="092565"/>
          </a:solidFill>
          <a:latin typeface="Verdana" pitchFamily="34" charset="0"/>
        </a:defRPr>
      </a:lvl5pPr>
      <a:lvl6pPr marL="457200" algn="l" rtl="0" fontAlgn="base">
        <a:lnSpc>
          <a:spcPct val="90000"/>
        </a:lnSpc>
        <a:spcBef>
          <a:spcPct val="0"/>
        </a:spcBef>
        <a:spcAft>
          <a:spcPct val="0"/>
        </a:spcAft>
        <a:defRPr sz="2800" b="1">
          <a:solidFill>
            <a:srgbClr val="092565"/>
          </a:solidFill>
          <a:latin typeface="Verdana" pitchFamily="34" charset="0"/>
        </a:defRPr>
      </a:lvl6pPr>
      <a:lvl7pPr marL="914400" algn="l" rtl="0" fontAlgn="base">
        <a:lnSpc>
          <a:spcPct val="90000"/>
        </a:lnSpc>
        <a:spcBef>
          <a:spcPct val="0"/>
        </a:spcBef>
        <a:spcAft>
          <a:spcPct val="0"/>
        </a:spcAft>
        <a:defRPr sz="2800" b="1">
          <a:solidFill>
            <a:srgbClr val="092565"/>
          </a:solidFill>
          <a:latin typeface="Verdana" pitchFamily="34" charset="0"/>
        </a:defRPr>
      </a:lvl7pPr>
      <a:lvl8pPr marL="1371600" algn="l" rtl="0" fontAlgn="base">
        <a:lnSpc>
          <a:spcPct val="90000"/>
        </a:lnSpc>
        <a:spcBef>
          <a:spcPct val="0"/>
        </a:spcBef>
        <a:spcAft>
          <a:spcPct val="0"/>
        </a:spcAft>
        <a:defRPr sz="2800" b="1">
          <a:solidFill>
            <a:srgbClr val="092565"/>
          </a:solidFill>
          <a:latin typeface="Verdana" pitchFamily="34" charset="0"/>
        </a:defRPr>
      </a:lvl8pPr>
      <a:lvl9pPr marL="1828800" algn="l" rtl="0" fontAlgn="base">
        <a:lnSpc>
          <a:spcPct val="90000"/>
        </a:lnSpc>
        <a:spcBef>
          <a:spcPct val="0"/>
        </a:spcBef>
        <a:spcAft>
          <a:spcPct val="0"/>
        </a:spcAft>
        <a:defRPr sz="2800" b="1">
          <a:solidFill>
            <a:srgbClr val="092565"/>
          </a:solidFill>
          <a:latin typeface="Verdana" pitchFamily="34" charset="0"/>
        </a:defRPr>
      </a:lvl9pPr>
    </p:titleStyle>
    <p:bodyStyle>
      <a:lvl1pPr marL="228600" indent="-228600" algn="l" rtl="0" eaLnBrk="0" fontAlgn="base" hangingPunct="0">
        <a:spcBef>
          <a:spcPct val="50000"/>
        </a:spcBef>
        <a:spcAft>
          <a:spcPct val="0"/>
        </a:spcAft>
        <a:buClr>
          <a:srgbClr val="092565"/>
        </a:buClr>
        <a:defRPr sz="2400" b="1">
          <a:solidFill>
            <a:srgbClr val="092565"/>
          </a:solidFill>
          <a:latin typeface="+mn-lt"/>
          <a:ea typeface="+mn-ea"/>
          <a:cs typeface="+mn-cs"/>
        </a:defRPr>
      </a:lvl1pPr>
      <a:lvl2pPr marL="579438" indent="-236538" algn="l" rtl="0" eaLnBrk="0" fontAlgn="base" hangingPunct="0">
        <a:spcBef>
          <a:spcPct val="50000"/>
        </a:spcBef>
        <a:spcAft>
          <a:spcPct val="0"/>
        </a:spcAft>
        <a:buClr>
          <a:srgbClr val="092565"/>
        </a:buClr>
        <a:buFont typeface="Times New Roman" panose="02020603050405020304" pitchFamily="18" charset="0"/>
        <a:buChar char="–"/>
        <a:defRPr sz="2000">
          <a:solidFill>
            <a:srgbClr val="092565"/>
          </a:solidFill>
          <a:latin typeface="+mn-lt"/>
        </a:defRPr>
      </a:lvl2pPr>
      <a:lvl3pPr marL="982663" indent="-231775" algn="l" rtl="0" eaLnBrk="0" fontAlgn="base" hangingPunct="0">
        <a:spcBef>
          <a:spcPct val="50000"/>
        </a:spcBef>
        <a:spcAft>
          <a:spcPct val="0"/>
        </a:spcAft>
        <a:buClr>
          <a:srgbClr val="092565"/>
        </a:buClr>
        <a:buChar char="•"/>
        <a:defRPr sz="2000">
          <a:solidFill>
            <a:srgbClr val="092565"/>
          </a:solidFill>
          <a:latin typeface="+mn-lt"/>
        </a:defRPr>
      </a:lvl3pPr>
      <a:lvl4pPr marL="1328738" indent="-231775" algn="l" rtl="0" eaLnBrk="0" fontAlgn="base" hangingPunct="0">
        <a:spcBef>
          <a:spcPct val="50000"/>
        </a:spcBef>
        <a:spcAft>
          <a:spcPct val="0"/>
        </a:spcAft>
        <a:buClr>
          <a:srgbClr val="092565"/>
        </a:buClr>
        <a:buFont typeface="Times New Roman" panose="02020603050405020304" pitchFamily="18" charset="0"/>
        <a:buChar char="–"/>
        <a:defRPr sz="2000">
          <a:solidFill>
            <a:srgbClr val="092565"/>
          </a:solidFill>
          <a:latin typeface="+mn-lt"/>
        </a:defRPr>
      </a:lvl4pPr>
      <a:lvl5pPr marL="1611313" indent="-168275" algn="l" rtl="0" eaLnBrk="0" fontAlgn="base" hangingPunct="0">
        <a:spcBef>
          <a:spcPct val="50000"/>
        </a:spcBef>
        <a:spcAft>
          <a:spcPct val="0"/>
        </a:spcAft>
        <a:buClr>
          <a:srgbClr val="092565"/>
        </a:buClr>
        <a:buChar char="•"/>
        <a:defRPr sz="2000">
          <a:solidFill>
            <a:srgbClr val="092565"/>
          </a:solidFill>
          <a:latin typeface="+mn-lt"/>
        </a:defRPr>
      </a:lvl5pPr>
      <a:lvl6pPr marL="2068513" indent="-168275" algn="l" rtl="0" fontAlgn="base">
        <a:spcBef>
          <a:spcPct val="50000"/>
        </a:spcBef>
        <a:spcAft>
          <a:spcPct val="0"/>
        </a:spcAft>
        <a:buClr>
          <a:srgbClr val="092565"/>
        </a:buClr>
        <a:buChar char="•"/>
        <a:defRPr sz="2000">
          <a:solidFill>
            <a:srgbClr val="092565"/>
          </a:solidFill>
          <a:latin typeface="+mn-lt"/>
        </a:defRPr>
      </a:lvl6pPr>
      <a:lvl7pPr marL="2525713" indent="-168275" algn="l" rtl="0" fontAlgn="base">
        <a:spcBef>
          <a:spcPct val="50000"/>
        </a:spcBef>
        <a:spcAft>
          <a:spcPct val="0"/>
        </a:spcAft>
        <a:buClr>
          <a:srgbClr val="092565"/>
        </a:buClr>
        <a:buChar char="•"/>
        <a:defRPr sz="2000">
          <a:solidFill>
            <a:srgbClr val="092565"/>
          </a:solidFill>
          <a:latin typeface="+mn-lt"/>
        </a:defRPr>
      </a:lvl7pPr>
      <a:lvl8pPr marL="2982913" indent="-168275" algn="l" rtl="0" fontAlgn="base">
        <a:spcBef>
          <a:spcPct val="50000"/>
        </a:spcBef>
        <a:spcAft>
          <a:spcPct val="0"/>
        </a:spcAft>
        <a:buClr>
          <a:srgbClr val="092565"/>
        </a:buClr>
        <a:buChar char="•"/>
        <a:defRPr sz="2000">
          <a:solidFill>
            <a:srgbClr val="092565"/>
          </a:solidFill>
          <a:latin typeface="+mn-lt"/>
        </a:defRPr>
      </a:lvl8pPr>
      <a:lvl9pPr marL="3440113" indent="-168275" algn="l" rtl="0" fontAlgn="base">
        <a:spcBef>
          <a:spcPct val="50000"/>
        </a:spcBef>
        <a:spcAft>
          <a:spcPct val="0"/>
        </a:spcAft>
        <a:buClr>
          <a:srgbClr val="092565"/>
        </a:buClr>
        <a:buChar char="•"/>
        <a:defRPr sz="2000">
          <a:solidFill>
            <a:srgbClr val="092565"/>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customXml" Target="../ink/ink1.xml"/><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a:extLst>
              <a:ext uri="{FF2B5EF4-FFF2-40B4-BE49-F238E27FC236}">
                <a16:creationId xmlns:a16="http://schemas.microsoft.com/office/drawing/2014/main" id="{7E6CE079-2413-1D75-D643-D9E4FE8D0E4B}"/>
              </a:ext>
            </a:extLst>
          </p:cNvPr>
          <p:cNvSpPr>
            <a:spLocks noChangeArrowheads="1"/>
          </p:cNvSpPr>
          <p:nvPr/>
        </p:nvSpPr>
        <p:spPr bwMode="auto">
          <a:xfrm>
            <a:off x="0" y="14288"/>
            <a:ext cx="9144000" cy="777875"/>
          </a:xfrm>
          <a:prstGeom prst="rect">
            <a:avLst/>
          </a:prstGeom>
          <a:noFill/>
          <a:ln w="9525">
            <a:noFill/>
            <a:miter lim="800000"/>
            <a:headEnd/>
            <a:tailEnd/>
          </a:ln>
        </p:spPr>
        <p:txBody>
          <a:bodyPr anchor="ctr"/>
          <a:lstStyle/>
          <a:p>
            <a:pPr algn="ctr" defTabSz="865188" eaLnBrk="1" hangingPunct="1">
              <a:lnSpc>
                <a:spcPct val="80000"/>
              </a:lnSpc>
              <a:defRPr/>
            </a:pPr>
            <a:r>
              <a:rPr lang="en-US" sz="3200" b="1" dirty="0">
                <a:ln>
                  <a:solidFill>
                    <a:schemeClr val="tx1"/>
                  </a:solidFill>
                </a:ln>
                <a:solidFill>
                  <a:schemeClr val="bg1"/>
                </a:solidFill>
                <a:latin typeface="+mj-lt"/>
                <a:cs typeface="Arial" charset="0"/>
              </a:rPr>
              <a:t>USCG Base Charleston</a:t>
            </a:r>
          </a:p>
        </p:txBody>
      </p:sp>
      <p:sp>
        <p:nvSpPr>
          <p:cNvPr id="4099" name="Rectangle 15">
            <a:extLst>
              <a:ext uri="{FF2B5EF4-FFF2-40B4-BE49-F238E27FC236}">
                <a16:creationId xmlns:a16="http://schemas.microsoft.com/office/drawing/2014/main" id="{66850FE3-4C96-97E7-87F0-D12A062C5BA2}"/>
              </a:ext>
            </a:extLst>
          </p:cNvPr>
          <p:cNvSpPr>
            <a:spLocks noChangeArrowheads="1"/>
          </p:cNvSpPr>
          <p:nvPr/>
        </p:nvSpPr>
        <p:spPr bwMode="auto">
          <a:xfrm>
            <a:off x="330200" y="3535363"/>
            <a:ext cx="7162800" cy="415925"/>
          </a:xfrm>
          <a:prstGeom prst="rect">
            <a:avLst/>
          </a:prstGeom>
          <a:noFill/>
          <a:ln w="9525">
            <a:noFill/>
            <a:miter lim="800000"/>
            <a:headEnd/>
            <a:tailEnd/>
          </a:ln>
        </p:spPr>
        <p:txBody>
          <a:bodyPr anchor="b"/>
          <a:lstStyle/>
          <a:p>
            <a:pPr eaLnBrk="1" hangingPunct="1">
              <a:spcBef>
                <a:spcPct val="50000"/>
              </a:spcBef>
              <a:spcAft>
                <a:spcPct val="5000"/>
              </a:spcAft>
              <a:defRPr/>
            </a:pPr>
            <a:endParaRPr lang="en-US" sz="1800" b="1">
              <a:solidFill>
                <a:schemeClr val="bg1"/>
              </a:solidFill>
              <a:latin typeface="+mj-lt"/>
              <a:cs typeface="Arial" charset="0"/>
            </a:endParaRPr>
          </a:p>
        </p:txBody>
      </p:sp>
      <p:pic>
        <p:nvPicPr>
          <p:cNvPr id="7" name="Content Placeholder 3">
            <a:extLst>
              <a:ext uri="{FF2B5EF4-FFF2-40B4-BE49-F238E27FC236}">
                <a16:creationId xmlns:a16="http://schemas.microsoft.com/office/drawing/2014/main" id="{D04E53A8-2F17-7249-784D-00692459A02E}"/>
              </a:ext>
            </a:extLst>
          </p:cNvPr>
          <p:cNvPicPr>
            <a:picLocks noChangeAspect="1"/>
          </p:cNvPicPr>
          <p:nvPr/>
        </p:nvPicPr>
        <p:blipFill>
          <a:blip r:embed="rId3"/>
          <a:srcRect t="8926" b="23804"/>
          <a:stretch>
            <a:fillRect/>
          </a:stretch>
        </p:blipFill>
        <p:spPr>
          <a:xfrm>
            <a:off x="1118899" y="633557"/>
            <a:ext cx="7835900" cy="39528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 name="Picture 1">
            <a:extLst>
              <a:ext uri="{FF2B5EF4-FFF2-40B4-BE49-F238E27FC236}">
                <a16:creationId xmlns:a16="http://schemas.microsoft.com/office/drawing/2014/main" id="{B4B01152-8479-4FE5-2DB4-1D26E5A764B2}"/>
              </a:ext>
            </a:extLst>
          </p:cNvPr>
          <p:cNvPicPr>
            <a:picLocks noChangeAspect="1"/>
          </p:cNvPicPr>
          <p:nvPr/>
        </p:nvPicPr>
        <p:blipFill rotWithShape="1">
          <a:blip r:embed="rId4"/>
          <a:srcRect t="12176" b="23774"/>
          <a:stretch/>
        </p:blipFill>
        <p:spPr>
          <a:xfrm>
            <a:off x="94672" y="3951288"/>
            <a:ext cx="4210050" cy="20208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3" name="Rectangle 12">
            <a:extLst>
              <a:ext uri="{FF2B5EF4-FFF2-40B4-BE49-F238E27FC236}">
                <a16:creationId xmlns:a16="http://schemas.microsoft.com/office/drawing/2014/main" id="{38C52785-BF81-816F-B654-422A807BD839}"/>
              </a:ext>
            </a:extLst>
          </p:cNvPr>
          <p:cNvSpPr>
            <a:spLocks noChangeArrowheads="1"/>
          </p:cNvSpPr>
          <p:nvPr/>
        </p:nvSpPr>
        <p:spPr bwMode="auto">
          <a:xfrm>
            <a:off x="4304722" y="5205701"/>
            <a:ext cx="4950691" cy="379484"/>
          </a:xfrm>
          <a:prstGeom prst="rect">
            <a:avLst/>
          </a:prstGeom>
          <a:noFill/>
          <a:ln w="9525">
            <a:noFill/>
            <a:miter lim="800000"/>
            <a:headEnd/>
            <a:tailEnd/>
          </a:ln>
        </p:spPr>
        <p:txBody>
          <a:bodyPr anchor="ctr"/>
          <a:lstStyle/>
          <a:p>
            <a:pPr algn="ctr" defTabSz="865188" eaLnBrk="1" hangingPunct="1">
              <a:lnSpc>
                <a:spcPct val="80000"/>
              </a:lnSpc>
              <a:defRPr/>
            </a:pPr>
            <a:r>
              <a:rPr lang="en-US" sz="2400" b="1" dirty="0">
                <a:ln>
                  <a:solidFill>
                    <a:schemeClr val="tx1"/>
                  </a:solidFill>
                </a:ln>
                <a:solidFill>
                  <a:schemeClr val="bg1"/>
                </a:solidFill>
                <a:latin typeface="+mj-lt"/>
                <a:cs typeface="Arial" charset="0"/>
              </a:rPr>
              <a:t>CAPT Eric J. Jones  </a:t>
            </a:r>
          </a:p>
          <a:p>
            <a:pPr algn="ctr" defTabSz="865188" eaLnBrk="1" hangingPunct="1">
              <a:lnSpc>
                <a:spcPct val="80000"/>
              </a:lnSpc>
              <a:defRPr/>
            </a:pPr>
            <a:r>
              <a:rPr lang="en-US" sz="2400" b="1" dirty="0">
                <a:ln>
                  <a:solidFill>
                    <a:schemeClr val="tx1"/>
                  </a:solidFill>
                </a:ln>
                <a:solidFill>
                  <a:schemeClr val="bg1"/>
                </a:solidFill>
                <a:latin typeface="+mj-lt"/>
                <a:cs typeface="Arial" charset="0"/>
              </a:rPr>
              <a:t>Commanding Officer</a:t>
            </a:r>
          </a:p>
        </p:txBody>
      </p:sp>
    </p:spTree>
  </p:cSld>
  <p:clrMapOvr>
    <a:masterClrMapping/>
  </p:clrMapOvr>
  <p:transition spd="slow">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62AB6E94-8622-1F84-B78E-F0EA87055ECF}"/>
              </a:ext>
            </a:extLst>
          </p:cNvPr>
          <p:cNvSpPr>
            <a:spLocks noGrp="1" noChangeArrowheads="1"/>
          </p:cNvSpPr>
          <p:nvPr>
            <p:ph type="title"/>
          </p:nvPr>
        </p:nvSpPr>
        <p:spPr/>
        <p:txBody>
          <a:bodyPr/>
          <a:lstStyle/>
          <a:p>
            <a:r>
              <a:rPr lang="en-US" altLang="en-US" dirty="0"/>
              <a:t>Base Charleston Projected Growth</a:t>
            </a:r>
          </a:p>
        </p:txBody>
      </p:sp>
      <p:sp>
        <p:nvSpPr>
          <p:cNvPr id="12291" name="Content Placeholder 2">
            <a:extLst>
              <a:ext uri="{FF2B5EF4-FFF2-40B4-BE49-F238E27FC236}">
                <a16:creationId xmlns:a16="http://schemas.microsoft.com/office/drawing/2014/main" id="{BAF5E84F-1F40-ECC5-620A-772668739344}"/>
              </a:ext>
            </a:extLst>
          </p:cNvPr>
          <p:cNvSpPr>
            <a:spLocks noGrp="1" noChangeArrowheads="1"/>
          </p:cNvSpPr>
          <p:nvPr>
            <p:ph idx="1"/>
          </p:nvPr>
        </p:nvSpPr>
        <p:spPr>
          <a:xfrm>
            <a:off x="295275" y="1057275"/>
            <a:ext cx="8553450" cy="4826000"/>
          </a:xfrm>
        </p:spPr>
        <p:txBody>
          <a:bodyPr/>
          <a:lstStyle/>
          <a:p>
            <a:pPr marL="285750" indent="-285750">
              <a:buFontTx/>
              <a:buChar char="•"/>
            </a:pPr>
            <a:r>
              <a:rPr lang="en-US" altLang="en-US" sz="2000" dirty="0">
                <a:solidFill>
                  <a:schemeClr val="tx1"/>
                </a:solidFill>
                <a:latin typeface="Calibri"/>
                <a:cs typeface="Calibri"/>
              </a:rPr>
              <a:t>Cutter Homeporting (currently 4 cutters and 2 buoy tenders):</a:t>
            </a:r>
          </a:p>
          <a:p>
            <a:pPr marL="636270" lvl="1" indent="-285750">
              <a:buFont typeface="Arial" panose="020B0604020202020204" pitchFamily="34" charset="0"/>
              <a:buChar char="•"/>
            </a:pPr>
            <a:r>
              <a:rPr lang="en-US" altLang="en-US" sz="1600" b="1" dirty="0">
                <a:solidFill>
                  <a:schemeClr val="tx1"/>
                </a:solidFill>
                <a:latin typeface="Calibri" panose="020F0502020204030204" pitchFamily="34" charset="0"/>
                <a:cs typeface="Calibri" panose="020F0502020204030204" pitchFamily="34" charset="0"/>
              </a:rPr>
              <a:t>FY30+: Charleston notional homeport for up to 5 Offshore Patrol Cutters with ~100 personnel each</a:t>
            </a:r>
          </a:p>
          <a:p>
            <a:pPr marL="285750" indent="-285750">
              <a:buFontTx/>
              <a:buChar char="•"/>
            </a:pPr>
            <a:r>
              <a:rPr lang="en-US" altLang="en-US" sz="2000" dirty="0">
                <a:solidFill>
                  <a:schemeClr val="tx1"/>
                </a:solidFill>
                <a:latin typeface="Calibri" panose="020F0502020204030204" pitchFamily="34" charset="0"/>
                <a:cs typeface="Calibri" panose="020F0502020204030204" pitchFamily="34" charset="0"/>
              </a:rPr>
              <a:t>USCG Personnel in greater Charleston: 1,300 today; 2,300 by 2030.</a:t>
            </a:r>
          </a:p>
        </p:txBody>
      </p:sp>
      <p:sp>
        <p:nvSpPr>
          <p:cNvPr id="12292" name="Slide Number Placeholder 3">
            <a:extLst>
              <a:ext uri="{FF2B5EF4-FFF2-40B4-BE49-F238E27FC236}">
                <a16:creationId xmlns:a16="http://schemas.microsoft.com/office/drawing/2014/main" id="{697AE2B3-8491-03BE-365A-13FBC2BDC7F6}"/>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50000"/>
              </a:spcBef>
              <a:buClr>
                <a:srgbClr val="092565"/>
              </a:buClr>
              <a:defRPr sz="2400" b="1">
                <a:solidFill>
                  <a:srgbClr val="092565"/>
                </a:solidFill>
                <a:latin typeface="Times New Roman" panose="02020603050405020304" pitchFamily="18" charset="0"/>
              </a:defRPr>
            </a:lvl1pPr>
            <a:lvl2pPr marL="742950" indent="-285750">
              <a:spcBef>
                <a:spcPct val="50000"/>
              </a:spcBef>
              <a:buClr>
                <a:srgbClr val="092565"/>
              </a:buClr>
              <a:buFont typeface="Times New Roman" panose="02020603050405020304" pitchFamily="18" charset="0"/>
              <a:buChar char="–"/>
              <a:defRPr sz="2000">
                <a:solidFill>
                  <a:srgbClr val="092565"/>
                </a:solidFill>
                <a:latin typeface="Times New Roman" panose="02020603050405020304" pitchFamily="18" charset="0"/>
              </a:defRPr>
            </a:lvl2pPr>
            <a:lvl3pPr marL="1143000" indent="-228600">
              <a:spcBef>
                <a:spcPct val="50000"/>
              </a:spcBef>
              <a:buClr>
                <a:srgbClr val="092565"/>
              </a:buClr>
              <a:buChar char="•"/>
              <a:defRPr sz="2000">
                <a:solidFill>
                  <a:srgbClr val="092565"/>
                </a:solidFill>
                <a:latin typeface="Times New Roman" panose="02020603050405020304" pitchFamily="18" charset="0"/>
              </a:defRPr>
            </a:lvl3pPr>
            <a:lvl4pPr marL="1600200" indent="-228600">
              <a:spcBef>
                <a:spcPct val="50000"/>
              </a:spcBef>
              <a:buClr>
                <a:srgbClr val="092565"/>
              </a:buClr>
              <a:buFont typeface="Times New Roman" panose="02020603050405020304" pitchFamily="18" charset="0"/>
              <a:buChar char="–"/>
              <a:defRPr sz="2000">
                <a:solidFill>
                  <a:srgbClr val="092565"/>
                </a:solidFill>
                <a:latin typeface="Times New Roman" panose="02020603050405020304" pitchFamily="18" charset="0"/>
              </a:defRPr>
            </a:lvl4pPr>
            <a:lvl5pPr marL="2057400" indent="-228600">
              <a:spcBef>
                <a:spcPct val="50000"/>
              </a:spcBef>
              <a:buClr>
                <a:srgbClr val="092565"/>
              </a:buClr>
              <a:buChar char="•"/>
              <a:defRPr sz="2000">
                <a:solidFill>
                  <a:srgbClr val="092565"/>
                </a:solidFill>
                <a:latin typeface="Times New Roman" panose="02020603050405020304" pitchFamily="18" charset="0"/>
              </a:defRPr>
            </a:lvl5pPr>
            <a:lvl6pPr marL="2514600" indent="-228600" eaLnBrk="0" fontAlgn="base" hangingPunct="0">
              <a:spcBef>
                <a:spcPct val="50000"/>
              </a:spcBef>
              <a:spcAft>
                <a:spcPct val="0"/>
              </a:spcAft>
              <a:buClr>
                <a:srgbClr val="092565"/>
              </a:buClr>
              <a:buChar char="•"/>
              <a:defRPr sz="2000">
                <a:solidFill>
                  <a:srgbClr val="092565"/>
                </a:solidFill>
                <a:latin typeface="Times New Roman" panose="02020603050405020304" pitchFamily="18" charset="0"/>
              </a:defRPr>
            </a:lvl6pPr>
            <a:lvl7pPr marL="2971800" indent="-228600" eaLnBrk="0" fontAlgn="base" hangingPunct="0">
              <a:spcBef>
                <a:spcPct val="50000"/>
              </a:spcBef>
              <a:spcAft>
                <a:spcPct val="0"/>
              </a:spcAft>
              <a:buClr>
                <a:srgbClr val="092565"/>
              </a:buClr>
              <a:buChar char="•"/>
              <a:defRPr sz="2000">
                <a:solidFill>
                  <a:srgbClr val="092565"/>
                </a:solidFill>
                <a:latin typeface="Times New Roman" panose="02020603050405020304" pitchFamily="18" charset="0"/>
              </a:defRPr>
            </a:lvl7pPr>
            <a:lvl8pPr marL="3429000" indent="-228600" eaLnBrk="0" fontAlgn="base" hangingPunct="0">
              <a:spcBef>
                <a:spcPct val="50000"/>
              </a:spcBef>
              <a:spcAft>
                <a:spcPct val="0"/>
              </a:spcAft>
              <a:buClr>
                <a:srgbClr val="092565"/>
              </a:buClr>
              <a:buChar char="•"/>
              <a:defRPr sz="2000">
                <a:solidFill>
                  <a:srgbClr val="092565"/>
                </a:solidFill>
                <a:latin typeface="Times New Roman" panose="02020603050405020304" pitchFamily="18" charset="0"/>
              </a:defRPr>
            </a:lvl8pPr>
            <a:lvl9pPr marL="3886200" indent="-228600" eaLnBrk="0" fontAlgn="base" hangingPunct="0">
              <a:spcBef>
                <a:spcPct val="50000"/>
              </a:spcBef>
              <a:spcAft>
                <a:spcPct val="0"/>
              </a:spcAft>
              <a:buClr>
                <a:srgbClr val="092565"/>
              </a:buClr>
              <a:buChar char="•"/>
              <a:defRPr sz="2000">
                <a:solidFill>
                  <a:srgbClr val="092565"/>
                </a:solidFill>
                <a:latin typeface="Times New Roman" panose="02020603050405020304" pitchFamily="18" charset="0"/>
              </a:defRPr>
            </a:lvl9pPr>
          </a:lstStyle>
          <a:p>
            <a:pPr>
              <a:spcBef>
                <a:spcPct val="0"/>
              </a:spcBef>
              <a:buClrTx/>
            </a:pPr>
            <a:fld id="{D551928B-27E6-4FF5-90D4-82F3380DB5CD}" type="slidenum">
              <a:rPr lang="en-US" altLang="en-US" sz="900" b="0" smtClean="0">
                <a:solidFill>
                  <a:srgbClr val="FFD939"/>
                </a:solidFill>
              </a:rPr>
              <a:pPr>
                <a:spcBef>
                  <a:spcPct val="0"/>
                </a:spcBef>
                <a:buClrTx/>
              </a:pPr>
              <a:t>9</a:t>
            </a:fld>
            <a:endParaRPr lang="en-US" altLang="en-US" sz="900" b="0">
              <a:solidFill>
                <a:srgbClr val="FFD939"/>
              </a:solidFill>
            </a:endParaRPr>
          </a:p>
        </p:txBody>
      </p:sp>
      <p:pic>
        <p:nvPicPr>
          <p:cNvPr id="12293" name="Picture 1">
            <a:extLst>
              <a:ext uri="{FF2B5EF4-FFF2-40B4-BE49-F238E27FC236}">
                <a16:creationId xmlns:a16="http://schemas.microsoft.com/office/drawing/2014/main" id="{400FD1FC-2269-F9DA-4B15-029E50316B3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5575" y="3470275"/>
            <a:ext cx="5168900" cy="22923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12294" name="AutoShape 7" descr="Coast Guard to Re-Compete Multi-Billion Dollar Offshore Patrol Cutter  Contract - USNI News">
            <a:extLst>
              <a:ext uri="{FF2B5EF4-FFF2-40B4-BE49-F238E27FC236}">
                <a16:creationId xmlns:a16="http://schemas.microsoft.com/office/drawing/2014/main" id="{D8F6E2B6-1D1D-9D88-B680-0E66565A3BCD}"/>
              </a:ext>
            </a:extLst>
          </p:cNvPr>
          <p:cNvSpPr>
            <a:spLocks noChangeAspect="1" noChangeArrowheads="1"/>
          </p:cNvSpPr>
          <p:nvPr/>
        </p:nvSpPr>
        <p:spPr bwMode="auto">
          <a:xfrm>
            <a:off x="155575" y="-1524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092565"/>
                </a:solidFill>
                <a:latin typeface="Times New Roman" panose="02020603050405020304" pitchFamily="18" charset="0"/>
                <a:cs typeface="Arial" panose="020B0604020202020204" pitchFamily="34" charset="0"/>
              </a:defRPr>
            </a:lvl1pPr>
            <a:lvl2pPr marL="742950" indent="-285750">
              <a:defRPr sz="2000">
                <a:solidFill>
                  <a:srgbClr val="092565"/>
                </a:solidFill>
                <a:latin typeface="Times New Roman" panose="02020603050405020304" pitchFamily="18" charset="0"/>
                <a:cs typeface="Arial" panose="020B0604020202020204" pitchFamily="34" charset="0"/>
              </a:defRPr>
            </a:lvl2pPr>
            <a:lvl3pPr marL="1143000" indent="-228600">
              <a:defRPr sz="2000">
                <a:solidFill>
                  <a:srgbClr val="092565"/>
                </a:solidFill>
                <a:latin typeface="Times New Roman" panose="02020603050405020304" pitchFamily="18" charset="0"/>
                <a:cs typeface="Arial" panose="020B0604020202020204" pitchFamily="34" charset="0"/>
              </a:defRPr>
            </a:lvl3pPr>
            <a:lvl4pPr marL="1600200" indent="-228600">
              <a:defRPr sz="2000">
                <a:solidFill>
                  <a:srgbClr val="092565"/>
                </a:solidFill>
                <a:latin typeface="Times New Roman" panose="02020603050405020304" pitchFamily="18" charset="0"/>
                <a:cs typeface="Arial" panose="020B0604020202020204" pitchFamily="34" charset="0"/>
              </a:defRPr>
            </a:lvl4pPr>
            <a:lvl5pPr marL="2057400" indent="-228600">
              <a:defRPr sz="2000">
                <a:solidFill>
                  <a:srgbClr val="092565"/>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092565"/>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092565"/>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092565"/>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092565"/>
                </a:solidFill>
                <a:latin typeface="Times New Roman" panose="02020603050405020304" pitchFamily="18" charset="0"/>
                <a:cs typeface="Arial" panose="020B0604020202020204" pitchFamily="34" charset="0"/>
              </a:defRPr>
            </a:lvl9pPr>
          </a:lstStyle>
          <a:p>
            <a:endParaRPr lang="en-US" altLang="en-US"/>
          </a:p>
        </p:txBody>
      </p:sp>
      <p:pic>
        <p:nvPicPr>
          <p:cNvPr id="12295" name="Picture 3">
            <a:extLst>
              <a:ext uri="{FF2B5EF4-FFF2-40B4-BE49-F238E27FC236}">
                <a16:creationId xmlns:a16="http://schemas.microsoft.com/office/drawing/2014/main" id="{3663FF76-DE45-A75B-2CC0-B7170FA3A32C}"/>
              </a:ext>
            </a:extLst>
          </p:cNvPr>
          <p:cNvPicPr>
            <a:picLocks noChangeAspect="1"/>
          </p:cNvPicPr>
          <p:nvPr/>
        </p:nvPicPr>
        <p:blipFill>
          <a:blip r:embed="rId4">
            <a:extLst>
              <a:ext uri="{28A0092B-C50C-407E-A947-70E740481C1C}">
                <a14:useLocalDpi xmlns:a14="http://schemas.microsoft.com/office/drawing/2010/main" val="0"/>
              </a:ext>
            </a:extLst>
          </a:blip>
          <a:srcRect b="2515"/>
          <a:stretch>
            <a:fillRect/>
          </a:stretch>
        </p:blipFill>
        <p:spPr bwMode="auto">
          <a:xfrm>
            <a:off x="5548313" y="3455988"/>
            <a:ext cx="3440112" cy="230663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F1C7E-4F88-FEEB-DC82-191E9DCDF52D}"/>
              </a:ext>
            </a:extLst>
          </p:cNvPr>
          <p:cNvSpPr>
            <a:spLocks noGrp="1"/>
          </p:cNvSpPr>
          <p:nvPr>
            <p:ph type="title"/>
          </p:nvPr>
        </p:nvSpPr>
        <p:spPr/>
        <p:txBody>
          <a:bodyPr/>
          <a:lstStyle/>
          <a:p>
            <a:br>
              <a:rPr lang="en-US" b="0" dirty="0"/>
            </a:br>
            <a:r>
              <a:rPr lang="en-US" sz="2400" b="0" dirty="0"/>
              <a:t> RAPID INFRASTRUCTURE PROJECT IMPLMENTATION TEAM </a:t>
            </a:r>
            <a:endParaRPr lang="en-US" sz="2400" dirty="0"/>
          </a:p>
        </p:txBody>
      </p:sp>
      <p:sp>
        <p:nvSpPr>
          <p:cNvPr id="3" name="Content Placeholder 2">
            <a:extLst>
              <a:ext uri="{FF2B5EF4-FFF2-40B4-BE49-F238E27FC236}">
                <a16:creationId xmlns:a16="http://schemas.microsoft.com/office/drawing/2014/main" id="{7FF00588-D898-0674-7184-3231356F5FDE}"/>
              </a:ext>
            </a:extLst>
          </p:cNvPr>
          <p:cNvSpPr>
            <a:spLocks noGrp="1"/>
          </p:cNvSpPr>
          <p:nvPr>
            <p:ph idx="1"/>
          </p:nvPr>
        </p:nvSpPr>
        <p:spPr/>
        <p:txBody>
          <a:bodyPr/>
          <a:lstStyle/>
          <a:p>
            <a:r>
              <a:rPr lang="en-US" sz="2000" b="0" dirty="0"/>
              <a:t> This Rapid Infrastructure Project Implementation Team(RIPIT) was executed to support and empower the Coast Guard workforce to maximize their operational impacts.</a:t>
            </a:r>
          </a:p>
          <a:p>
            <a:r>
              <a:rPr lang="en-US" sz="2000" b="0" dirty="0"/>
              <a:t>In FY25, in alignment with Force Design 2028, RIPIT delivered measurable, service-wide results to improve living and working conditions for our workforce</a:t>
            </a:r>
          </a:p>
          <a:p>
            <a:r>
              <a:rPr lang="en-US" sz="2000" b="0" dirty="0"/>
              <a:t>In just </a:t>
            </a:r>
            <a:r>
              <a:rPr lang="en-US" sz="2000" dirty="0"/>
              <a:t>39</a:t>
            </a:r>
            <a:r>
              <a:rPr lang="en-US" sz="2000" b="0" dirty="0"/>
              <a:t> days, RIPIT delivered results at speed and scale -identifying, developing, and executing over $26 million to complete 626 projects to improve habitability and reinforce safety, readiness, and sustainment. (30 projects and 2.1 Million out of Charleston)</a:t>
            </a:r>
            <a:endParaRPr lang="en-US" sz="2000" dirty="0"/>
          </a:p>
        </p:txBody>
      </p:sp>
      <p:sp>
        <p:nvSpPr>
          <p:cNvPr id="4" name="Slide Number Placeholder 3">
            <a:extLst>
              <a:ext uri="{FF2B5EF4-FFF2-40B4-BE49-F238E27FC236}">
                <a16:creationId xmlns:a16="http://schemas.microsoft.com/office/drawing/2014/main" id="{77C604DA-BCE4-A3EB-6E80-BFC4236F9966}"/>
              </a:ext>
            </a:extLst>
          </p:cNvPr>
          <p:cNvSpPr>
            <a:spLocks noGrp="1"/>
          </p:cNvSpPr>
          <p:nvPr>
            <p:ph type="sldNum" sz="quarter" idx="10"/>
          </p:nvPr>
        </p:nvSpPr>
        <p:spPr/>
        <p:txBody>
          <a:bodyPr/>
          <a:lstStyle/>
          <a:p>
            <a:pPr>
              <a:defRPr/>
            </a:pPr>
            <a:fld id="{53D68D1E-BC5A-4C5E-8E14-92710CDFF759}" type="slidenum">
              <a:rPr lang="en-US" altLang="en-US" smtClean="0"/>
              <a:pPr>
                <a:defRPr/>
              </a:pPr>
              <a:t>10</a:t>
            </a:fld>
            <a:endParaRPr lang="en-US" altLang="en-US"/>
          </a:p>
        </p:txBody>
      </p:sp>
    </p:spTree>
    <p:extLst>
      <p:ext uri="{BB962C8B-B14F-4D97-AF65-F5344CB8AC3E}">
        <p14:creationId xmlns:p14="http://schemas.microsoft.com/office/powerpoint/2010/main" val="891706908"/>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688DA2-7A56-B3A4-DE04-377FB2FD8C04}"/>
              </a:ext>
            </a:extLst>
          </p:cNvPr>
          <p:cNvSpPr>
            <a:spLocks noGrp="1"/>
          </p:cNvSpPr>
          <p:nvPr>
            <p:ph type="title"/>
          </p:nvPr>
        </p:nvSpPr>
        <p:spPr/>
        <p:txBody>
          <a:bodyPr/>
          <a:lstStyle/>
          <a:p>
            <a:r>
              <a:rPr lang="en-US" dirty="0"/>
              <a:t>RIPIT 2.0</a:t>
            </a:r>
          </a:p>
        </p:txBody>
      </p:sp>
      <p:sp>
        <p:nvSpPr>
          <p:cNvPr id="3" name="Content Placeholder 2">
            <a:extLst>
              <a:ext uri="{FF2B5EF4-FFF2-40B4-BE49-F238E27FC236}">
                <a16:creationId xmlns:a16="http://schemas.microsoft.com/office/drawing/2014/main" id="{8E22DC35-2E2F-83FF-0D04-1560C9084AE4}"/>
              </a:ext>
            </a:extLst>
          </p:cNvPr>
          <p:cNvSpPr>
            <a:spLocks noGrp="1"/>
          </p:cNvSpPr>
          <p:nvPr>
            <p:ph idx="1"/>
          </p:nvPr>
        </p:nvSpPr>
        <p:spPr/>
        <p:txBody>
          <a:bodyPr/>
          <a:lstStyle/>
          <a:p>
            <a:endParaRPr lang="en-US" b="0" dirty="0"/>
          </a:p>
          <a:p>
            <a:r>
              <a:rPr lang="en-US" b="0" dirty="0"/>
              <a:t> In FY26, RIPIT 2.0 will commence to continue to build on that success and identify opportunities </a:t>
            </a:r>
          </a:p>
          <a:p>
            <a:r>
              <a:rPr lang="en-US" b="0" dirty="0"/>
              <a:t>RIPIT will remain focused on rapid, meaningful improvements to the Sailors living and working conditions while building a scalable execution model for sustained habitability outcomes in FY26 and beyond.</a:t>
            </a:r>
          </a:p>
          <a:p>
            <a:r>
              <a:rPr lang="en-US" b="0" dirty="0"/>
              <a:t>Projects will be executed through contracting mechanisms and support from LOGCOM and CG-SHORE.</a:t>
            </a:r>
            <a:endParaRPr lang="en-US" dirty="0"/>
          </a:p>
        </p:txBody>
      </p:sp>
      <p:sp>
        <p:nvSpPr>
          <p:cNvPr id="4" name="Slide Number Placeholder 3">
            <a:extLst>
              <a:ext uri="{FF2B5EF4-FFF2-40B4-BE49-F238E27FC236}">
                <a16:creationId xmlns:a16="http://schemas.microsoft.com/office/drawing/2014/main" id="{53D1474E-7167-35AA-2995-2AA478686F70}"/>
              </a:ext>
            </a:extLst>
          </p:cNvPr>
          <p:cNvSpPr>
            <a:spLocks noGrp="1"/>
          </p:cNvSpPr>
          <p:nvPr>
            <p:ph type="sldNum" sz="quarter" idx="10"/>
          </p:nvPr>
        </p:nvSpPr>
        <p:spPr/>
        <p:txBody>
          <a:bodyPr/>
          <a:lstStyle/>
          <a:p>
            <a:pPr>
              <a:defRPr/>
            </a:pPr>
            <a:fld id="{53D68D1E-BC5A-4C5E-8E14-92710CDFF759}" type="slidenum">
              <a:rPr lang="en-US" altLang="en-US" smtClean="0"/>
              <a:pPr>
                <a:defRPr/>
              </a:pPr>
              <a:t>11</a:t>
            </a:fld>
            <a:endParaRPr lang="en-US" altLang="en-US"/>
          </a:p>
        </p:txBody>
      </p:sp>
    </p:spTree>
    <p:extLst>
      <p:ext uri="{BB962C8B-B14F-4D97-AF65-F5344CB8AC3E}">
        <p14:creationId xmlns:p14="http://schemas.microsoft.com/office/powerpoint/2010/main" val="197646229"/>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E37C08-F00A-E056-0C64-56E8FC84D277}"/>
              </a:ext>
            </a:extLst>
          </p:cNvPr>
          <p:cNvSpPr>
            <a:spLocks noGrp="1"/>
          </p:cNvSpPr>
          <p:nvPr>
            <p:ph type="title"/>
          </p:nvPr>
        </p:nvSpPr>
        <p:spPr/>
        <p:txBody>
          <a:bodyPr/>
          <a:lstStyle/>
          <a:p>
            <a:r>
              <a:rPr lang="en-US" dirty="0"/>
              <a:t>Doing Business with the USCG</a:t>
            </a:r>
          </a:p>
        </p:txBody>
      </p:sp>
      <p:pic>
        <p:nvPicPr>
          <p:cNvPr id="7" name="Content Placeholder 6" descr="Text&#10;&#10;AI-generated content may be incorrect.">
            <a:extLst>
              <a:ext uri="{FF2B5EF4-FFF2-40B4-BE49-F238E27FC236}">
                <a16:creationId xmlns:a16="http://schemas.microsoft.com/office/drawing/2014/main" id="{63E2ADCB-44DE-07C3-248A-7436C960C55B}"/>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0929" y="1049863"/>
            <a:ext cx="3637213" cy="4525962"/>
          </a:xfrm>
        </p:spPr>
      </p:pic>
      <p:sp>
        <p:nvSpPr>
          <p:cNvPr id="4" name="Slide Number Placeholder 3">
            <a:extLst>
              <a:ext uri="{FF2B5EF4-FFF2-40B4-BE49-F238E27FC236}">
                <a16:creationId xmlns:a16="http://schemas.microsoft.com/office/drawing/2014/main" id="{11474A6E-A887-B798-A433-0DC2AB909D80}"/>
              </a:ext>
            </a:extLst>
          </p:cNvPr>
          <p:cNvSpPr>
            <a:spLocks noGrp="1"/>
          </p:cNvSpPr>
          <p:nvPr>
            <p:ph type="sldNum" sz="quarter" idx="10"/>
          </p:nvPr>
        </p:nvSpPr>
        <p:spPr/>
        <p:txBody>
          <a:bodyPr/>
          <a:lstStyle/>
          <a:p>
            <a:pPr>
              <a:defRPr/>
            </a:pPr>
            <a:fld id="{53D68D1E-BC5A-4C5E-8E14-92710CDFF759}" type="slidenum">
              <a:rPr lang="en-US" altLang="en-US" smtClean="0"/>
              <a:pPr>
                <a:defRPr/>
              </a:pPr>
              <a:t>12</a:t>
            </a:fld>
            <a:endParaRPr lang="en-US" altLang="en-US"/>
          </a:p>
        </p:txBody>
      </p:sp>
      <p:pic>
        <p:nvPicPr>
          <p:cNvPr id="9" name="Picture 8" descr="A picture containing text&#10;&#10;AI-generated content may be incorrect.">
            <a:extLst>
              <a:ext uri="{FF2B5EF4-FFF2-40B4-BE49-F238E27FC236}">
                <a16:creationId xmlns:a16="http://schemas.microsoft.com/office/drawing/2014/main" id="{0E817C9E-0C94-6731-065D-C59C0C9B96F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7413" y="1049863"/>
            <a:ext cx="3505658" cy="4525962"/>
          </a:xfrm>
          <a:prstGeom prst="rect">
            <a:avLst/>
          </a:prstGeom>
        </p:spPr>
      </p:pic>
    </p:spTree>
    <p:extLst>
      <p:ext uri="{BB962C8B-B14F-4D97-AF65-F5344CB8AC3E}">
        <p14:creationId xmlns:p14="http://schemas.microsoft.com/office/powerpoint/2010/main" val="3945173670"/>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2">
            <a:extLst>
              <a:ext uri="{FF2B5EF4-FFF2-40B4-BE49-F238E27FC236}">
                <a16:creationId xmlns:a16="http://schemas.microsoft.com/office/drawing/2014/main" id="{04A4164A-96E3-25F5-CC23-ABFF9CDB683E}"/>
              </a:ext>
            </a:extLst>
          </p:cNvPr>
          <p:cNvSpPr>
            <a:spLocks noChangeArrowheads="1"/>
          </p:cNvSpPr>
          <p:nvPr/>
        </p:nvSpPr>
        <p:spPr bwMode="auto">
          <a:xfrm>
            <a:off x="219075" y="176213"/>
            <a:ext cx="3200400" cy="777875"/>
          </a:xfrm>
          <a:prstGeom prst="rect">
            <a:avLst/>
          </a:prstGeom>
          <a:noFill/>
          <a:ln w="9525">
            <a:noFill/>
            <a:miter lim="800000"/>
            <a:headEnd/>
            <a:tailEnd/>
          </a:ln>
        </p:spPr>
        <p:txBody>
          <a:bodyPr anchor="ctr"/>
          <a:lstStyle/>
          <a:p>
            <a:pPr algn="ctr" defTabSz="865188" eaLnBrk="1" hangingPunct="1">
              <a:lnSpc>
                <a:spcPct val="80000"/>
              </a:lnSpc>
              <a:defRPr/>
            </a:pPr>
            <a:r>
              <a:rPr lang="en-US" sz="3200" b="1">
                <a:solidFill>
                  <a:schemeClr val="bg1"/>
                </a:solidFill>
                <a:latin typeface="+mj-lt"/>
                <a:cs typeface="Arial" charset="0"/>
              </a:rPr>
              <a:t>Questions?</a:t>
            </a:r>
          </a:p>
        </p:txBody>
      </p:sp>
      <p:sp>
        <p:nvSpPr>
          <p:cNvPr id="4099" name="Rectangle 15">
            <a:extLst>
              <a:ext uri="{FF2B5EF4-FFF2-40B4-BE49-F238E27FC236}">
                <a16:creationId xmlns:a16="http://schemas.microsoft.com/office/drawing/2014/main" id="{36D224A3-85D9-0B00-372C-BC10618A2EF3}"/>
              </a:ext>
            </a:extLst>
          </p:cNvPr>
          <p:cNvSpPr>
            <a:spLocks noChangeArrowheads="1"/>
          </p:cNvSpPr>
          <p:nvPr/>
        </p:nvSpPr>
        <p:spPr bwMode="auto">
          <a:xfrm>
            <a:off x="330200" y="3535363"/>
            <a:ext cx="7162800" cy="415925"/>
          </a:xfrm>
          <a:prstGeom prst="rect">
            <a:avLst/>
          </a:prstGeom>
          <a:noFill/>
          <a:ln w="9525">
            <a:noFill/>
            <a:miter lim="800000"/>
            <a:headEnd/>
            <a:tailEnd/>
          </a:ln>
        </p:spPr>
        <p:txBody>
          <a:bodyPr anchor="b"/>
          <a:lstStyle/>
          <a:p>
            <a:pPr eaLnBrk="1" hangingPunct="1">
              <a:spcBef>
                <a:spcPct val="50000"/>
              </a:spcBef>
              <a:spcAft>
                <a:spcPct val="5000"/>
              </a:spcAft>
              <a:defRPr/>
            </a:pPr>
            <a:endParaRPr lang="en-US" sz="1800" b="1">
              <a:solidFill>
                <a:schemeClr val="bg1"/>
              </a:solidFill>
              <a:latin typeface="+mj-lt"/>
              <a:cs typeface="Arial" charset="0"/>
            </a:endParaRPr>
          </a:p>
        </p:txBody>
      </p:sp>
      <p:pic>
        <p:nvPicPr>
          <p:cNvPr id="26628" name="Picture 3">
            <a:extLst>
              <a:ext uri="{FF2B5EF4-FFF2-40B4-BE49-F238E27FC236}">
                <a16:creationId xmlns:a16="http://schemas.microsoft.com/office/drawing/2014/main" id="{878F8A83-9308-950A-EACD-AF2796ACFA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2075"/>
          <a:stretch>
            <a:fillRect/>
          </a:stretch>
        </p:blipFill>
        <p:spPr bwMode="auto">
          <a:xfrm>
            <a:off x="471488" y="2514600"/>
            <a:ext cx="5954712" cy="3433763"/>
          </a:xfrm>
          <a:prstGeom prst="rect">
            <a:avLst/>
          </a:prstGeom>
          <a:noFill/>
          <a:ln w="381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6" name="Picture 5">
            <a:extLst>
              <a:ext uri="{FF2B5EF4-FFF2-40B4-BE49-F238E27FC236}">
                <a16:creationId xmlns:a16="http://schemas.microsoft.com/office/drawing/2014/main" id="{DF82BA02-0BC4-A3D3-35A6-E3E43B93426D}"/>
              </a:ext>
            </a:extLst>
          </p:cNvPr>
          <p:cNvPicPr>
            <a:picLocks noChangeAspect="1"/>
          </p:cNvPicPr>
          <p:nvPr/>
        </p:nvPicPr>
        <p:blipFill rotWithShape="1">
          <a:blip r:embed="rId4"/>
          <a:srcRect t="12176" b="23774"/>
          <a:stretch/>
        </p:blipFill>
        <p:spPr>
          <a:xfrm>
            <a:off x="3560763" y="317500"/>
            <a:ext cx="5397500" cy="259238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9EE873-2DBE-DC54-91D2-76F47350CC4C}"/>
              </a:ext>
            </a:extLst>
          </p:cNvPr>
          <p:cNvSpPr>
            <a:spLocks noGrp="1"/>
          </p:cNvSpPr>
          <p:nvPr>
            <p:ph type="title"/>
          </p:nvPr>
        </p:nvSpPr>
        <p:spPr>
          <a:xfrm>
            <a:off x="0" y="0"/>
            <a:ext cx="9144000" cy="1197429"/>
          </a:xfrm>
        </p:spPr>
        <p:txBody>
          <a:bodyPr/>
          <a:lstStyle/>
          <a:p>
            <a:r>
              <a:rPr lang="en-US" dirty="0"/>
              <a:t>Senior Field Contracting Officer</a:t>
            </a:r>
            <a:br>
              <a:rPr lang="en-US" dirty="0"/>
            </a:br>
            <a:r>
              <a:rPr lang="en-US" dirty="0"/>
              <a:t>Shannon S. Bistline</a:t>
            </a:r>
          </a:p>
        </p:txBody>
      </p:sp>
      <p:sp>
        <p:nvSpPr>
          <p:cNvPr id="3" name="Slide Number Placeholder 2">
            <a:extLst>
              <a:ext uri="{FF2B5EF4-FFF2-40B4-BE49-F238E27FC236}">
                <a16:creationId xmlns:a16="http://schemas.microsoft.com/office/drawing/2014/main" id="{3FF552DA-F313-A8CC-3B78-3FDC6E1E2611}"/>
              </a:ext>
            </a:extLst>
          </p:cNvPr>
          <p:cNvSpPr>
            <a:spLocks noGrp="1"/>
          </p:cNvSpPr>
          <p:nvPr>
            <p:ph type="sldNum" sz="quarter" idx="10"/>
          </p:nvPr>
        </p:nvSpPr>
        <p:spPr/>
        <p:txBody>
          <a:bodyPr/>
          <a:lstStyle/>
          <a:p>
            <a:pPr>
              <a:defRPr/>
            </a:pPr>
            <a:fld id="{7F4600D9-0A6C-47B7-B6EE-302EEA4D5DFF}" type="slidenum">
              <a:rPr lang="en-US" altLang="en-US" smtClean="0"/>
              <a:pPr>
                <a:defRPr/>
              </a:pPr>
              <a:t>1</a:t>
            </a:fld>
            <a:endParaRPr lang="en-US" altLang="en-US"/>
          </a:p>
        </p:txBody>
      </p:sp>
      <p:pic>
        <p:nvPicPr>
          <p:cNvPr id="5" name="Picture 4" descr="A person in a suit and bow tie&#10;&#10;AI-generated content may be incorrect.">
            <a:extLst>
              <a:ext uri="{FF2B5EF4-FFF2-40B4-BE49-F238E27FC236}">
                <a16:creationId xmlns:a16="http://schemas.microsoft.com/office/drawing/2014/main" id="{A759FA55-E565-B7A5-6901-E7FCB0206DD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543" y="1323735"/>
            <a:ext cx="2656114" cy="3626304"/>
          </a:xfrm>
          <a:prstGeom prst="rect">
            <a:avLst/>
          </a:prstGeom>
        </p:spPr>
      </p:pic>
      <p:sp>
        <p:nvSpPr>
          <p:cNvPr id="8" name="TextBox 7">
            <a:extLst>
              <a:ext uri="{FF2B5EF4-FFF2-40B4-BE49-F238E27FC236}">
                <a16:creationId xmlns:a16="http://schemas.microsoft.com/office/drawing/2014/main" id="{9456F11A-C786-FBDC-AEBB-2D51FE0A4B98}"/>
              </a:ext>
            </a:extLst>
          </p:cNvPr>
          <p:cNvSpPr txBox="1"/>
          <p:nvPr/>
        </p:nvSpPr>
        <p:spPr>
          <a:xfrm>
            <a:off x="3251200" y="1011012"/>
            <a:ext cx="5435601" cy="4634602"/>
          </a:xfrm>
          <a:prstGeom prst="rect">
            <a:avLst/>
          </a:prstGeom>
          <a:noFill/>
        </p:spPr>
        <p:txBody>
          <a:bodyPr wrap="square" rtlCol="0">
            <a:spAutoFit/>
          </a:bodyPr>
          <a:lstStyle/>
          <a:p>
            <a:pPr marL="0" marR="0">
              <a:lnSpc>
                <a:spcPct val="115000"/>
              </a:lnSpc>
              <a:spcAft>
                <a:spcPts val="800"/>
              </a:spcAft>
            </a:pPr>
            <a:r>
              <a:rPr lang="en-US" sz="1000" kern="100" dirty="0">
                <a:effectLst/>
                <a:latin typeface="+mn-lt"/>
                <a:ea typeface="Aptos" panose="020B0004020202020204" pitchFamily="34" charset="0"/>
                <a:cs typeface="Times New Roman" panose="02020603050405020304" pitchFamily="18" charset="0"/>
              </a:rPr>
              <a:t>Shannon S. Bistline serves as the Senior Field Contracting Officer (SFCO) at U.S. Coast Guard Base Charleston, where he leads a dynamic team of civilian and active-duty personnel in delivering comprehensive procurement and contracting support. His area of responsibility spans from Myrtle Beach, SC, to Daytona Beach, FL, and includes Base Charleston and the District Southeast Regional Support Team North (RST-SE).</a:t>
            </a:r>
          </a:p>
          <a:p>
            <a:pPr marL="0" marR="0">
              <a:lnSpc>
                <a:spcPct val="115000"/>
              </a:lnSpc>
              <a:spcAft>
                <a:spcPts val="800"/>
              </a:spcAft>
            </a:pPr>
            <a:r>
              <a:rPr lang="en-US" sz="1000" kern="100" dirty="0">
                <a:effectLst/>
                <a:latin typeface="+mn-lt"/>
                <a:ea typeface="Aptos" panose="020B0004020202020204" pitchFamily="34" charset="0"/>
                <a:cs typeface="Times New Roman" panose="02020603050405020304" pitchFamily="18" charset="0"/>
              </a:rPr>
              <a:t>Mr. Bistline oversees all phases of the contracting lifecycle—from initial requirement identification through to award recommendation—ensuring compliance with the Federal Acquisition Regulation (FAR) and Defense Federal Acquisition Regulation Supplement (DFARS). He manages a diverse portfolio that includes service contracts, goods, transportation, lodging, galley/messing, and construction. In FY25 alone, RST7N executed over 84 contracts totaling more than $3.8 million, including 40 construction contracts, underscoring the scale and impact of his team's operations.</a:t>
            </a:r>
          </a:p>
          <a:p>
            <a:pPr marL="0" marR="0">
              <a:lnSpc>
                <a:spcPct val="115000"/>
              </a:lnSpc>
              <a:spcAft>
                <a:spcPts val="800"/>
              </a:spcAft>
            </a:pPr>
            <a:r>
              <a:rPr lang="en-US" sz="1000" kern="100" dirty="0">
                <a:effectLst/>
                <a:latin typeface="+mn-lt"/>
                <a:ea typeface="Aptos" panose="020B0004020202020204" pitchFamily="34" charset="0"/>
                <a:cs typeface="Times New Roman" panose="02020603050405020304" pitchFamily="18" charset="0"/>
              </a:rPr>
              <a:t>In his role, Mr. Bistline also supervises micro-purchase teams and provides strategic oversight to align contracting efforts with mission objectives. He plays a critical role in contract performance monitoring, negotiation of modifications, and the delivery of strategic recommendations through program and policy analysis.</a:t>
            </a:r>
          </a:p>
          <a:p>
            <a:pPr marL="0" marR="0">
              <a:lnSpc>
                <a:spcPct val="115000"/>
              </a:lnSpc>
              <a:spcAft>
                <a:spcPts val="800"/>
              </a:spcAft>
            </a:pPr>
            <a:r>
              <a:rPr lang="en-US" sz="1000" kern="100" dirty="0">
                <a:effectLst/>
                <a:latin typeface="+mn-lt"/>
                <a:ea typeface="Aptos" panose="020B0004020202020204" pitchFamily="34" charset="0"/>
                <a:cs typeface="Times New Roman" panose="02020603050405020304" pitchFamily="18" charset="0"/>
              </a:rPr>
              <a:t>A proud U.S. Navy veteran, Mr. Bistline served honorably from 1994 to 2014. He holds a Master of Business Administration (MBA) from the University of Phoenix (2008) and previously supported the Naval Information Warfare Center (NIWC)  </a:t>
            </a:r>
            <a:r>
              <a:rPr lang="en-US" sz="1000" kern="100" dirty="0" err="1">
                <a:effectLst/>
                <a:latin typeface="+mn-lt"/>
                <a:ea typeface="Aptos" panose="020B0004020202020204" pitchFamily="34" charset="0"/>
                <a:cs typeface="Times New Roman" panose="02020603050405020304" pitchFamily="18" charset="0"/>
              </a:rPr>
              <a:t>Tacmobile</a:t>
            </a:r>
            <a:r>
              <a:rPr lang="en-US" sz="1000" kern="100" dirty="0">
                <a:effectLst/>
                <a:latin typeface="+mn-lt"/>
                <a:ea typeface="Aptos" panose="020B0004020202020204" pitchFamily="34" charset="0"/>
                <a:cs typeface="Times New Roman" panose="02020603050405020304" pitchFamily="18" charset="0"/>
              </a:rPr>
              <a:t>, Special Projects and Polar (Antarctica)  Program.</a:t>
            </a:r>
          </a:p>
          <a:p>
            <a:r>
              <a:rPr lang="en-US" sz="1000" dirty="0">
                <a:effectLst/>
                <a:latin typeface="+mn-lt"/>
                <a:ea typeface="Aptos" panose="020B0004020202020204" pitchFamily="34" charset="0"/>
                <a:cs typeface="Times New Roman" panose="02020603050405020304" pitchFamily="18" charset="0"/>
              </a:rPr>
              <a:t>Outside of his professional accomplishments, Mr. Bistline is a recognized Shodan (Black Belt) in both Judo and Traditional Jujitsu. He is the Judo Instructor for the Citadel Judo </a:t>
            </a:r>
            <a:r>
              <a:rPr lang="en-US" sz="1000" dirty="0">
                <a:latin typeface="+mn-lt"/>
                <a:ea typeface="Aptos" panose="020B0004020202020204" pitchFamily="34" charset="0"/>
                <a:cs typeface="Times New Roman" panose="02020603050405020304" pitchFamily="18" charset="0"/>
              </a:rPr>
              <a:t>Club </a:t>
            </a:r>
            <a:r>
              <a:rPr lang="en-US" sz="1000" dirty="0">
                <a:effectLst/>
                <a:latin typeface="+mn-lt"/>
                <a:ea typeface="Aptos" panose="020B0004020202020204" pitchFamily="34" charset="0"/>
                <a:cs typeface="Times New Roman" panose="02020603050405020304" pitchFamily="18" charset="0"/>
              </a:rPr>
              <a:t>and at his own Dojo SAN REI DOJO in Summerville, SC. Among all of his achievements, he considers marrying his wife and raising their two amazing children to be his greatest and most fulfilling accomplishment.</a:t>
            </a:r>
            <a:endParaRPr lang="en-US" sz="1000" dirty="0">
              <a:latin typeface="+mn-lt"/>
            </a:endParaRPr>
          </a:p>
        </p:txBody>
      </p:sp>
    </p:spTree>
    <p:extLst>
      <p:ext uri="{BB962C8B-B14F-4D97-AF65-F5344CB8AC3E}">
        <p14:creationId xmlns:p14="http://schemas.microsoft.com/office/powerpoint/2010/main" val="173028715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9BA94-2C87-B566-56B5-EB5D317C6535}"/>
              </a:ext>
            </a:extLst>
          </p:cNvPr>
          <p:cNvSpPr>
            <a:spLocks noGrp="1"/>
          </p:cNvSpPr>
          <p:nvPr>
            <p:ph type="title"/>
          </p:nvPr>
        </p:nvSpPr>
        <p:spPr/>
        <p:txBody>
          <a:bodyPr/>
          <a:lstStyle/>
          <a:p>
            <a:r>
              <a:rPr lang="en-US" dirty="0"/>
              <a:t>USCG Districts</a:t>
            </a:r>
          </a:p>
        </p:txBody>
      </p:sp>
      <p:sp>
        <p:nvSpPr>
          <p:cNvPr id="3" name="Slide Number Placeholder 2">
            <a:extLst>
              <a:ext uri="{FF2B5EF4-FFF2-40B4-BE49-F238E27FC236}">
                <a16:creationId xmlns:a16="http://schemas.microsoft.com/office/drawing/2014/main" id="{5E98D77D-9015-EFB4-FD37-C6A3B1B2EB59}"/>
              </a:ext>
            </a:extLst>
          </p:cNvPr>
          <p:cNvSpPr>
            <a:spLocks noGrp="1"/>
          </p:cNvSpPr>
          <p:nvPr>
            <p:ph type="sldNum" sz="quarter" idx="10"/>
          </p:nvPr>
        </p:nvSpPr>
        <p:spPr/>
        <p:txBody>
          <a:bodyPr/>
          <a:lstStyle/>
          <a:p>
            <a:pPr>
              <a:defRPr/>
            </a:pPr>
            <a:fld id="{7F4600D9-0A6C-47B7-B6EE-302EEA4D5DFF}" type="slidenum">
              <a:rPr lang="en-US" altLang="en-US" smtClean="0"/>
              <a:pPr>
                <a:defRPr/>
              </a:pPr>
              <a:t>2</a:t>
            </a:fld>
            <a:endParaRPr lang="en-US" altLang="en-US"/>
          </a:p>
        </p:txBody>
      </p:sp>
      <p:pic>
        <p:nvPicPr>
          <p:cNvPr id="5" name="Picture 4" descr="Diagram&#10;&#10;AI-generated content may be incorrect.">
            <a:extLst>
              <a:ext uri="{FF2B5EF4-FFF2-40B4-BE49-F238E27FC236}">
                <a16:creationId xmlns:a16="http://schemas.microsoft.com/office/drawing/2014/main" id="{40881551-A401-04F2-4F61-B19AAE2B356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609" y="968375"/>
            <a:ext cx="8876714" cy="4574296"/>
          </a:xfrm>
          <a:prstGeom prst="rect">
            <a:avLst/>
          </a:prstGeom>
        </p:spPr>
      </p:pic>
      <p:sp>
        <p:nvSpPr>
          <p:cNvPr id="6" name="Oval 5">
            <a:extLst>
              <a:ext uri="{FF2B5EF4-FFF2-40B4-BE49-F238E27FC236}">
                <a16:creationId xmlns:a16="http://schemas.microsoft.com/office/drawing/2014/main" id="{1D51CAEA-50A2-38E9-8710-60F1E037ADCC}"/>
              </a:ext>
            </a:extLst>
          </p:cNvPr>
          <p:cNvSpPr/>
          <p:nvPr/>
        </p:nvSpPr>
        <p:spPr bwMode="auto">
          <a:xfrm>
            <a:off x="7751298" y="4079630"/>
            <a:ext cx="359044" cy="829993"/>
          </a:xfrm>
          <a:prstGeom prst="ellipse">
            <a:avLst/>
          </a:prstGeom>
          <a:noFill/>
          <a:ln w="38100" cap="flat" cmpd="sng" algn="ctr">
            <a:solidFill>
              <a:srgbClr val="FFFF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865188"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92565"/>
              </a:solidFill>
              <a:effectLst/>
              <a:latin typeface="Times New Roman" pitchFamily="18" charset="0"/>
            </a:endParaRPr>
          </a:p>
        </p:txBody>
      </p:sp>
    </p:spTree>
    <p:extLst>
      <p:ext uri="{BB962C8B-B14F-4D97-AF65-F5344CB8AC3E}">
        <p14:creationId xmlns:p14="http://schemas.microsoft.com/office/powerpoint/2010/main" val="262751134"/>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72A70F-2D33-49EC-06D4-1A03093306C9}"/>
              </a:ext>
            </a:extLst>
          </p:cNvPr>
          <p:cNvSpPr>
            <a:spLocks noGrp="1"/>
          </p:cNvSpPr>
          <p:nvPr>
            <p:ph type="title"/>
          </p:nvPr>
        </p:nvSpPr>
        <p:spPr/>
        <p:txBody>
          <a:bodyPr/>
          <a:lstStyle/>
          <a:p>
            <a:r>
              <a:rPr lang="en-US" sz="2800" b="1" kern="0" dirty="0">
                <a:solidFill>
                  <a:srgbClr val="0D0D0D"/>
                </a:solidFill>
                <a:effectLst/>
                <a:latin typeface="+mn-lt"/>
                <a:ea typeface="Times New Roman" panose="02020603050405020304" pitchFamily="18" charset="0"/>
                <a:cs typeface="Times New Roman" panose="02020603050405020304" pitchFamily="18" charset="0"/>
              </a:rPr>
              <a:t>RST-SE Area of Responsibility </a:t>
            </a:r>
            <a:br>
              <a:rPr lang="en-US" sz="2800" kern="100" dirty="0">
                <a:effectLst/>
                <a:latin typeface="+mn-lt"/>
                <a:ea typeface="Aptos" panose="020B000402020202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1C394525-F617-18F6-0CD2-8FFF4A8A9204}"/>
              </a:ext>
            </a:extLst>
          </p:cNvPr>
          <p:cNvSpPr>
            <a:spLocks noGrp="1"/>
          </p:cNvSpPr>
          <p:nvPr>
            <p:ph idx="1"/>
          </p:nvPr>
        </p:nvSpPr>
        <p:spPr/>
        <p:txBody>
          <a:bodyPr/>
          <a:lstStyle/>
          <a:p>
            <a:pPr marL="0" marR="0">
              <a:spcBef>
                <a:spcPts val="0"/>
              </a:spcBef>
              <a:spcAft>
                <a:spcPts val="0"/>
              </a:spcAft>
              <a:buNone/>
            </a:pPr>
            <a:r>
              <a:rPr lang="en-US" sz="1000" b="1" kern="0" dirty="0">
                <a:solidFill>
                  <a:srgbClr val="0D0D0D"/>
                </a:solidFill>
                <a:effectLst/>
                <a:latin typeface="+mn-lt"/>
                <a:ea typeface="Times New Roman" panose="02020603050405020304" pitchFamily="18" charset="0"/>
                <a:cs typeface="Times New Roman" panose="02020603050405020304" pitchFamily="18" charset="0"/>
              </a:rPr>
              <a:t>Base Charleston</a:t>
            </a:r>
            <a:r>
              <a:rPr lang="en-US" sz="1000" kern="0" dirty="0">
                <a:solidFill>
                  <a:srgbClr val="0D0D0D"/>
                </a:solidFill>
                <a:effectLst/>
                <a:latin typeface="+mn-lt"/>
                <a:ea typeface="Times New Roman" panose="02020603050405020304" pitchFamily="18" charset="0"/>
                <a:cs typeface="Times New Roman" panose="02020603050405020304" pitchFamily="18" charset="0"/>
              </a:rPr>
              <a:t>: </a:t>
            </a:r>
            <a:r>
              <a:rPr lang="en-US" sz="1000" b="0" kern="0" dirty="0">
                <a:solidFill>
                  <a:srgbClr val="0D0D0D"/>
                </a:solidFill>
                <a:effectLst/>
                <a:latin typeface="+mn-lt"/>
                <a:ea typeface="Times New Roman" panose="02020603050405020304" pitchFamily="18" charset="0"/>
                <a:cs typeface="Times New Roman" panose="02020603050405020304" pitchFamily="18" charset="0"/>
              </a:rPr>
              <a:t>Serves as a mission support hub for operations within the northern 7th Coast Guard District – Staff of 3 Military member and 2 Civilians.</a:t>
            </a:r>
            <a:endParaRPr lang="en-US" sz="1000" b="0" kern="100" dirty="0">
              <a:effectLst/>
              <a:latin typeface="+mn-lt"/>
              <a:ea typeface="Aptos" panose="020B0004020202020204" pitchFamily="34" charset="0"/>
              <a:cs typeface="Times New Roman" panose="02020603050405020304" pitchFamily="18" charset="0"/>
            </a:endParaRPr>
          </a:p>
          <a:p>
            <a:pPr marL="0" marR="0">
              <a:spcBef>
                <a:spcPts val="0"/>
              </a:spcBef>
              <a:spcAft>
                <a:spcPts val="0"/>
              </a:spcAft>
              <a:buNone/>
            </a:pPr>
            <a:endParaRPr lang="en-US" sz="1000" b="1" kern="0" dirty="0">
              <a:solidFill>
                <a:srgbClr val="0D0D0D"/>
              </a:solidFill>
              <a:effectLst/>
              <a:latin typeface="+mn-lt"/>
              <a:ea typeface="Times New Roman" panose="02020603050405020304" pitchFamily="18" charset="0"/>
              <a:cs typeface="Times New Roman" panose="02020603050405020304" pitchFamily="18" charset="0"/>
            </a:endParaRPr>
          </a:p>
          <a:p>
            <a:pPr marL="0" marR="0">
              <a:spcBef>
                <a:spcPts val="0"/>
              </a:spcBef>
              <a:spcAft>
                <a:spcPts val="0"/>
              </a:spcAft>
              <a:buNone/>
            </a:pPr>
            <a:r>
              <a:rPr lang="en-US" sz="1000" b="1" kern="0" dirty="0">
                <a:solidFill>
                  <a:srgbClr val="0D0D0D"/>
                </a:solidFill>
                <a:effectLst/>
                <a:latin typeface="+mn-lt"/>
                <a:ea typeface="Times New Roman" panose="02020603050405020304" pitchFamily="18" charset="0"/>
                <a:cs typeface="Times New Roman" panose="02020603050405020304" pitchFamily="18" charset="0"/>
              </a:rPr>
              <a:t>Sector Charleston</a:t>
            </a:r>
            <a:endParaRPr lang="en-US" sz="1000" kern="100" dirty="0">
              <a:effectLst/>
              <a:latin typeface="+mn-lt"/>
              <a:ea typeface="Aptos" panose="020B000402020202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000" b="1" kern="0" dirty="0">
                <a:solidFill>
                  <a:srgbClr val="0D0D0D"/>
                </a:solidFill>
                <a:effectLst/>
                <a:latin typeface="+mn-lt"/>
                <a:ea typeface="Times New Roman" panose="02020603050405020304" pitchFamily="18" charset="0"/>
                <a:cs typeface="Times New Roman" panose="02020603050405020304" pitchFamily="18" charset="0"/>
              </a:rPr>
              <a:t>Area of Responsibility (AOR)</a:t>
            </a:r>
            <a:r>
              <a:rPr lang="en-US" sz="1000" kern="0" dirty="0">
                <a:solidFill>
                  <a:srgbClr val="0D0D0D"/>
                </a:solidFill>
                <a:effectLst/>
                <a:latin typeface="+mn-lt"/>
                <a:ea typeface="Times New Roman" panose="02020603050405020304" pitchFamily="18" charset="0"/>
                <a:cs typeface="Times New Roman" panose="02020603050405020304" pitchFamily="18" charset="0"/>
              </a:rPr>
              <a:t>: Covers South Carolina and Northern and Coastal Georgia.</a:t>
            </a:r>
            <a:endParaRPr lang="en-US" sz="1000" kern="100" dirty="0">
              <a:solidFill>
                <a:srgbClr val="0D0D0D"/>
              </a:solidFill>
              <a:effectLst/>
              <a:latin typeface="+mn-lt"/>
              <a:ea typeface="Aptos" panose="020B000402020202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000" b="1" kern="0" dirty="0">
                <a:solidFill>
                  <a:srgbClr val="0D0D0D"/>
                </a:solidFill>
                <a:effectLst/>
                <a:latin typeface="+mn-lt"/>
                <a:ea typeface="Times New Roman" panose="02020603050405020304" pitchFamily="18" charset="0"/>
                <a:cs typeface="Times New Roman" panose="02020603050405020304" pitchFamily="18" charset="0"/>
              </a:rPr>
              <a:t>Key Units</a:t>
            </a:r>
            <a:r>
              <a:rPr lang="en-US" sz="1000" kern="0" dirty="0">
                <a:solidFill>
                  <a:srgbClr val="0D0D0D"/>
                </a:solidFill>
                <a:effectLst/>
                <a:latin typeface="+mn-lt"/>
                <a:ea typeface="Times New Roman" panose="02020603050405020304" pitchFamily="18" charset="0"/>
                <a:cs typeface="Times New Roman" panose="02020603050405020304" pitchFamily="18" charset="0"/>
              </a:rPr>
              <a:t>:</a:t>
            </a:r>
            <a:endParaRPr lang="en-US" sz="1000" kern="100" dirty="0">
              <a:solidFill>
                <a:srgbClr val="0D0D0D"/>
              </a:solidFill>
              <a:effectLst/>
              <a:latin typeface="+mn-lt"/>
              <a:ea typeface="Aptos" panose="020B0004020202020204" pitchFamily="34" charset="0"/>
              <a:cs typeface="Times New Roman" panose="02020603050405020304" pitchFamily="18" charset="0"/>
            </a:endParaRPr>
          </a:p>
          <a:p>
            <a:pPr marL="742950" marR="0" lvl="1" indent="-285750">
              <a:spcBef>
                <a:spcPts val="0"/>
              </a:spcBef>
              <a:spcAft>
                <a:spcPts val="0"/>
              </a:spcAft>
              <a:buSzPts val="1000"/>
              <a:buFont typeface="Symbol" panose="05050102010706020507" pitchFamily="18" charset="2"/>
              <a:buChar char=""/>
              <a:tabLst>
                <a:tab pos="914400" algn="l"/>
              </a:tabLst>
            </a:pPr>
            <a:r>
              <a:rPr lang="en-US" sz="1000" kern="0" dirty="0">
                <a:solidFill>
                  <a:srgbClr val="0D0D0D"/>
                </a:solidFill>
                <a:effectLst/>
                <a:latin typeface="+mn-lt"/>
                <a:ea typeface="Times New Roman" panose="02020603050405020304" pitchFamily="18" charset="0"/>
                <a:cs typeface="Times New Roman" panose="02020603050405020304" pitchFamily="18" charset="0"/>
              </a:rPr>
              <a:t>Station Charleston</a:t>
            </a:r>
            <a:endParaRPr lang="en-US" sz="1000" kern="100" dirty="0">
              <a:solidFill>
                <a:srgbClr val="0D0D0D"/>
              </a:solidFill>
              <a:effectLst/>
              <a:latin typeface="+mn-lt"/>
              <a:ea typeface="Aptos" panose="020B0004020202020204" pitchFamily="34" charset="0"/>
              <a:cs typeface="Times New Roman" panose="02020603050405020304" pitchFamily="18" charset="0"/>
            </a:endParaRPr>
          </a:p>
          <a:p>
            <a:pPr marL="742950" marR="0" lvl="1" indent="-285750">
              <a:spcBef>
                <a:spcPts val="0"/>
              </a:spcBef>
              <a:spcAft>
                <a:spcPts val="0"/>
              </a:spcAft>
              <a:buSzPts val="1000"/>
              <a:buFont typeface="Symbol" panose="05050102010706020507" pitchFamily="18" charset="2"/>
              <a:buChar char=""/>
              <a:tabLst>
                <a:tab pos="914400" algn="l"/>
              </a:tabLst>
            </a:pPr>
            <a:r>
              <a:rPr lang="en-US" sz="1000" kern="0" dirty="0">
                <a:solidFill>
                  <a:srgbClr val="0D0D0D"/>
                </a:solidFill>
                <a:effectLst/>
                <a:latin typeface="+mn-lt"/>
                <a:ea typeface="Times New Roman" panose="02020603050405020304" pitchFamily="18" charset="0"/>
                <a:cs typeface="Times New Roman" panose="02020603050405020304" pitchFamily="18" charset="0"/>
              </a:rPr>
              <a:t>Station Georgetown</a:t>
            </a:r>
            <a:endParaRPr lang="en-US" sz="1000" kern="100" dirty="0">
              <a:solidFill>
                <a:srgbClr val="0D0D0D"/>
              </a:solidFill>
              <a:effectLst/>
              <a:latin typeface="+mn-lt"/>
              <a:ea typeface="Aptos" panose="020B0004020202020204" pitchFamily="34" charset="0"/>
              <a:cs typeface="Times New Roman" panose="02020603050405020304" pitchFamily="18" charset="0"/>
            </a:endParaRPr>
          </a:p>
          <a:p>
            <a:pPr marL="742950" marR="0" lvl="1" indent="-285750">
              <a:spcBef>
                <a:spcPts val="0"/>
              </a:spcBef>
              <a:spcAft>
                <a:spcPts val="0"/>
              </a:spcAft>
              <a:buSzPts val="1000"/>
              <a:buFont typeface="Symbol" panose="05050102010706020507" pitchFamily="18" charset="2"/>
              <a:buChar char=""/>
              <a:tabLst>
                <a:tab pos="914400" algn="l"/>
              </a:tabLst>
            </a:pPr>
            <a:r>
              <a:rPr lang="en-US" sz="1000" kern="0" dirty="0">
                <a:solidFill>
                  <a:srgbClr val="0D0D0D"/>
                </a:solidFill>
                <a:effectLst/>
                <a:latin typeface="+mn-lt"/>
                <a:ea typeface="Times New Roman" panose="02020603050405020304" pitchFamily="18" charset="0"/>
                <a:cs typeface="Times New Roman" panose="02020603050405020304" pitchFamily="18" charset="0"/>
              </a:rPr>
              <a:t>Station Tybee</a:t>
            </a:r>
            <a:endParaRPr lang="en-US" sz="1000" kern="100" dirty="0">
              <a:solidFill>
                <a:srgbClr val="0D0D0D"/>
              </a:solidFill>
              <a:effectLst/>
              <a:latin typeface="+mn-lt"/>
              <a:ea typeface="Aptos" panose="020B0004020202020204" pitchFamily="34" charset="0"/>
              <a:cs typeface="Times New Roman" panose="02020603050405020304" pitchFamily="18" charset="0"/>
            </a:endParaRPr>
          </a:p>
          <a:p>
            <a:pPr marL="742950" marR="0" lvl="1" indent="-285750">
              <a:spcBef>
                <a:spcPts val="0"/>
              </a:spcBef>
              <a:spcAft>
                <a:spcPts val="0"/>
              </a:spcAft>
              <a:buSzPts val="1000"/>
              <a:buFont typeface="Symbol" panose="05050102010706020507" pitchFamily="18" charset="2"/>
              <a:buChar char=""/>
              <a:tabLst>
                <a:tab pos="914400" algn="l"/>
              </a:tabLst>
            </a:pPr>
            <a:r>
              <a:rPr lang="en-US" sz="1000" kern="0" dirty="0">
                <a:solidFill>
                  <a:srgbClr val="0D0D0D"/>
                </a:solidFill>
                <a:effectLst/>
                <a:latin typeface="+mn-lt"/>
                <a:ea typeface="Times New Roman" panose="02020603050405020304" pitchFamily="18" charset="0"/>
                <a:cs typeface="Times New Roman" panose="02020603050405020304" pitchFamily="18" charset="0"/>
              </a:rPr>
              <a:t>Station Brunswick</a:t>
            </a:r>
            <a:endParaRPr lang="en-US" sz="1000" kern="100" dirty="0">
              <a:solidFill>
                <a:srgbClr val="0D0D0D"/>
              </a:solidFill>
              <a:effectLst/>
              <a:latin typeface="+mn-lt"/>
              <a:ea typeface="Aptos" panose="020B0004020202020204" pitchFamily="34" charset="0"/>
              <a:cs typeface="Times New Roman" panose="02020603050405020304" pitchFamily="18" charset="0"/>
            </a:endParaRPr>
          </a:p>
          <a:p>
            <a:pPr marL="742950" marR="0" lvl="1" indent="-285750">
              <a:spcBef>
                <a:spcPts val="0"/>
              </a:spcBef>
              <a:spcAft>
                <a:spcPts val="0"/>
              </a:spcAft>
              <a:buSzPts val="1000"/>
              <a:buFont typeface="Symbol" panose="05050102010706020507" pitchFamily="18" charset="2"/>
              <a:buChar char=""/>
              <a:tabLst>
                <a:tab pos="914400" algn="l"/>
              </a:tabLst>
            </a:pPr>
            <a:r>
              <a:rPr lang="en-US" sz="1000" kern="0" dirty="0">
                <a:solidFill>
                  <a:srgbClr val="0D0D0D"/>
                </a:solidFill>
                <a:effectLst/>
                <a:latin typeface="+mn-lt"/>
                <a:ea typeface="Times New Roman" panose="02020603050405020304" pitchFamily="18" charset="0"/>
                <a:cs typeface="Times New Roman" panose="02020603050405020304" pitchFamily="18" charset="0"/>
              </a:rPr>
              <a:t>Air Station Savannah</a:t>
            </a:r>
            <a:endParaRPr lang="en-US" sz="1000" kern="100" dirty="0">
              <a:solidFill>
                <a:srgbClr val="0D0D0D"/>
              </a:solidFill>
              <a:effectLst/>
              <a:latin typeface="+mn-lt"/>
              <a:ea typeface="Aptos" panose="020B0004020202020204" pitchFamily="34" charset="0"/>
              <a:cs typeface="Times New Roman" panose="02020603050405020304" pitchFamily="18" charset="0"/>
            </a:endParaRPr>
          </a:p>
          <a:p>
            <a:pPr marL="742950" marR="0" lvl="1" indent="-285750">
              <a:spcBef>
                <a:spcPts val="0"/>
              </a:spcBef>
              <a:spcAft>
                <a:spcPts val="0"/>
              </a:spcAft>
              <a:buSzPts val="1000"/>
              <a:buFont typeface="Symbol" panose="05050102010706020507" pitchFamily="18" charset="2"/>
              <a:buChar char=""/>
              <a:tabLst>
                <a:tab pos="914400" algn="l"/>
              </a:tabLst>
            </a:pPr>
            <a:r>
              <a:rPr lang="en-US" sz="1000" kern="0" dirty="0">
                <a:solidFill>
                  <a:srgbClr val="0D0D0D"/>
                </a:solidFill>
                <a:effectLst/>
                <a:latin typeface="+mn-lt"/>
                <a:ea typeface="Times New Roman" panose="02020603050405020304" pitchFamily="18" charset="0"/>
                <a:cs typeface="Times New Roman" panose="02020603050405020304" pitchFamily="18" charset="0"/>
              </a:rPr>
              <a:t>Marine Safety Unit Savannah</a:t>
            </a:r>
            <a:endParaRPr lang="en-US" sz="1000" kern="100" dirty="0">
              <a:solidFill>
                <a:srgbClr val="0D0D0D"/>
              </a:solidFill>
              <a:effectLst/>
              <a:latin typeface="+mn-lt"/>
              <a:ea typeface="Aptos" panose="020B0004020202020204" pitchFamily="34" charset="0"/>
              <a:cs typeface="Times New Roman" panose="02020603050405020304" pitchFamily="18" charset="0"/>
            </a:endParaRPr>
          </a:p>
          <a:p>
            <a:pPr marL="742950" marR="0" lvl="1" indent="-285750">
              <a:spcBef>
                <a:spcPts val="0"/>
              </a:spcBef>
              <a:spcAft>
                <a:spcPts val="0"/>
              </a:spcAft>
              <a:buSzPts val="1000"/>
              <a:buFont typeface="Symbol" panose="05050102010706020507" pitchFamily="18" charset="2"/>
              <a:buChar char=""/>
              <a:tabLst>
                <a:tab pos="914400" algn="l"/>
              </a:tabLst>
            </a:pPr>
            <a:r>
              <a:rPr lang="en-US" sz="1000" kern="0" dirty="0">
                <a:solidFill>
                  <a:srgbClr val="0D0D0D"/>
                </a:solidFill>
                <a:effectLst/>
                <a:latin typeface="+mn-lt"/>
                <a:ea typeface="Times New Roman" panose="02020603050405020304" pitchFamily="18" charset="0"/>
                <a:cs typeface="Times New Roman" panose="02020603050405020304" pitchFamily="18" charset="0"/>
              </a:rPr>
              <a:t>Aids to Navigation Teams in Charleston, Georgetown, and Tybee</a:t>
            </a:r>
            <a:endParaRPr lang="en-US" sz="1000" kern="100" dirty="0">
              <a:solidFill>
                <a:srgbClr val="0D0D0D"/>
              </a:solidFill>
              <a:effectLst/>
              <a:latin typeface="+mn-lt"/>
              <a:ea typeface="Aptos" panose="020B0004020202020204" pitchFamily="34" charset="0"/>
              <a:cs typeface="Times New Roman" panose="02020603050405020304" pitchFamily="18" charset="0"/>
            </a:endParaRPr>
          </a:p>
          <a:p>
            <a:pPr marL="742950" marR="0" lvl="1" indent="-285750">
              <a:spcBef>
                <a:spcPts val="0"/>
              </a:spcBef>
              <a:spcAft>
                <a:spcPts val="0"/>
              </a:spcAft>
              <a:buSzPts val="1000"/>
              <a:buFont typeface="Symbol" panose="05050102010706020507" pitchFamily="18" charset="2"/>
              <a:buChar char=""/>
              <a:tabLst>
                <a:tab pos="914400" algn="l"/>
              </a:tabLst>
            </a:pPr>
            <a:r>
              <a:rPr lang="en-US" sz="1000" kern="0" dirty="0">
                <a:solidFill>
                  <a:srgbClr val="0D0D0D"/>
                </a:solidFill>
                <a:effectLst/>
                <a:latin typeface="+mn-lt"/>
                <a:ea typeface="Times New Roman" panose="02020603050405020304" pitchFamily="18" charset="0"/>
                <a:cs typeface="Times New Roman" panose="02020603050405020304" pitchFamily="18" charset="0"/>
              </a:rPr>
              <a:t>USCGC James</a:t>
            </a:r>
            <a:endParaRPr lang="en-US" sz="1000" kern="100" dirty="0">
              <a:solidFill>
                <a:srgbClr val="0D0D0D"/>
              </a:solidFill>
              <a:effectLst/>
              <a:latin typeface="+mn-lt"/>
              <a:ea typeface="Aptos" panose="020B0004020202020204" pitchFamily="34" charset="0"/>
              <a:cs typeface="Times New Roman" panose="02020603050405020304" pitchFamily="18" charset="0"/>
            </a:endParaRPr>
          </a:p>
          <a:p>
            <a:pPr marL="742950" marR="0" lvl="1" indent="-285750">
              <a:spcBef>
                <a:spcPts val="0"/>
              </a:spcBef>
              <a:spcAft>
                <a:spcPts val="0"/>
              </a:spcAft>
              <a:buSzPts val="1000"/>
              <a:buFont typeface="Symbol" panose="05050102010706020507" pitchFamily="18" charset="2"/>
              <a:buChar char=""/>
              <a:tabLst>
                <a:tab pos="914400" algn="l"/>
              </a:tabLst>
            </a:pPr>
            <a:r>
              <a:rPr lang="en-US" sz="1000" kern="0" dirty="0">
                <a:solidFill>
                  <a:srgbClr val="0D0D0D"/>
                </a:solidFill>
                <a:effectLst/>
                <a:latin typeface="+mn-lt"/>
                <a:ea typeface="Times New Roman" panose="02020603050405020304" pitchFamily="18" charset="0"/>
                <a:cs typeface="Times New Roman" panose="02020603050405020304" pitchFamily="18" charset="0"/>
              </a:rPr>
              <a:t>USCGC Hamilton</a:t>
            </a:r>
            <a:endParaRPr lang="en-US" sz="1000" kern="100" dirty="0">
              <a:solidFill>
                <a:srgbClr val="0D0D0D"/>
              </a:solidFill>
              <a:effectLst/>
              <a:latin typeface="+mn-lt"/>
              <a:ea typeface="Aptos" panose="020B0004020202020204" pitchFamily="34" charset="0"/>
              <a:cs typeface="Times New Roman" panose="02020603050405020304" pitchFamily="18" charset="0"/>
            </a:endParaRPr>
          </a:p>
          <a:p>
            <a:pPr marL="742950" marR="0" lvl="1" indent="-285750">
              <a:spcBef>
                <a:spcPts val="0"/>
              </a:spcBef>
              <a:spcAft>
                <a:spcPts val="0"/>
              </a:spcAft>
              <a:buSzPts val="1000"/>
              <a:buFont typeface="Symbol" panose="05050102010706020507" pitchFamily="18" charset="2"/>
              <a:buChar char=""/>
              <a:tabLst>
                <a:tab pos="914400" algn="l"/>
              </a:tabLst>
            </a:pPr>
            <a:r>
              <a:rPr lang="en-US" sz="1000" kern="0" dirty="0">
                <a:solidFill>
                  <a:srgbClr val="0D0D0D"/>
                </a:solidFill>
                <a:effectLst/>
                <a:latin typeface="+mn-lt"/>
                <a:ea typeface="Times New Roman" panose="02020603050405020304" pitchFamily="18" charset="0"/>
                <a:cs typeface="Times New Roman" panose="02020603050405020304" pitchFamily="18" charset="0"/>
              </a:rPr>
              <a:t>USCGC Willow</a:t>
            </a:r>
            <a:endParaRPr lang="en-US" sz="1000" kern="100" dirty="0">
              <a:solidFill>
                <a:srgbClr val="0D0D0D"/>
              </a:solidFill>
              <a:effectLst/>
              <a:latin typeface="+mn-lt"/>
              <a:ea typeface="Aptos" panose="020B0004020202020204" pitchFamily="34" charset="0"/>
              <a:cs typeface="Times New Roman" panose="02020603050405020304" pitchFamily="18" charset="0"/>
            </a:endParaRPr>
          </a:p>
          <a:p>
            <a:pPr marL="742950" marR="0" lvl="1" indent="-285750">
              <a:spcBef>
                <a:spcPts val="0"/>
              </a:spcBef>
              <a:spcAft>
                <a:spcPts val="0"/>
              </a:spcAft>
              <a:buSzPts val="1000"/>
              <a:buFont typeface="Symbol" panose="05050102010706020507" pitchFamily="18" charset="2"/>
              <a:buChar char=""/>
              <a:tabLst>
                <a:tab pos="914400" algn="l"/>
              </a:tabLst>
            </a:pPr>
            <a:r>
              <a:rPr lang="en-US" sz="1000" kern="0" dirty="0">
                <a:solidFill>
                  <a:srgbClr val="0D0D0D"/>
                </a:solidFill>
                <a:effectLst/>
                <a:latin typeface="+mn-lt"/>
                <a:ea typeface="Times New Roman" panose="02020603050405020304" pitchFamily="18" charset="0"/>
                <a:cs typeface="Times New Roman" panose="02020603050405020304" pitchFamily="18" charset="0"/>
              </a:rPr>
              <a:t>USCGC Cormorant</a:t>
            </a:r>
            <a:endParaRPr lang="en-US" sz="1000" kern="100" dirty="0">
              <a:solidFill>
                <a:srgbClr val="0D0D0D"/>
              </a:solidFill>
              <a:effectLst/>
              <a:latin typeface="+mn-lt"/>
              <a:ea typeface="Aptos" panose="020B0004020202020204" pitchFamily="34" charset="0"/>
              <a:cs typeface="Times New Roman" panose="02020603050405020304" pitchFamily="18" charset="0"/>
            </a:endParaRPr>
          </a:p>
          <a:p>
            <a:pPr marL="742950" marR="0" lvl="1" indent="-285750">
              <a:spcBef>
                <a:spcPts val="0"/>
              </a:spcBef>
              <a:spcAft>
                <a:spcPts val="0"/>
              </a:spcAft>
              <a:buSzPts val="1000"/>
              <a:buFont typeface="Symbol" panose="05050102010706020507" pitchFamily="18" charset="2"/>
              <a:buChar char=""/>
              <a:tabLst>
                <a:tab pos="914400" algn="l"/>
              </a:tabLst>
            </a:pPr>
            <a:r>
              <a:rPr lang="en-US" sz="1000" kern="0" dirty="0">
                <a:solidFill>
                  <a:srgbClr val="0D0D0D"/>
                </a:solidFill>
                <a:effectLst/>
                <a:latin typeface="+mn-lt"/>
                <a:ea typeface="Times New Roman" panose="02020603050405020304" pitchFamily="18" charset="0"/>
                <a:cs typeface="Times New Roman" panose="02020603050405020304" pitchFamily="18" charset="0"/>
              </a:rPr>
              <a:t>USCGC Anvil</a:t>
            </a:r>
            <a:endParaRPr lang="en-US" sz="1000" kern="100" dirty="0">
              <a:solidFill>
                <a:srgbClr val="0D0D0D"/>
              </a:solidFill>
              <a:effectLst/>
              <a:latin typeface="+mn-lt"/>
              <a:ea typeface="Aptos" panose="020B0004020202020204" pitchFamily="34" charset="0"/>
              <a:cs typeface="Times New Roman" panose="02020603050405020304" pitchFamily="18" charset="0"/>
            </a:endParaRPr>
          </a:p>
          <a:p>
            <a:pPr marL="914400" marR="0">
              <a:spcBef>
                <a:spcPts val="0"/>
              </a:spcBef>
              <a:spcAft>
                <a:spcPts val="0"/>
              </a:spcAft>
              <a:buNone/>
            </a:pPr>
            <a:r>
              <a:rPr lang="en-US" sz="1000" kern="0" dirty="0">
                <a:solidFill>
                  <a:srgbClr val="0D0D0D"/>
                </a:solidFill>
                <a:effectLst/>
                <a:latin typeface="+mn-lt"/>
                <a:ea typeface="Times New Roman" panose="02020603050405020304" pitchFamily="18" charset="0"/>
                <a:cs typeface="Times New Roman" panose="02020603050405020304" pitchFamily="18" charset="0"/>
              </a:rPr>
              <a:t> </a:t>
            </a:r>
            <a:endParaRPr lang="en-US" sz="1000" kern="100" dirty="0">
              <a:effectLst/>
              <a:latin typeface="+mn-lt"/>
              <a:ea typeface="Aptos" panose="020B0004020202020204" pitchFamily="34" charset="0"/>
              <a:cs typeface="Times New Roman" panose="02020603050405020304" pitchFamily="18" charset="0"/>
            </a:endParaRPr>
          </a:p>
          <a:p>
            <a:pPr marL="0" marR="0">
              <a:spcBef>
                <a:spcPts val="0"/>
              </a:spcBef>
              <a:spcAft>
                <a:spcPts val="0"/>
              </a:spcAft>
              <a:buNone/>
            </a:pPr>
            <a:endParaRPr lang="en-US" sz="1000" dirty="0">
              <a:solidFill>
                <a:srgbClr val="0D0D0D"/>
              </a:solidFill>
              <a:latin typeface="+mn-lt"/>
              <a:ea typeface="Times New Roman" panose="02020603050405020304" pitchFamily="18" charset="0"/>
              <a:cs typeface="Times New Roman" panose="02020603050405020304" pitchFamily="18" charset="0"/>
            </a:endParaRPr>
          </a:p>
          <a:p>
            <a:pPr marL="0" marR="0">
              <a:spcBef>
                <a:spcPts val="0"/>
              </a:spcBef>
              <a:spcAft>
                <a:spcPts val="0"/>
              </a:spcAft>
              <a:buNone/>
            </a:pPr>
            <a:r>
              <a:rPr lang="en-US" sz="1000" b="1" kern="0" dirty="0">
                <a:solidFill>
                  <a:srgbClr val="0D0D0D"/>
                </a:solidFill>
                <a:effectLst/>
                <a:latin typeface="+mn-lt"/>
                <a:ea typeface="Times New Roman" panose="02020603050405020304" pitchFamily="18" charset="0"/>
                <a:cs typeface="Times New Roman" panose="02020603050405020304" pitchFamily="18" charset="0"/>
              </a:rPr>
              <a:t>3. Sector Jacksonville</a:t>
            </a:r>
            <a:endParaRPr lang="en-US" sz="1000" kern="100" dirty="0">
              <a:effectLst/>
              <a:latin typeface="+mn-lt"/>
              <a:ea typeface="Aptos" panose="020B000402020202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000" b="1" kern="0" dirty="0">
                <a:solidFill>
                  <a:srgbClr val="0D0D0D"/>
                </a:solidFill>
                <a:effectLst/>
                <a:latin typeface="+mn-lt"/>
                <a:ea typeface="Times New Roman" panose="02020603050405020304" pitchFamily="18" charset="0"/>
                <a:cs typeface="Times New Roman" panose="02020603050405020304" pitchFamily="18" charset="0"/>
              </a:rPr>
              <a:t>AOR</a:t>
            </a:r>
            <a:r>
              <a:rPr lang="en-US" sz="1000" kern="0" dirty="0">
                <a:solidFill>
                  <a:srgbClr val="0D0D0D"/>
                </a:solidFill>
                <a:effectLst/>
                <a:latin typeface="+mn-lt"/>
                <a:ea typeface="Times New Roman" panose="02020603050405020304" pitchFamily="18" charset="0"/>
                <a:cs typeface="Times New Roman" panose="02020603050405020304" pitchFamily="18" charset="0"/>
              </a:rPr>
              <a:t>: Encompasses 40,000 square miles of ocean and inland waterways from King’s Bay, GA to Port Malabar, FL.</a:t>
            </a:r>
            <a:endParaRPr lang="en-US" sz="1000" kern="100" dirty="0">
              <a:solidFill>
                <a:srgbClr val="0D0D0D"/>
              </a:solidFill>
              <a:effectLst/>
              <a:latin typeface="+mn-lt"/>
              <a:ea typeface="Aptos" panose="020B0004020202020204" pitchFamily="34" charset="0"/>
              <a:cs typeface="Times New Roman" panose="02020603050405020304" pitchFamily="18"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000" b="1" kern="0" dirty="0">
                <a:solidFill>
                  <a:srgbClr val="0D0D0D"/>
                </a:solidFill>
                <a:effectLst/>
                <a:latin typeface="+mn-lt"/>
                <a:ea typeface="Times New Roman" panose="02020603050405020304" pitchFamily="18" charset="0"/>
                <a:cs typeface="Times New Roman" panose="02020603050405020304" pitchFamily="18" charset="0"/>
              </a:rPr>
              <a:t>Key Units</a:t>
            </a:r>
            <a:r>
              <a:rPr lang="en-US" sz="1000" kern="0" dirty="0">
                <a:solidFill>
                  <a:srgbClr val="0D0D0D"/>
                </a:solidFill>
                <a:effectLst/>
                <a:latin typeface="+mn-lt"/>
                <a:ea typeface="Times New Roman" panose="02020603050405020304" pitchFamily="18" charset="0"/>
                <a:cs typeface="Times New Roman" panose="02020603050405020304" pitchFamily="18" charset="0"/>
              </a:rPr>
              <a:t>:</a:t>
            </a:r>
            <a:endParaRPr lang="en-US" sz="1000" kern="100" dirty="0">
              <a:solidFill>
                <a:srgbClr val="0D0D0D"/>
              </a:solidFill>
              <a:effectLst/>
              <a:latin typeface="+mn-lt"/>
              <a:ea typeface="Aptos" panose="020B0004020202020204" pitchFamily="34" charset="0"/>
              <a:cs typeface="Times New Roman" panose="02020603050405020304" pitchFamily="18" charset="0"/>
            </a:endParaRPr>
          </a:p>
          <a:p>
            <a:pPr marL="742950" marR="0" lvl="1" indent="-285750">
              <a:spcBef>
                <a:spcPts val="0"/>
              </a:spcBef>
              <a:spcAft>
                <a:spcPts val="0"/>
              </a:spcAft>
              <a:buSzPts val="1000"/>
              <a:buFont typeface="Symbol" panose="05050102010706020507" pitchFamily="18" charset="2"/>
              <a:buChar char=""/>
              <a:tabLst>
                <a:tab pos="914400" algn="l"/>
              </a:tabLst>
            </a:pPr>
            <a:r>
              <a:rPr lang="en-US" sz="1000" kern="0" dirty="0">
                <a:solidFill>
                  <a:srgbClr val="0D0D0D"/>
                </a:solidFill>
                <a:effectLst/>
                <a:latin typeface="+mn-lt"/>
                <a:ea typeface="Times New Roman" panose="02020603050405020304" pitchFamily="18" charset="0"/>
                <a:cs typeface="Times New Roman" panose="02020603050405020304" pitchFamily="18" charset="0"/>
              </a:rPr>
              <a:t>Station Ponce de Leon Inlet</a:t>
            </a:r>
            <a:endParaRPr lang="en-US" sz="1000" kern="100" dirty="0">
              <a:solidFill>
                <a:srgbClr val="0D0D0D"/>
              </a:solidFill>
              <a:effectLst/>
              <a:latin typeface="+mn-lt"/>
              <a:ea typeface="Aptos" panose="020B0004020202020204" pitchFamily="34" charset="0"/>
              <a:cs typeface="Times New Roman" panose="02020603050405020304" pitchFamily="18" charset="0"/>
            </a:endParaRPr>
          </a:p>
          <a:p>
            <a:pPr marL="742950" marR="0" lvl="1" indent="-285750">
              <a:spcBef>
                <a:spcPts val="0"/>
              </a:spcBef>
              <a:spcAft>
                <a:spcPts val="0"/>
              </a:spcAft>
              <a:buSzPts val="1000"/>
              <a:buFont typeface="Symbol" panose="05050102010706020507" pitchFamily="18" charset="2"/>
              <a:buChar char=""/>
              <a:tabLst>
                <a:tab pos="914400" algn="l"/>
              </a:tabLst>
            </a:pPr>
            <a:r>
              <a:rPr lang="en-US" sz="1000" kern="0" dirty="0">
                <a:solidFill>
                  <a:srgbClr val="0D0D0D"/>
                </a:solidFill>
                <a:effectLst/>
                <a:latin typeface="+mn-lt"/>
                <a:ea typeface="Times New Roman" panose="02020603050405020304" pitchFamily="18" charset="0"/>
                <a:cs typeface="Times New Roman" panose="02020603050405020304" pitchFamily="18" charset="0"/>
              </a:rPr>
              <a:t>Station Port Canaveral</a:t>
            </a:r>
            <a:endParaRPr lang="en-US" sz="1000" kern="100" dirty="0">
              <a:solidFill>
                <a:srgbClr val="0D0D0D"/>
              </a:solidFill>
              <a:effectLst/>
              <a:latin typeface="+mn-lt"/>
              <a:ea typeface="Aptos" panose="020B0004020202020204" pitchFamily="34" charset="0"/>
              <a:cs typeface="Times New Roman" panose="02020603050405020304" pitchFamily="18" charset="0"/>
            </a:endParaRPr>
          </a:p>
          <a:p>
            <a:pPr marL="742950" marR="0" lvl="1" indent="-285750">
              <a:spcBef>
                <a:spcPts val="0"/>
              </a:spcBef>
              <a:spcAft>
                <a:spcPts val="0"/>
              </a:spcAft>
              <a:buSzPts val="1000"/>
              <a:buFont typeface="Symbol" panose="05050102010706020507" pitchFamily="18" charset="2"/>
              <a:buChar char=""/>
              <a:tabLst>
                <a:tab pos="914400" algn="l"/>
              </a:tabLst>
            </a:pPr>
            <a:r>
              <a:rPr lang="en-US" sz="1000" kern="0" dirty="0">
                <a:solidFill>
                  <a:srgbClr val="0D0D0D"/>
                </a:solidFill>
                <a:effectLst/>
                <a:latin typeface="+mn-lt"/>
                <a:ea typeface="Times New Roman" panose="02020603050405020304" pitchFamily="18" charset="0"/>
                <a:cs typeface="Times New Roman" panose="02020603050405020304" pitchFamily="18" charset="0"/>
              </a:rPr>
              <a:t>Multi-Mission Station Mayport</a:t>
            </a:r>
            <a:endParaRPr lang="en-US" sz="1000" kern="100" dirty="0">
              <a:solidFill>
                <a:srgbClr val="0D0D0D"/>
              </a:solidFill>
              <a:effectLst/>
              <a:latin typeface="+mn-lt"/>
              <a:ea typeface="Aptos" panose="020B0004020202020204" pitchFamily="34" charset="0"/>
              <a:cs typeface="Times New Roman" panose="02020603050405020304" pitchFamily="18" charset="0"/>
            </a:endParaRPr>
          </a:p>
          <a:p>
            <a:pPr marL="742950" marR="0" lvl="1" indent="-285750">
              <a:spcBef>
                <a:spcPts val="0"/>
              </a:spcBef>
              <a:spcAft>
                <a:spcPts val="0"/>
              </a:spcAft>
              <a:buSzPts val="1000"/>
              <a:buFont typeface="Symbol" panose="05050102010706020507" pitchFamily="18" charset="2"/>
              <a:buChar char=""/>
              <a:tabLst>
                <a:tab pos="914400" algn="l"/>
              </a:tabLst>
            </a:pPr>
            <a:r>
              <a:rPr lang="en-US" sz="1000" kern="0" dirty="0">
                <a:solidFill>
                  <a:srgbClr val="0D0D0D"/>
                </a:solidFill>
                <a:effectLst/>
                <a:latin typeface="+mn-lt"/>
                <a:ea typeface="Times New Roman" panose="02020603050405020304" pitchFamily="18" charset="0"/>
                <a:cs typeface="Times New Roman" panose="02020603050405020304" pitchFamily="18" charset="0"/>
              </a:rPr>
              <a:t>Aids to Navigation Teams at Ponce de Leon and Jacksonville Beach</a:t>
            </a:r>
            <a:endParaRPr lang="en-US" sz="1000" kern="100" dirty="0">
              <a:solidFill>
                <a:srgbClr val="0D0D0D"/>
              </a:solidFill>
              <a:effectLst/>
              <a:latin typeface="+mn-lt"/>
              <a:ea typeface="Aptos" panose="020B0004020202020204" pitchFamily="34" charset="0"/>
              <a:cs typeface="Times New Roman" panose="02020603050405020304" pitchFamily="18" charset="0"/>
            </a:endParaRPr>
          </a:p>
          <a:p>
            <a:pPr marL="742950" marR="0" lvl="1" indent="-285750">
              <a:spcBef>
                <a:spcPts val="0"/>
              </a:spcBef>
              <a:spcAft>
                <a:spcPts val="0"/>
              </a:spcAft>
              <a:buSzPts val="1000"/>
              <a:buFont typeface="Symbol" panose="05050102010706020507" pitchFamily="18" charset="2"/>
              <a:buChar char=""/>
              <a:tabLst>
                <a:tab pos="914400" algn="l"/>
              </a:tabLst>
            </a:pPr>
            <a:r>
              <a:rPr lang="en-US" sz="1000" kern="0" dirty="0">
                <a:solidFill>
                  <a:srgbClr val="0D0D0D"/>
                </a:solidFill>
                <a:effectLst/>
                <a:latin typeface="+mn-lt"/>
                <a:ea typeface="Times New Roman" panose="02020603050405020304" pitchFamily="18" charset="0"/>
                <a:cs typeface="Times New Roman" panose="02020603050405020304" pitchFamily="18" charset="0"/>
              </a:rPr>
              <a:t>Marine Safety Detachment Canaveral</a:t>
            </a:r>
            <a:endParaRPr lang="en-US" sz="1000" kern="100" dirty="0">
              <a:solidFill>
                <a:srgbClr val="0D0D0D"/>
              </a:solidFill>
              <a:effectLst/>
              <a:latin typeface="+mn-lt"/>
              <a:ea typeface="Aptos" panose="020B0004020202020204" pitchFamily="34" charset="0"/>
              <a:cs typeface="Times New Roman" panose="02020603050405020304" pitchFamily="18" charset="0"/>
            </a:endParaRPr>
          </a:p>
          <a:p>
            <a:pPr marL="742950" marR="0" lvl="1" indent="-285750">
              <a:spcBef>
                <a:spcPts val="0"/>
              </a:spcBef>
              <a:spcAft>
                <a:spcPts val="0"/>
              </a:spcAft>
              <a:buSzPts val="1000"/>
              <a:buFont typeface="Symbol" panose="05050102010706020507" pitchFamily="18" charset="2"/>
              <a:buChar char=""/>
              <a:tabLst>
                <a:tab pos="914400" algn="l"/>
              </a:tabLst>
            </a:pPr>
            <a:r>
              <a:rPr lang="en-US" sz="1000" kern="0" dirty="0">
                <a:solidFill>
                  <a:srgbClr val="0D0D0D"/>
                </a:solidFill>
                <a:effectLst/>
                <a:latin typeface="+mn-lt"/>
                <a:ea typeface="Times New Roman" panose="02020603050405020304" pitchFamily="18" charset="0"/>
                <a:cs typeface="Times New Roman" panose="02020603050405020304" pitchFamily="18" charset="0"/>
              </a:rPr>
              <a:t>Cutter fleet including MARIA BRAY, HAMMER, MORAY, HERON, and TARPON</a:t>
            </a:r>
            <a:endParaRPr lang="en-US" sz="1000" kern="100" dirty="0">
              <a:solidFill>
                <a:srgbClr val="0D0D0D"/>
              </a:solidFill>
              <a:effectLst/>
              <a:latin typeface="+mn-lt"/>
              <a:ea typeface="Aptos" panose="020B0004020202020204" pitchFamily="34" charset="0"/>
              <a:cs typeface="Times New Roman" panose="02020603050405020304" pitchFamily="18" charset="0"/>
            </a:endParaRPr>
          </a:p>
          <a:p>
            <a:pPr marL="0" marR="0">
              <a:spcBef>
                <a:spcPts val="0"/>
              </a:spcBef>
              <a:spcAft>
                <a:spcPts val="0"/>
              </a:spcAft>
            </a:pPr>
            <a:r>
              <a:rPr lang="en-US" sz="800" kern="100" dirty="0">
                <a:effectLst/>
                <a:latin typeface="+mn-lt"/>
                <a:ea typeface="Aptos" panose="020B0004020202020204" pitchFamily="34" charset="0"/>
                <a:cs typeface="Times New Roman" panose="02020603050405020304" pitchFamily="18" charset="0"/>
              </a:rPr>
              <a:t> </a:t>
            </a:r>
          </a:p>
          <a:p>
            <a:pPr>
              <a:spcBef>
                <a:spcPts val="0"/>
              </a:spcBef>
              <a:spcAft>
                <a:spcPts val="0"/>
              </a:spcAft>
            </a:pPr>
            <a:endParaRPr lang="en-US" sz="800" dirty="0">
              <a:latin typeface="+mn-lt"/>
            </a:endParaRPr>
          </a:p>
        </p:txBody>
      </p:sp>
      <p:sp>
        <p:nvSpPr>
          <p:cNvPr id="4" name="Slide Number Placeholder 3">
            <a:extLst>
              <a:ext uri="{FF2B5EF4-FFF2-40B4-BE49-F238E27FC236}">
                <a16:creationId xmlns:a16="http://schemas.microsoft.com/office/drawing/2014/main" id="{41AB5C90-1714-0E1C-06FD-4957801A6A8E}"/>
              </a:ext>
            </a:extLst>
          </p:cNvPr>
          <p:cNvSpPr>
            <a:spLocks noGrp="1"/>
          </p:cNvSpPr>
          <p:nvPr>
            <p:ph type="sldNum" sz="quarter" idx="10"/>
          </p:nvPr>
        </p:nvSpPr>
        <p:spPr/>
        <p:txBody>
          <a:bodyPr/>
          <a:lstStyle/>
          <a:p>
            <a:pPr>
              <a:defRPr/>
            </a:pPr>
            <a:fld id="{53D68D1E-BC5A-4C5E-8E14-92710CDFF759}" type="slidenum">
              <a:rPr lang="en-US" altLang="en-US" smtClean="0"/>
              <a:pPr>
                <a:defRPr/>
              </a:pPr>
              <a:t>3</a:t>
            </a:fld>
            <a:endParaRPr lang="en-US" altLang="en-US"/>
          </a:p>
        </p:txBody>
      </p:sp>
    </p:spTree>
    <p:extLst>
      <p:ext uri="{BB962C8B-B14F-4D97-AF65-F5344CB8AC3E}">
        <p14:creationId xmlns:p14="http://schemas.microsoft.com/office/powerpoint/2010/main" val="197444431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63313-0E34-ED64-CF76-DF2C8C15BB83}"/>
              </a:ext>
            </a:extLst>
          </p:cNvPr>
          <p:cNvSpPr>
            <a:spLocks noGrp="1"/>
          </p:cNvSpPr>
          <p:nvPr>
            <p:ph type="title"/>
          </p:nvPr>
        </p:nvSpPr>
        <p:spPr/>
        <p:txBody>
          <a:bodyPr/>
          <a:lstStyle/>
          <a:p>
            <a:r>
              <a:rPr lang="en-US">
                <a:ea typeface="Verdana"/>
              </a:rPr>
              <a:t>Coast Guard 11 Statutory Missions</a:t>
            </a:r>
            <a:endParaRPr lang="en-US"/>
          </a:p>
        </p:txBody>
      </p:sp>
      <p:sp>
        <p:nvSpPr>
          <p:cNvPr id="3" name="Content Placeholder 2">
            <a:extLst>
              <a:ext uri="{FF2B5EF4-FFF2-40B4-BE49-F238E27FC236}">
                <a16:creationId xmlns:a16="http://schemas.microsoft.com/office/drawing/2014/main" id="{BC9CE36E-AD8B-EEE2-E364-105F4E041F75}"/>
              </a:ext>
            </a:extLst>
          </p:cNvPr>
          <p:cNvSpPr>
            <a:spLocks noGrp="1"/>
          </p:cNvSpPr>
          <p:nvPr>
            <p:ph idx="1"/>
          </p:nvPr>
        </p:nvSpPr>
        <p:spPr>
          <a:xfrm>
            <a:off x="213360" y="1012440"/>
            <a:ext cx="5252720" cy="6282439"/>
          </a:xfrm>
        </p:spPr>
        <p:txBody>
          <a:bodyPr/>
          <a:lstStyle/>
          <a:p>
            <a:pPr marL="457200" indent="-457200">
              <a:spcBef>
                <a:spcPts val="600"/>
              </a:spcBef>
              <a:buFont typeface="+mj-lt"/>
              <a:buAutoNum type="arabicPeriod"/>
            </a:pPr>
            <a:r>
              <a:rPr lang="en-US" sz="1800">
                <a:latin typeface="Calibri"/>
                <a:ea typeface="+mj-lt"/>
                <a:cs typeface="+mj-lt"/>
              </a:rPr>
              <a:t>Ports, Waterways &amp; Coastal Security</a:t>
            </a:r>
          </a:p>
          <a:p>
            <a:pPr marL="457200" indent="-457200">
              <a:spcBef>
                <a:spcPts val="600"/>
              </a:spcBef>
              <a:buFont typeface="+mj-lt"/>
              <a:buAutoNum type="arabicPeriod"/>
            </a:pPr>
            <a:r>
              <a:rPr lang="en-US" sz="1800">
                <a:latin typeface="Calibri"/>
                <a:ea typeface="+mj-lt"/>
                <a:cs typeface="+mj-lt"/>
              </a:rPr>
              <a:t>Drug Interdiction</a:t>
            </a:r>
          </a:p>
          <a:p>
            <a:pPr marL="457200" indent="-457200">
              <a:spcBef>
                <a:spcPts val="600"/>
              </a:spcBef>
              <a:buFont typeface="+mj-lt"/>
              <a:buAutoNum type="arabicPeriod"/>
            </a:pPr>
            <a:r>
              <a:rPr lang="en-US" sz="1800">
                <a:latin typeface="Calibri"/>
                <a:ea typeface="+mj-lt"/>
                <a:cs typeface="+mj-lt"/>
              </a:rPr>
              <a:t>Aids to Navigation </a:t>
            </a:r>
            <a:br>
              <a:rPr lang="en-US" sz="1800">
                <a:latin typeface="Calibri"/>
                <a:ea typeface="+mj-lt"/>
                <a:cs typeface="+mj-lt"/>
              </a:rPr>
            </a:br>
            <a:r>
              <a:rPr lang="en-US" sz="1400">
                <a:latin typeface="Calibri"/>
                <a:ea typeface="+mj-lt"/>
                <a:cs typeface="+mj-lt"/>
              </a:rPr>
              <a:t>(ATON: including maintaining the nation's lighthouses, buoys &amp; VTS; legacy ATON missions including lightships &amp; LORAN)</a:t>
            </a:r>
          </a:p>
          <a:p>
            <a:pPr marL="457200" indent="-457200">
              <a:spcBef>
                <a:spcPts val="600"/>
              </a:spcBef>
              <a:buFont typeface="+mj-lt"/>
              <a:buAutoNum type="arabicPeriod"/>
            </a:pPr>
            <a:r>
              <a:rPr lang="en-US" sz="1800">
                <a:latin typeface="Calibri"/>
                <a:ea typeface="+mj-lt"/>
                <a:cs typeface="+mj-lt"/>
              </a:rPr>
              <a:t>Search &amp; Rescue (SAR)</a:t>
            </a:r>
          </a:p>
          <a:p>
            <a:pPr marL="457200" indent="-457200">
              <a:spcBef>
                <a:spcPts val="600"/>
              </a:spcBef>
              <a:buFont typeface="+mj-lt"/>
              <a:buAutoNum type="arabicPeriod"/>
            </a:pPr>
            <a:r>
              <a:rPr lang="en-US" sz="1800">
                <a:latin typeface="Calibri"/>
                <a:ea typeface="+mj-lt"/>
                <a:cs typeface="+mj-lt"/>
              </a:rPr>
              <a:t>Living Marine Resources</a:t>
            </a:r>
          </a:p>
          <a:p>
            <a:pPr marL="457200" indent="-457200">
              <a:spcBef>
                <a:spcPts val="600"/>
              </a:spcBef>
              <a:buFont typeface="+mj-lt"/>
              <a:buAutoNum type="arabicPeriod"/>
            </a:pPr>
            <a:r>
              <a:rPr lang="en-US" sz="1800">
                <a:latin typeface="Calibri"/>
                <a:ea typeface="+mj-lt"/>
                <a:cs typeface="+mj-lt"/>
              </a:rPr>
              <a:t>Marine Safety</a:t>
            </a:r>
          </a:p>
          <a:p>
            <a:pPr marL="457200" indent="-457200">
              <a:spcBef>
                <a:spcPts val="600"/>
              </a:spcBef>
              <a:buFont typeface="+mj-lt"/>
              <a:buAutoNum type="arabicPeriod"/>
            </a:pPr>
            <a:r>
              <a:rPr lang="en-US" sz="1800">
                <a:latin typeface="Calibri"/>
                <a:ea typeface="+mj-lt"/>
                <a:cs typeface="+mj-lt"/>
              </a:rPr>
              <a:t>Defense Readiness (National Security &amp; Military Preparedness)</a:t>
            </a:r>
          </a:p>
          <a:p>
            <a:pPr marL="457200" indent="-457200">
              <a:spcBef>
                <a:spcPts val="600"/>
              </a:spcBef>
              <a:buFont typeface="+mj-lt"/>
              <a:buAutoNum type="arabicPeriod"/>
            </a:pPr>
            <a:r>
              <a:rPr lang="en-US" sz="1800">
                <a:latin typeface="Calibri"/>
                <a:ea typeface="+mj-lt"/>
                <a:cs typeface="+mj-lt"/>
              </a:rPr>
              <a:t>Migrant Interdiction</a:t>
            </a:r>
          </a:p>
          <a:p>
            <a:pPr marL="457200" indent="-457200">
              <a:spcBef>
                <a:spcPts val="600"/>
              </a:spcBef>
              <a:buFont typeface="+mj-lt"/>
              <a:buAutoNum type="arabicPeriod"/>
            </a:pPr>
            <a:r>
              <a:rPr lang="en-US" sz="1800">
                <a:latin typeface="Calibri"/>
                <a:ea typeface="+mj-lt"/>
                <a:cs typeface="+mj-lt"/>
              </a:rPr>
              <a:t>Maritime Environmental Protection</a:t>
            </a:r>
          </a:p>
          <a:p>
            <a:pPr marL="457200" indent="-457200">
              <a:spcBef>
                <a:spcPts val="600"/>
              </a:spcBef>
              <a:buFont typeface="+mj-lt"/>
              <a:buAutoNum type="arabicPeriod"/>
            </a:pPr>
            <a:r>
              <a:rPr lang="en-US" sz="1800">
                <a:latin typeface="Calibri"/>
                <a:ea typeface="+mj-lt"/>
                <a:cs typeface="+mj-lt"/>
              </a:rPr>
              <a:t>Law Enforcement </a:t>
            </a:r>
          </a:p>
          <a:p>
            <a:pPr marL="457200" indent="-457200">
              <a:spcBef>
                <a:spcPts val="600"/>
              </a:spcBef>
              <a:buFont typeface="+mj-lt"/>
              <a:buAutoNum type="arabicPeriod"/>
            </a:pPr>
            <a:r>
              <a:rPr lang="en-US" sz="1800">
                <a:latin typeface="Calibri"/>
                <a:ea typeface="+mj-lt"/>
                <a:cs typeface="+mj-lt"/>
              </a:rPr>
              <a:t>*</a:t>
            </a:r>
            <a:r>
              <a:rPr lang="en-US" sz="1800">
                <a:solidFill>
                  <a:schemeClr val="bg2">
                    <a:lumMod val="75000"/>
                  </a:schemeClr>
                </a:solidFill>
                <a:latin typeface="Calibri"/>
                <a:ea typeface="+mj-lt"/>
                <a:cs typeface="+mj-lt"/>
              </a:rPr>
              <a:t>Polar, Ice &amp; Alaska Operations (including the International Ice Patrol)</a:t>
            </a:r>
            <a:endParaRPr lang="en-US" sz="1800">
              <a:latin typeface="Calibri"/>
              <a:ea typeface="+mj-lt"/>
              <a:cs typeface="Calibri"/>
            </a:endParaRPr>
          </a:p>
        </p:txBody>
      </p:sp>
      <p:sp>
        <p:nvSpPr>
          <p:cNvPr id="4" name="Slide Number Placeholder 3">
            <a:extLst>
              <a:ext uri="{FF2B5EF4-FFF2-40B4-BE49-F238E27FC236}">
                <a16:creationId xmlns:a16="http://schemas.microsoft.com/office/drawing/2014/main" id="{429B5676-1546-0323-2F05-B32F5E087405}"/>
              </a:ext>
            </a:extLst>
          </p:cNvPr>
          <p:cNvSpPr>
            <a:spLocks noGrp="1"/>
          </p:cNvSpPr>
          <p:nvPr>
            <p:ph type="sldNum" sz="quarter" idx="10"/>
          </p:nvPr>
        </p:nvSpPr>
        <p:spPr/>
        <p:txBody>
          <a:bodyPr/>
          <a:lstStyle/>
          <a:p>
            <a:pPr>
              <a:defRPr/>
            </a:pPr>
            <a:fld id="{53D68D1E-BC5A-4C5E-8E14-92710CDFF759}" type="slidenum">
              <a:rPr lang="en-US" altLang="en-US"/>
              <a:pPr>
                <a:defRPr/>
              </a:pPr>
              <a:t>4</a:t>
            </a:fld>
            <a:endParaRPr lang="en-US" altLang="en-US"/>
          </a:p>
        </p:txBody>
      </p:sp>
      <p:pic>
        <p:nvPicPr>
          <p:cNvPr id="6" name="Picture 5">
            <a:extLst>
              <a:ext uri="{FF2B5EF4-FFF2-40B4-BE49-F238E27FC236}">
                <a16:creationId xmlns:a16="http://schemas.microsoft.com/office/drawing/2014/main" id="{53B16090-1A4D-6123-3CF3-C3B5706EA3CD}"/>
              </a:ext>
            </a:extLst>
          </p:cNvPr>
          <p:cNvPicPr>
            <a:picLocks noChangeAspect="1"/>
          </p:cNvPicPr>
          <p:nvPr/>
        </p:nvPicPr>
        <p:blipFill>
          <a:blip r:embed="rId3"/>
          <a:stretch>
            <a:fillRect/>
          </a:stretch>
        </p:blipFill>
        <p:spPr>
          <a:xfrm>
            <a:off x="5506720" y="3774133"/>
            <a:ext cx="3291840" cy="160738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a:extLst>
              <a:ext uri="{FF2B5EF4-FFF2-40B4-BE49-F238E27FC236}">
                <a16:creationId xmlns:a16="http://schemas.microsoft.com/office/drawing/2014/main" id="{DFE3A5E0-DFCA-30FA-A648-F132A38DE4CD}"/>
              </a:ext>
            </a:extLst>
          </p:cNvPr>
          <p:cNvPicPr>
            <a:picLocks noChangeAspect="1"/>
          </p:cNvPicPr>
          <p:nvPr/>
        </p:nvPicPr>
        <p:blipFill>
          <a:blip r:embed="rId4"/>
          <a:stretch>
            <a:fillRect/>
          </a:stretch>
        </p:blipFill>
        <p:spPr>
          <a:xfrm>
            <a:off x="5518319" y="1341130"/>
            <a:ext cx="3291840" cy="212246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972B763F-15AC-2F58-5D06-BA38618AE70F}"/>
                  </a:ext>
                </a:extLst>
              </p14:cNvPr>
              <p14:cNvContentPartPr/>
              <p14:nvPr/>
            </p14:nvContentPartPr>
            <p14:xfrm>
              <a:off x="-3485820" y="1044966"/>
              <a:ext cx="360" cy="360"/>
            </p14:xfrm>
          </p:contentPart>
        </mc:Choice>
        <mc:Fallback xmlns="">
          <p:pic>
            <p:nvPicPr>
              <p:cNvPr id="5" name="Ink 4">
                <a:extLst>
                  <a:ext uri="{FF2B5EF4-FFF2-40B4-BE49-F238E27FC236}">
                    <a16:creationId xmlns:a16="http://schemas.microsoft.com/office/drawing/2014/main" id="{972B763F-15AC-2F58-5D06-BA38618AE70F}"/>
                  </a:ext>
                </a:extLst>
              </p:cNvPr>
              <p:cNvPicPr/>
              <p:nvPr/>
            </p:nvPicPr>
            <p:blipFill>
              <a:blip r:embed="rId6"/>
              <a:stretch>
                <a:fillRect/>
              </a:stretch>
            </p:blipFill>
            <p:spPr>
              <a:xfrm>
                <a:off x="-3491940" y="1038846"/>
                <a:ext cx="12600" cy="12600"/>
              </a:xfrm>
              <a:prstGeom prst="rect">
                <a:avLst/>
              </a:prstGeom>
            </p:spPr>
          </p:pic>
        </mc:Fallback>
      </mc:AlternateContent>
    </p:spTree>
    <p:extLst>
      <p:ext uri="{BB962C8B-B14F-4D97-AF65-F5344CB8AC3E}">
        <p14:creationId xmlns:p14="http://schemas.microsoft.com/office/powerpoint/2010/main" val="135959500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63313-0E34-ED64-CF76-DF2C8C15BB83}"/>
              </a:ext>
            </a:extLst>
          </p:cNvPr>
          <p:cNvSpPr>
            <a:spLocks noGrp="1"/>
          </p:cNvSpPr>
          <p:nvPr>
            <p:ph type="title"/>
          </p:nvPr>
        </p:nvSpPr>
        <p:spPr/>
        <p:txBody>
          <a:bodyPr/>
          <a:lstStyle/>
          <a:p>
            <a:r>
              <a:rPr lang="en-US" dirty="0">
                <a:ea typeface="Verdana"/>
              </a:rPr>
              <a:t>On an average day, the Coast Guard will…</a:t>
            </a:r>
            <a:endParaRPr lang="en-US" dirty="0"/>
          </a:p>
        </p:txBody>
      </p:sp>
      <p:sp>
        <p:nvSpPr>
          <p:cNvPr id="4" name="Slide Number Placeholder 3">
            <a:extLst>
              <a:ext uri="{FF2B5EF4-FFF2-40B4-BE49-F238E27FC236}">
                <a16:creationId xmlns:a16="http://schemas.microsoft.com/office/drawing/2014/main" id="{429B5676-1546-0323-2F05-B32F5E087405}"/>
              </a:ext>
            </a:extLst>
          </p:cNvPr>
          <p:cNvSpPr>
            <a:spLocks noGrp="1"/>
          </p:cNvSpPr>
          <p:nvPr>
            <p:ph type="sldNum" sz="quarter" idx="10"/>
          </p:nvPr>
        </p:nvSpPr>
        <p:spPr/>
        <p:txBody>
          <a:bodyPr/>
          <a:lstStyle/>
          <a:p>
            <a:pPr>
              <a:defRPr/>
            </a:pPr>
            <a:fld id="{53D68D1E-BC5A-4C5E-8E14-92710CDFF759}" type="slidenum">
              <a:rPr lang="en-US" altLang="en-US"/>
              <a:pPr>
                <a:defRPr/>
              </a:pPr>
              <a:t>5</a:t>
            </a:fld>
            <a:endParaRPr lang="en-US" altLang="en-US"/>
          </a:p>
        </p:txBody>
      </p:sp>
      <p:pic>
        <p:nvPicPr>
          <p:cNvPr id="9" name="Picture 8">
            <a:extLst>
              <a:ext uri="{FF2B5EF4-FFF2-40B4-BE49-F238E27FC236}">
                <a16:creationId xmlns:a16="http://schemas.microsoft.com/office/drawing/2014/main" id="{E84E60E8-E856-C389-82DD-3874C7BD40B2}"/>
              </a:ext>
            </a:extLst>
          </p:cNvPr>
          <p:cNvPicPr>
            <a:picLocks noChangeAspect="1"/>
          </p:cNvPicPr>
          <p:nvPr/>
        </p:nvPicPr>
        <p:blipFill rotWithShape="1">
          <a:blip r:embed="rId3"/>
          <a:srcRect b="24759"/>
          <a:stretch/>
        </p:blipFill>
        <p:spPr>
          <a:xfrm>
            <a:off x="947738" y="1168400"/>
            <a:ext cx="7248525" cy="505968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9732240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F53DF-9569-BB18-1722-0D36869BB9BC}"/>
              </a:ext>
            </a:extLst>
          </p:cNvPr>
          <p:cNvSpPr>
            <a:spLocks noGrp="1"/>
          </p:cNvSpPr>
          <p:nvPr>
            <p:ph type="title"/>
          </p:nvPr>
        </p:nvSpPr>
        <p:spPr/>
        <p:txBody>
          <a:bodyPr/>
          <a:lstStyle/>
          <a:p>
            <a:r>
              <a:rPr lang="en-US" dirty="0"/>
              <a:t>Base Organization</a:t>
            </a:r>
          </a:p>
        </p:txBody>
      </p:sp>
      <p:sp>
        <p:nvSpPr>
          <p:cNvPr id="3" name="Content Placeholder 2">
            <a:extLst>
              <a:ext uri="{FF2B5EF4-FFF2-40B4-BE49-F238E27FC236}">
                <a16:creationId xmlns:a16="http://schemas.microsoft.com/office/drawing/2014/main" id="{E70982A6-9C7D-6F84-78B7-4592990B6E9E}"/>
              </a:ext>
            </a:extLst>
          </p:cNvPr>
          <p:cNvSpPr>
            <a:spLocks noGrp="1"/>
          </p:cNvSpPr>
          <p:nvPr>
            <p:ph idx="1"/>
          </p:nvPr>
        </p:nvSpPr>
        <p:spPr>
          <a:xfrm>
            <a:off x="457199" y="870217"/>
            <a:ext cx="8229600" cy="4525962"/>
          </a:xfrm>
        </p:spPr>
        <p:txBody>
          <a:bodyPr/>
          <a:lstStyle/>
          <a:p>
            <a:pPr marL="0" indent="0">
              <a:defRPr/>
            </a:pPr>
            <a:r>
              <a:rPr lang="en-US" sz="1900" dirty="0">
                <a:solidFill>
                  <a:schemeClr val="tx1"/>
                </a:solidFill>
                <a:latin typeface="Calibri"/>
                <a:cs typeface="Calibri"/>
              </a:rPr>
              <a:t>Bases are located at all major force concentrations &amp; integrate field mission support delivery across 7 departments &amp; 75 mission support business </a:t>
            </a:r>
            <a:r>
              <a:rPr lang="en-US" sz="2000" dirty="0">
                <a:solidFill>
                  <a:schemeClr val="tx1"/>
                </a:solidFill>
                <a:latin typeface="Calibri"/>
                <a:cs typeface="Calibri"/>
              </a:rPr>
              <a:t>lines (base services).</a:t>
            </a:r>
          </a:p>
        </p:txBody>
      </p:sp>
      <p:sp>
        <p:nvSpPr>
          <p:cNvPr id="4" name="Slide Number Placeholder 3">
            <a:extLst>
              <a:ext uri="{FF2B5EF4-FFF2-40B4-BE49-F238E27FC236}">
                <a16:creationId xmlns:a16="http://schemas.microsoft.com/office/drawing/2014/main" id="{329D664B-AE80-247B-4D60-B15C1DBDEA1F}"/>
              </a:ext>
            </a:extLst>
          </p:cNvPr>
          <p:cNvSpPr>
            <a:spLocks noGrp="1"/>
          </p:cNvSpPr>
          <p:nvPr>
            <p:ph type="sldNum" sz="quarter" idx="10"/>
          </p:nvPr>
        </p:nvSpPr>
        <p:spPr/>
        <p:txBody>
          <a:bodyPr/>
          <a:lstStyle/>
          <a:p>
            <a:pPr>
              <a:defRPr/>
            </a:pPr>
            <a:fld id="{53D68D1E-BC5A-4C5E-8E14-92710CDFF759}" type="slidenum">
              <a:rPr lang="en-US" altLang="en-US" smtClean="0"/>
              <a:pPr>
                <a:defRPr/>
              </a:pPr>
              <a:t>6</a:t>
            </a:fld>
            <a:endParaRPr lang="en-US" altLang="en-US"/>
          </a:p>
        </p:txBody>
      </p:sp>
      <p:pic>
        <p:nvPicPr>
          <p:cNvPr id="8" name="Picture 7">
            <a:extLst>
              <a:ext uri="{FF2B5EF4-FFF2-40B4-BE49-F238E27FC236}">
                <a16:creationId xmlns:a16="http://schemas.microsoft.com/office/drawing/2014/main" id="{5A65DD08-EE25-0F9F-E6EE-59AF87B6F4C3}"/>
              </a:ext>
            </a:extLst>
          </p:cNvPr>
          <p:cNvPicPr>
            <a:picLocks noChangeAspect="1"/>
          </p:cNvPicPr>
          <p:nvPr/>
        </p:nvPicPr>
        <p:blipFill>
          <a:blip r:embed="rId3"/>
          <a:stretch>
            <a:fillRect/>
          </a:stretch>
        </p:blipFill>
        <p:spPr>
          <a:xfrm>
            <a:off x="0" y="1461821"/>
            <a:ext cx="9144000" cy="5396179"/>
          </a:xfrm>
          <a:prstGeom prst="rect">
            <a:avLst/>
          </a:prstGeom>
        </p:spPr>
      </p:pic>
      <p:sp>
        <p:nvSpPr>
          <p:cNvPr id="5" name="Star: 5 Points 4">
            <a:extLst>
              <a:ext uri="{FF2B5EF4-FFF2-40B4-BE49-F238E27FC236}">
                <a16:creationId xmlns:a16="http://schemas.microsoft.com/office/drawing/2014/main" id="{D55128BF-1C83-064D-7692-1EC003957974}"/>
              </a:ext>
            </a:extLst>
          </p:cNvPr>
          <p:cNvSpPr/>
          <p:nvPr/>
        </p:nvSpPr>
        <p:spPr bwMode="auto">
          <a:xfrm>
            <a:off x="0" y="5484894"/>
            <a:ext cx="457199" cy="404732"/>
          </a:xfrm>
          <a:prstGeom prst="star5">
            <a:avLst/>
          </a:prstGeom>
          <a:solidFill>
            <a:srgbClr val="CCCCFF"/>
          </a:solidFill>
          <a:ln w="9525" cap="flat" cmpd="sng" algn="ctr">
            <a:solidFill>
              <a:srgbClr val="092565"/>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l" defTabSz="865188" rtl="0" eaLnBrk="1" fontAlgn="base" latinLnBrk="0" hangingPunct="1">
              <a:lnSpc>
                <a:spcPct val="100000"/>
              </a:lnSpc>
              <a:spcBef>
                <a:spcPct val="0"/>
              </a:spcBef>
              <a:spcAft>
                <a:spcPct val="0"/>
              </a:spcAft>
              <a:buClrTx/>
              <a:buSzTx/>
              <a:buFontTx/>
              <a:buNone/>
              <a:tabLst/>
            </a:pPr>
            <a:endParaRPr kumimoji="0" lang="en-US" sz="2000" b="0" i="0" u="none" strike="noStrike" cap="none" normalizeH="0" baseline="0">
              <a:ln>
                <a:noFill/>
              </a:ln>
              <a:solidFill>
                <a:srgbClr val="092565"/>
              </a:solidFill>
              <a:effectLst/>
              <a:latin typeface="Times New Roman" pitchFamily="18" charset="0"/>
            </a:endParaRPr>
          </a:p>
        </p:txBody>
      </p:sp>
    </p:spTree>
    <p:extLst>
      <p:ext uri="{BB962C8B-B14F-4D97-AF65-F5344CB8AC3E}">
        <p14:creationId xmlns:p14="http://schemas.microsoft.com/office/powerpoint/2010/main" val="1471036400"/>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D1305-1EA0-0745-56B6-BF6A5FA22BE9}"/>
              </a:ext>
            </a:extLst>
          </p:cNvPr>
          <p:cNvSpPr>
            <a:spLocks noGrp="1"/>
          </p:cNvSpPr>
          <p:nvPr>
            <p:ph type="title"/>
          </p:nvPr>
        </p:nvSpPr>
        <p:spPr/>
        <p:txBody>
          <a:bodyPr/>
          <a:lstStyle/>
          <a:p>
            <a:r>
              <a:rPr lang="en-US" dirty="0"/>
              <a:t>Base Charleston - Contracting Team</a:t>
            </a:r>
          </a:p>
        </p:txBody>
      </p:sp>
      <p:sp>
        <p:nvSpPr>
          <p:cNvPr id="3" name="Content Placeholder 2">
            <a:extLst>
              <a:ext uri="{FF2B5EF4-FFF2-40B4-BE49-F238E27FC236}">
                <a16:creationId xmlns:a16="http://schemas.microsoft.com/office/drawing/2014/main" id="{ED742F1F-7EDA-9586-586E-C39DEA8163D2}"/>
              </a:ext>
            </a:extLst>
          </p:cNvPr>
          <p:cNvSpPr>
            <a:spLocks noGrp="1"/>
          </p:cNvSpPr>
          <p:nvPr>
            <p:ph idx="1"/>
          </p:nvPr>
        </p:nvSpPr>
        <p:spPr/>
        <p:txBody>
          <a:bodyPr/>
          <a:lstStyle/>
          <a:p>
            <a:r>
              <a:rPr lang="en-US" sz="2000" dirty="0"/>
              <a:t>Senior Field Contracting Officer</a:t>
            </a:r>
          </a:p>
          <a:p>
            <a:r>
              <a:rPr lang="en-US" sz="2000" dirty="0"/>
              <a:t>		- Shannon Bistline </a:t>
            </a:r>
          </a:p>
          <a:p>
            <a:r>
              <a:rPr lang="en-US" sz="2000" dirty="0"/>
              <a:t>Purchasing Agent – Contracting Officer</a:t>
            </a:r>
          </a:p>
          <a:p>
            <a:r>
              <a:rPr lang="en-US" sz="2000" dirty="0"/>
              <a:t> 		- Julia Kline</a:t>
            </a:r>
          </a:p>
          <a:p>
            <a:r>
              <a:rPr lang="en-US" sz="2000" dirty="0"/>
              <a:t>Office Chief – Contracting Officer</a:t>
            </a:r>
          </a:p>
          <a:p>
            <a:r>
              <a:rPr lang="en-US" sz="2000" dirty="0"/>
              <a:t>		- SKC Adam Hitchcox</a:t>
            </a:r>
          </a:p>
          <a:p>
            <a:r>
              <a:rPr lang="en-US" sz="2000" dirty="0"/>
              <a:t>Contracting Specialist</a:t>
            </a:r>
          </a:p>
          <a:p>
            <a:r>
              <a:rPr lang="en-US" sz="2000" dirty="0"/>
              <a:t>		- SK1 Jeffrey Andrade</a:t>
            </a:r>
          </a:p>
          <a:p>
            <a:r>
              <a:rPr lang="en-US" sz="2000" dirty="0"/>
              <a:t>Shared inbox:  SMB-BaseCharleston-RST7N-PurchasingContracting@uscg.mil</a:t>
            </a:r>
          </a:p>
        </p:txBody>
      </p:sp>
      <p:sp>
        <p:nvSpPr>
          <p:cNvPr id="4" name="Slide Number Placeholder 3">
            <a:extLst>
              <a:ext uri="{FF2B5EF4-FFF2-40B4-BE49-F238E27FC236}">
                <a16:creationId xmlns:a16="http://schemas.microsoft.com/office/drawing/2014/main" id="{9076D438-2843-7913-B92E-3374A43A14C3}"/>
              </a:ext>
            </a:extLst>
          </p:cNvPr>
          <p:cNvSpPr>
            <a:spLocks noGrp="1"/>
          </p:cNvSpPr>
          <p:nvPr>
            <p:ph type="sldNum" sz="quarter" idx="10"/>
          </p:nvPr>
        </p:nvSpPr>
        <p:spPr/>
        <p:txBody>
          <a:bodyPr/>
          <a:lstStyle/>
          <a:p>
            <a:pPr>
              <a:defRPr/>
            </a:pPr>
            <a:fld id="{53D68D1E-BC5A-4C5E-8E14-92710CDFF759}" type="slidenum">
              <a:rPr lang="en-US" altLang="en-US" smtClean="0"/>
              <a:pPr>
                <a:defRPr/>
              </a:pPr>
              <a:t>7</a:t>
            </a:fld>
            <a:endParaRPr lang="en-US" altLang="en-US"/>
          </a:p>
        </p:txBody>
      </p:sp>
    </p:spTree>
    <p:extLst>
      <p:ext uri="{BB962C8B-B14F-4D97-AF65-F5344CB8AC3E}">
        <p14:creationId xmlns:p14="http://schemas.microsoft.com/office/powerpoint/2010/main" val="238735090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3EB83EE-9E8A-D9F2-A6A8-B8B0A1CF586E}"/>
              </a:ext>
            </a:extLst>
          </p:cNvPr>
          <p:cNvSpPr>
            <a:spLocks noGrp="1"/>
          </p:cNvSpPr>
          <p:nvPr>
            <p:ph idx="1"/>
          </p:nvPr>
        </p:nvSpPr>
        <p:spPr>
          <a:xfrm>
            <a:off x="476250" y="1042988"/>
            <a:ext cx="4095750" cy="4525962"/>
          </a:xfrm>
        </p:spPr>
        <p:txBody>
          <a:bodyPr/>
          <a:lstStyle/>
          <a:p>
            <a:pPr marL="285750" indent="-285750">
              <a:buFont typeface="Arial" panose="020B0604020202020204" pitchFamily="34" charset="0"/>
              <a:buChar char="•"/>
              <a:defRPr/>
            </a:pPr>
            <a:r>
              <a:rPr lang="en-US" sz="2000" dirty="0">
                <a:solidFill>
                  <a:schemeClr val="tx1"/>
                </a:solidFill>
                <a:latin typeface="Calibri" panose="020F0502020204030204" pitchFamily="34" charset="0"/>
                <a:cs typeface="Calibri" panose="020F0502020204030204" pitchFamily="34" charset="0"/>
              </a:rPr>
              <a:t>Provides local mission support services to 11 tenant commands </a:t>
            </a:r>
          </a:p>
          <a:p>
            <a:pPr marL="285750" indent="-285750">
              <a:buFont typeface="Arial" panose="020B0604020202020204" pitchFamily="34" charset="0"/>
              <a:buChar char="•"/>
              <a:defRPr/>
            </a:pPr>
            <a:r>
              <a:rPr lang="en-US" sz="2000" dirty="0">
                <a:solidFill>
                  <a:schemeClr val="tx1"/>
                </a:solidFill>
                <a:latin typeface="Calibri" panose="020F0502020204030204" pitchFamily="34" charset="0"/>
                <a:cs typeface="Calibri" panose="020F0502020204030204" pitchFamily="34" charset="0"/>
              </a:rPr>
              <a:t>Provides regional support to Coast Guard units in SC, GA, and northeastern FL </a:t>
            </a:r>
          </a:p>
          <a:p>
            <a:pPr marL="285750" indent="-285750">
              <a:buFont typeface="Arial" panose="020B0604020202020204" pitchFamily="34" charset="0"/>
              <a:buChar char="•"/>
              <a:defRPr/>
            </a:pPr>
            <a:r>
              <a:rPr lang="en-US" sz="2000" dirty="0">
                <a:solidFill>
                  <a:schemeClr val="tx1"/>
                </a:solidFill>
                <a:latin typeface="Calibri" panose="020F0502020204030204" pitchFamily="34" charset="0"/>
                <a:cs typeface="Calibri" panose="020F0502020204030204" pitchFamily="34" charset="0"/>
              </a:rPr>
              <a:t>Split campuses:</a:t>
            </a:r>
          </a:p>
          <a:p>
            <a:pPr marL="636588" lvl="1" indent="-285750">
              <a:buFont typeface="Arial" panose="020B0604020202020204" pitchFamily="34" charset="0"/>
              <a:buChar char="•"/>
              <a:defRPr/>
            </a:pPr>
            <a:r>
              <a:rPr lang="en-US" sz="1600" b="1" dirty="0">
                <a:solidFill>
                  <a:schemeClr val="tx1"/>
                </a:solidFill>
                <a:latin typeface="Calibri" panose="020F0502020204030204" pitchFamily="34" charset="0"/>
                <a:cs typeface="Calibri" panose="020F0502020204030204" pitchFamily="34" charset="0"/>
              </a:rPr>
              <a:t>North Charleston (Register Street)</a:t>
            </a:r>
          </a:p>
          <a:p>
            <a:pPr marL="636588" lvl="1" indent="-285750">
              <a:buFont typeface="Arial" panose="020B0604020202020204" pitchFamily="34" charset="0"/>
              <a:buChar char="•"/>
              <a:defRPr/>
            </a:pPr>
            <a:r>
              <a:rPr lang="en-US" sz="1600" b="1" dirty="0">
                <a:solidFill>
                  <a:schemeClr val="tx1"/>
                </a:solidFill>
                <a:latin typeface="Calibri" panose="020F0502020204030204" pitchFamily="34" charset="0"/>
                <a:cs typeface="Calibri" panose="020F0502020204030204" pitchFamily="34" charset="0"/>
              </a:rPr>
              <a:t>Charleston (</a:t>
            </a:r>
            <a:r>
              <a:rPr lang="en-US" sz="1600" b="1" dirty="0" err="1">
                <a:solidFill>
                  <a:schemeClr val="tx1"/>
                </a:solidFill>
                <a:latin typeface="Calibri" panose="020F0502020204030204" pitchFamily="34" charset="0"/>
                <a:cs typeface="Calibri" panose="020F0502020204030204" pitchFamily="34" charset="0"/>
              </a:rPr>
              <a:t>Tradd</a:t>
            </a:r>
            <a:r>
              <a:rPr lang="en-US" sz="1600" b="1" dirty="0">
                <a:solidFill>
                  <a:schemeClr val="tx1"/>
                </a:solidFill>
                <a:latin typeface="Calibri" panose="020F0502020204030204" pitchFamily="34" charset="0"/>
                <a:cs typeface="Calibri" panose="020F0502020204030204" pitchFamily="34" charset="0"/>
              </a:rPr>
              <a:t> Street)</a:t>
            </a:r>
          </a:p>
          <a:p>
            <a:pPr>
              <a:defRPr/>
            </a:pPr>
            <a:endParaRPr lang="en-US" sz="2000" b="0" dirty="0">
              <a:solidFill>
                <a:schemeClr val="tx1"/>
              </a:solidFill>
              <a:latin typeface="Calibri" panose="020F0502020204030204" pitchFamily="34" charset="0"/>
              <a:cs typeface="Calibri" panose="020F0502020204030204" pitchFamily="34" charset="0"/>
            </a:endParaRPr>
          </a:p>
        </p:txBody>
      </p:sp>
      <p:sp>
        <p:nvSpPr>
          <p:cNvPr id="10243" name="Slide Number Placeholder 3">
            <a:extLst>
              <a:ext uri="{FF2B5EF4-FFF2-40B4-BE49-F238E27FC236}">
                <a16:creationId xmlns:a16="http://schemas.microsoft.com/office/drawing/2014/main" id="{908D924C-1396-FAEE-0712-0CA3986104D3}"/>
              </a:ext>
            </a:extLst>
          </p:cNvPr>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rgbClr val="092565"/>
                </a:solidFill>
                <a:latin typeface="Times New Roman" panose="02020603050405020304" pitchFamily="18" charset="0"/>
                <a:cs typeface="Arial" panose="020B0604020202020204" pitchFamily="34" charset="0"/>
              </a:defRPr>
            </a:lvl1pPr>
            <a:lvl2pPr marL="742950" indent="-285750">
              <a:defRPr sz="2000">
                <a:solidFill>
                  <a:srgbClr val="092565"/>
                </a:solidFill>
                <a:latin typeface="Times New Roman" panose="02020603050405020304" pitchFamily="18" charset="0"/>
                <a:cs typeface="Arial" panose="020B0604020202020204" pitchFamily="34" charset="0"/>
              </a:defRPr>
            </a:lvl2pPr>
            <a:lvl3pPr marL="1143000" indent="-228600">
              <a:defRPr sz="2000">
                <a:solidFill>
                  <a:srgbClr val="092565"/>
                </a:solidFill>
                <a:latin typeface="Times New Roman" panose="02020603050405020304" pitchFamily="18" charset="0"/>
                <a:cs typeface="Arial" panose="020B0604020202020204" pitchFamily="34" charset="0"/>
              </a:defRPr>
            </a:lvl3pPr>
            <a:lvl4pPr marL="1600200" indent="-228600">
              <a:defRPr sz="2000">
                <a:solidFill>
                  <a:srgbClr val="092565"/>
                </a:solidFill>
                <a:latin typeface="Times New Roman" panose="02020603050405020304" pitchFamily="18" charset="0"/>
                <a:cs typeface="Arial" panose="020B0604020202020204" pitchFamily="34" charset="0"/>
              </a:defRPr>
            </a:lvl4pPr>
            <a:lvl5pPr marL="2057400" indent="-228600">
              <a:defRPr sz="2000">
                <a:solidFill>
                  <a:srgbClr val="092565"/>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000">
                <a:solidFill>
                  <a:srgbClr val="092565"/>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000">
                <a:solidFill>
                  <a:srgbClr val="092565"/>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000">
                <a:solidFill>
                  <a:srgbClr val="092565"/>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000">
                <a:solidFill>
                  <a:srgbClr val="092565"/>
                </a:solidFill>
                <a:latin typeface="Times New Roman" panose="02020603050405020304" pitchFamily="18" charset="0"/>
                <a:cs typeface="Arial" panose="020B0604020202020204" pitchFamily="34" charset="0"/>
              </a:defRPr>
            </a:lvl9pPr>
          </a:lstStyle>
          <a:p>
            <a:fld id="{45C05217-4702-407F-940E-A40451302ADB}" type="slidenum">
              <a:rPr lang="en-US" altLang="en-US" sz="900" smtClean="0">
                <a:solidFill>
                  <a:srgbClr val="FFD939"/>
                </a:solidFill>
              </a:rPr>
              <a:pPr/>
              <a:t>8</a:t>
            </a:fld>
            <a:endParaRPr lang="en-US" altLang="en-US" sz="900">
              <a:solidFill>
                <a:srgbClr val="FFD939"/>
              </a:solidFill>
            </a:endParaRPr>
          </a:p>
        </p:txBody>
      </p:sp>
      <p:sp>
        <p:nvSpPr>
          <p:cNvPr id="10244" name="Title 1">
            <a:extLst>
              <a:ext uri="{FF2B5EF4-FFF2-40B4-BE49-F238E27FC236}">
                <a16:creationId xmlns:a16="http://schemas.microsoft.com/office/drawing/2014/main" id="{8F408E98-7148-8EB5-A440-B798F0148367}"/>
              </a:ext>
            </a:extLst>
          </p:cNvPr>
          <p:cNvSpPr>
            <a:spLocks noGrp="1" noChangeArrowheads="1"/>
          </p:cNvSpPr>
          <p:nvPr>
            <p:ph type="title"/>
          </p:nvPr>
        </p:nvSpPr>
        <p:spPr/>
        <p:txBody>
          <a:bodyPr/>
          <a:lstStyle/>
          <a:p>
            <a:r>
              <a:rPr lang="en-US" altLang="en-US" dirty="0"/>
              <a:t>Base Charleston: Current State </a:t>
            </a:r>
          </a:p>
        </p:txBody>
      </p:sp>
      <p:pic>
        <p:nvPicPr>
          <p:cNvPr id="6" name="Picture 5">
            <a:extLst>
              <a:ext uri="{FF2B5EF4-FFF2-40B4-BE49-F238E27FC236}">
                <a16:creationId xmlns:a16="http://schemas.microsoft.com/office/drawing/2014/main" id="{4DC6F644-28BB-C6F1-0BF4-82BCDC7094C0}"/>
              </a:ext>
            </a:extLst>
          </p:cNvPr>
          <p:cNvPicPr>
            <a:picLocks noChangeAspect="1"/>
          </p:cNvPicPr>
          <p:nvPr/>
        </p:nvPicPr>
        <p:blipFill>
          <a:blip r:embed="rId3"/>
          <a:stretch>
            <a:fillRect/>
          </a:stretch>
        </p:blipFill>
        <p:spPr>
          <a:xfrm>
            <a:off x="5062538" y="1042988"/>
            <a:ext cx="3879850"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0246" name="Line 2408">
            <a:extLst>
              <a:ext uri="{FF2B5EF4-FFF2-40B4-BE49-F238E27FC236}">
                <a16:creationId xmlns:a16="http://schemas.microsoft.com/office/drawing/2014/main" id="{14EB66F2-D6E1-F823-02A0-7A93310B4D35}"/>
              </a:ext>
            </a:extLst>
          </p:cNvPr>
          <p:cNvSpPr>
            <a:spLocks noChangeShapeType="1"/>
          </p:cNvSpPr>
          <p:nvPr/>
        </p:nvSpPr>
        <p:spPr bwMode="auto">
          <a:xfrm flipV="1">
            <a:off x="4148138" y="1539875"/>
            <a:ext cx="3003550" cy="1925638"/>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47" name="Line 2408">
            <a:extLst>
              <a:ext uri="{FF2B5EF4-FFF2-40B4-BE49-F238E27FC236}">
                <a16:creationId xmlns:a16="http://schemas.microsoft.com/office/drawing/2014/main" id="{4301D6CF-546C-6CF8-5597-2585450BB60B}"/>
              </a:ext>
            </a:extLst>
          </p:cNvPr>
          <p:cNvSpPr>
            <a:spLocks noChangeShapeType="1"/>
          </p:cNvSpPr>
          <p:nvPr/>
        </p:nvSpPr>
        <p:spPr bwMode="auto">
          <a:xfrm>
            <a:off x="3425825" y="3821113"/>
            <a:ext cx="3349625" cy="1357312"/>
          </a:xfrm>
          <a:prstGeom prst="line">
            <a:avLst/>
          </a:prstGeom>
          <a:noFill/>
          <a:ln w="38100">
            <a:solidFill>
              <a:srgbClr val="FF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ransition>
    <p:fade/>
  </p:transition>
</p:sld>
</file>

<file path=ppt/theme/theme1.xml><?xml version="1.0" encoding="utf-8"?>
<a:theme xmlns:a="http://schemas.openxmlformats.org/drawingml/2006/main" name="corp_template">
  <a:themeElements>
    <a:clrScheme name="corp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corp_template">
      <a:majorFont>
        <a:latin typeface="Verdan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CCCCFF"/>
        </a:solidFill>
        <a:ln w="9525" cap="flat" cmpd="sng" algn="ctr">
          <a:solidFill>
            <a:srgbClr val="092565"/>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865188"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92565"/>
            </a:solidFill>
            <a:effectLst/>
            <a:latin typeface="Times New Roman" pitchFamily="18" charset="0"/>
          </a:defRPr>
        </a:defPPr>
      </a:lstStyle>
    </a:spDef>
    <a:lnDef>
      <a:spPr bwMode="auto">
        <a:xfrm>
          <a:off x="0" y="0"/>
          <a:ext cx="1" cy="1"/>
        </a:xfrm>
        <a:custGeom>
          <a:avLst/>
          <a:gdLst/>
          <a:ahLst/>
          <a:cxnLst/>
          <a:rect l="0" t="0" r="0" b="0"/>
          <a:pathLst/>
        </a:custGeom>
        <a:solidFill>
          <a:srgbClr val="CCCCFF"/>
        </a:solidFill>
        <a:ln w="9525" cap="flat" cmpd="sng" algn="ctr">
          <a:solidFill>
            <a:srgbClr val="092565"/>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l" defTabSz="865188" rtl="0" eaLnBrk="1" fontAlgn="base" latinLnBrk="0" hangingPunct="1">
          <a:lnSpc>
            <a:spcPct val="100000"/>
          </a:lnSpc>
          <a:spcBef>
            <a:spcPct val="0"/>
          </a:spcBef>
          <a:spcAft>
            <a:spcPct val="0"/>
          </a:spcAft>
          <a:buClrTx/>
          <a:buSzTx/>
          <a:buFontTx/>
          <a:buNone/>
          <a:tabLst/>
          <a:defRPr kumimoji="0" lang="en-US" sz="2000" b="0" i="0" u="none" strike="noStrike" cap="none" normalizeH="0" baseline="0" smtClean="0">
            <a:ln>
              <a:noFill/>
            </a:ln>
            <a:solidFill>
              <a:srgbClr val="092565"/>
            </a:solidFill>
            <a:effectLst/>
            <a:latin typeface="Times New Roman" pitchFamily="18" charset="0"/>
          </a:defRPr>
        </a:defPPr>
      </a:lstStyle>
    </a:lnDef>
  </a:objectDefaults>
  <a:extraClrSchemeLst>
    <a:extraClrScheme>
      <a:clrScheme name="corp_templat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corp_templat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corp_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corp_templat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corp_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corp_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corp_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LongProperties xmlns="http://schemas.microsoft.com/office/2006/metadata/longProperties"/>
</file>

<file path=customXml/item3.xml><?xml version="1.0" encoding="utf-8"?>
<p:properties xmlns:p="http://schemas.microsoft.com/office/2006/metadata/properties" xmlns:xsi="http://www.w3.org/2001/XMLSchema-instance" xmlns:pc="http://schemas.microsoft.com/office/infopath/2007/PartnerControls">
  <documentManagement>
    <TaxCatchAll xmlns="b1659cab-fd6e-4ca1-87a4-dffbdaff7c59" xsi:nil="true"/>
    <lcf76f155ced4ddcb4097134ff3c332f xmlns="29afe670-602a-49c5-a0d0-8f32c4f09627">
      <Terms xmlns="http://schemas.microsoft.com/office/infopath/2007/PartnerControls"/>
    </lcf76f155ced4ddcb4097134ff3c332f>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86B53D141E1A5941BE17637C46625E7F" ma:contentTypeVersion="26" ma:contentTypeDescription="Create a new document." ma:contentTypeScope="" ma:versionID="e2dbe0fab97655356b990dfbe8a3a8a7">
  <xsd:schema xmlns:xsd="http://www.w3.org/2001/XMLSchema" xmlns:xs="http://www.w3.org/2001/XMLSchema" xmlns:p="http://schemas.microsoft.com/office/2006/metadata/properties" xmlns:ns2="29afe670-602a-49c5-a0d0-8f32c4f09627" xmlns:ns3="b1659cab-fd6e-4ca1-87a4-dffbdaff7c59" targetNamespace="http://schemas.microsoft.com/office/2006/metadata/properties" ma:root="true" ma:fieldsID="eae9ed86304e24a563b6425c7e247327" ns2:_="" ns3:_="">
    <xsd:import namespace="29afe670-602a-49c5-a0d0-8f32c4f09627"/>
    <xsd:import namespace="b1659cab-fd6e-4ca1-87a4-dffbdaff7c59"/>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9afe670-602a-49c5-a0d0-8f32c4f0962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7d8846e1-90b2-43c9-a6fa-8783aad2a455"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1659cab-fd6e-4ca1-87a4-dffbdaff7c59"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08baed47-e6f2-499c-b3dd-4d0ff7b44821}" ma:internalName="TaxCatchAll" ma:showField="CatchAllData" ma:web="b1659cab-fd6e-4ca1-87a4-dffbdaff7c5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34ACDB-D488-4DE7-B82D-1FD4D39463E1}">
  <ds:schemaRefs>
    <ds:schemaRef ds:uri="http://schemas.microsoft.com/sharepoint/v3/contenttype/forms"/>
  </ds:schemaRefs>
</ds:datastoreItem>
</file>

<file path=customXml/itemProps2.xml><?xml version="1.0" encoding="utf-8"?>
<ds:datastoreItem xmlns:ds="http://schemas.openxmlformats.org/officeDocument/2006/customXml" ds:itemID="{80A6C7DA-FEE5-45C8-8C50-492729906EF9}">
  <ds:schemaRefs>
    <ds:schemaRef ds:uri="http://schemas.microsoft.com/office/2006/metadata/longProperties"/>
  </ds:schemaRefs>
</ds:datastoreItem>
</file>

<file path=customXml/itemProps3.xml><?xml version="1.0" encoding="utf-8"?>
<ds:datastoreItem xmlns:ds="http://schemas.openxmlformats.org/officeDocument/2006/customXml" ds:itemID="{462C327B-5C15-4D37-96F0-30B7DD70144D}">
  <ds:schemaRefs>
    <ds:schemaRef ds:uri="http://schemas.microsoft.com/office/2006/metadata/properties"/>
    <ds:schemaRef ds:uri="http://www.w3.org/2000/xmlns/"/>
    <ds:schemaRef ds:uri="5b6c09f3-da91-4554-a85d-f477a95897cc"/>
    <ds:schemaRef ds:uri="http://www.w3.org/2001/XMLSchema-instance"/>
    <ds:schemaRef ds:uri="b5a31ff8-6085-41b6-8d6c-43ad151fa6eb"/>
    <ds:schemaRef ds:uri="http://schemas.microsoft.com/office/infopath/2007/PartnerControls"/>
  </ds:schemaRefs>
</ds:datastoreItem>
</file>

<file path=customXml/itemProps4.xml><?xml version="1.0" encoding="utf-8"?>
<ds:datastoreItem xmlns:ds="http://schemas.openxmlformats.org/officeDocument/2006/customXml" ds:itemID="{1881502F-0110-4AE8-AE89-55BFB726A598}"/>
</file>

<file path=docMetadata/LabelInfo.xml><?xml version="1.0" encoding="utf-8"?>
<clbl:labelList xmlns:clbl="http://schemas.microsoft.com/office/2020/mipLabelMetadata">
  <clbl:label id="{369ba0d5-02cb-4d2f-94fd-9212cc24b78c}" enabled="0" method="" siteId="{369ba0d5-02cb-4d2f-94fd-9212cc24b78c}" removed="1"/>
</clbl:labelList>
</file>

<file path=docProps/app.xml><?xml version="1.0" encoding="utf-8"?>
<Properties xmlns="http://schemas.openxmlformats.org/officeDocument/2006/extended-properties" xmlns:vt="http://schemas.openxmlformats.org/officeDocument/2006/docPropsVTypes">
  <Template/>
  <TotalTime>558</TotalTime>
  <Words>986</Words>
  <Application>Microsoft Office PowerPoint</Application>
  <PresentationFormat>On-screen Show (4:3)</PresentationFormat>
  <Paragraphs>105</Paragraphs>
  <Slides>14</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Symbol</vt:lpstr>
      <vt:lpstr>Times New Roman</vt:lpstr>
      <vt:lpstr>Verdana</vt:lpstr>
      <vt:lpstr>corp_template</vt:lpstr>
      <vt:lpstr>PowerPoint Presentation</vt:lpstr>
      <vt:lpstr>Senior Field Contracting Officer Shannon S. Bistline</vt:lpstr>
      <vt:lpstr>USCG Districts</vt:lpstr>
      <vt:lpstr>RST-SE Area of Responsibility  </vt:lpstr>
      <vt:lpstr>Coast Guard 11 Statutory Missions</vt:lpstr>
      <vt:lpstr>On an average day, the Coast Guard will…</vt:lpstr>
      <vt:lpstr>Base Organization</vt:lpstr>
      <vt:lpstr>Base Charleston - Contracting Team</vt:lpstr>
      <vt:lpstr>Base Charleston: Current State </vt:lpstr>
      <vt:lpstr>Base Charleston Projected Growth</vt:lpstr>
      <vt:lpstr>  RAPID INFRASTRUCTURE PROJECT IMPLMENTATION TEAM </vt:lpstr>
      <vt:lpstr>RIPIT 2.0</vt:lpstr>
      <vt:lpstr>Doing Business with the USCG</vt:lpstr>
      <vt:lpstr>PowerPoint Presentation</vt:lpstr>
    </vt:vector>
  </TitlesOfParts>
  <Company>United States Coast Guard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Behrin, Craig CTR</dc:creator>
  <cp:lastModifiedBy>Bistline, Shannon Scott CIV USCG BASE CHARLESTON (USA)</cp:lastModifiedBy>
  <cp:revision>12</cp:revision>
  <cp:lastPrinted>2023-07-18T22:06:12Z</cp:lastPrinted>
  <dcterms:created xsi:type="dcterms:W3CDTF">2006-08-16T12:00:14Z</dcterms:created>
  <dcterms:modified xsi:type="dcterms:W3CDTF">2026-03-11T11:16:01Z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
    <vt:lpwstr>TD47UNM3U2W7-18-188</vt:lpwstr>
  </property>
  <property fmtid="{D5CDD505-2E9C-101B-9397-08002B2CF9AE}" pid="3" name="_dlc_DocIdItemGuid">
    <vt:lpwstr>70506344-2803-481d-a963-29de31600e47</vt:lpwstr>
  </property>
  <property fmtid="{D5CDD505-2E9C-101B-9397-08002B2CF9AE}" pid="4" name="_dlc_DocIdUrl">
    <vt:lpwstr>https://cgportal2.uscg.mil/units/dol/Directors Council/_layouts/DocIdRedir.aspx?ID=TD47UNM3U2W7-18-188, TD47UNM3U2W7-18-188</vt:lpwstr>
  </property>
  <property fmtid="{D5CDD505-2E9C-101B-9397-08002B2CF9AE}" pid="5" name="TaxCatchAll">
    <vt:lpwstr/>
  </property>
  <property fmtid="{D5CDD505-2E9C-101B-9397-08002B2CF9AE}" pid="6" name="lcf76f155ced4ddcb4097134ff3c332f">
    <vt:lpwstr/>
  </property>
  <property fmtid="{D5CDD505-2E9C-101B-9397-08002B2CF9AE}" pid="7" name="MediaServiceImageTags">
    <vt:lpwstr/>
  </property>
  <property fmtid="{D5CDD505-2E9C-101B-9397-08002B2CF9AE}" pid="8" name="ContentTypeId">
    <vt:lpwstr>0x01010086B53D141E1A5941BE17637C46625E7F</vt:lpwstr>
  </property>
</Properties>
</file>