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  <p:sldMasterId id="2147483785" r:id="rId2"/>
    <p:sldMasterId id="2147483873" r:id="rId3"/>
    <p:sldMasterId id="2147483901" r:id="rId4"/>
    <p:sldMasterId id="2147483941" r:id="rId5"/>
  </p:sldMasterIdLst>
  <p:notesMasterIdLst>
    <p:notesMasterId r:id="rId18"/>
  </p:notesMasterIdLst>
  <p:sldIdLst>
    <p:sldId id="449" r:id="rId6"/>
    <p:sldId id="307" r:id="rId7"/>
    <p:sldId id="1742" r:id="rId8"/>
    <p:sldId id="263" r:id="rId9"/>
    <p:sldId id="1734" r:id="rId10"/>
    <p:sldId id="260" r:id="rId11"/>
    <p:sldId id="266" r:id="rId12"/>
    <p:sldId id="1739" r:id="rId13"/>
    <p:sldId id="1741" r:id="rId14"/>
    <p:sldId id="1738" r:id="rId15"/>
    <p:sldId id="264" r:id="rId16"/>
    <p:sldId id="1714" r:id="rId17"/>
  </p:sldIdLst>
  <p:sldSz cx="9144000" cy="6858000" type="screen4x3"/>
  <p:notesSz cx="7010400" cy="92964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43EF8F-2D45-40EC-8E72-12AA79D257A3}">
          <p14:sldIdLst>
            <p14:sldId id="449"/>
            <p14:sldId id="307"/>
            <p14:sldId id="1742"/>
            <p14:sldId id="263"/>
            <p14:sldId id="1734"/>
            <p14:sldId id="260"/>
            <p14:sldId id="266"/>
            <p14:sldId id="1739"/>
            <p14:sldId id="1741"/>
            <p14:sldId id="1738"/>
            <p14:sldId id="264"/>
          </p14:sldIdLst>
        </p14:section>
        <p14:section name="MSSA" id="{6CF8531E-F9A0-4EC0-8D01-6F381905CEBE}">
          <p14:sldIdLst/>
        </p14:section>
        <p14:section name="ICMA" id="{7D7496B6-6159-48D1-8C2B-056DCD62A1B4}">
          <p14:sldIdLst/>
        </p14:section>
        <p14:section name="O2O" id="{24B012CC-D8A1-4831-B29D-5009B17BB433}">
          <p14:sldIdLst/>
        </p14:section>
        <p14:section name="CDS" id="{AD26A65F-8568-416A-A693-0C11A57187A9}">
          <p14:sldIdLst/>
        </p14:section>
        <p14:section name="HOH" id="{E77E4285-CE19-45CC-9830-A253C95A410C}">
          <p14:sldIdLst/>
        </p14:section>
        <p14:section name="A&amp;P" id="{B34323A7-DD6C-49B7-A911-F6C5E6887F87}">
          <p14:sldIdLst/>
        </p14:section>
        <p14:section name="Final Slide" id="{56893456-8E45-4FAA-9840-7D35A4E4E91B}">
          <p14:sldIdLst>
            <p14:sldId id="17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8" autoAdjust="0"/>
    <p:restoredTop sz="86998" autoAdjust="0"/>
  </p:normalViewPr>
  <p:slideViewPr>
    <p:cSldViewPr>
      <p:cViewPr varScale="1">
        <p:scale>
          <a:sx n="94" d="100"/>
          <a:sy n="94" d="100"/>
        </p:scale>
        <p:origin x="2082" y="96"/>
      </p:cViewPr>
      <p:guideLst>
        <p:guide orient="horz" pos="220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ustomXml" Target="../customXml/item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customXml" Target="../customXml/item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8BEB980C-979E-4904-98A8-A64C904A93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73813"/>
            <a:ext cx="5609588" cy="366053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D45F130C-340C-4EB8-8796-A67377839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9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9CA85-8CBC-44C3-9345-73621B478D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969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AF708-C51B-12F2-F83A-D135C3878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F3E392-6817-EF31-C51B-33B3870AE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D3FF7F-AB51-3616-8611-40E97D542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F7577-9C3E-B2E0-6FAC-888D9D6B0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55D00-D89A-44AF-B61E-ACE8B117BF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797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AC8FC-CFE1-439B-97A5-AB04C38367F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26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AC8FC-CFE1-439B-97A5-AB04C38367F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00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SkillBridge Provider Handbook now available for Industry Partners/Employers to reference in the resource</a:t>
            </a:r>
            <a:r>
              <a:rPr lang="en-US" baseline="0" dirty="0"/>
              <a:t>s section on the DoD SkillBridge website</a:t>
            </a:r>
            <a:r>
              <a:rPr lang="en-US" dirty="0"/>
              <a:t>.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AC8FC-CFE1-439B-97A5-AB04C38367F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44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Fleet and Family is here to assist you with</a:t>
            </a:r>
            <a:r>
              <a:rPr lang="en-US" baseline="0" dirty="0"/>
              <a:t> your </a:t>
            </a:r>
            <a:r>
              <a:rPr lang="en-US" baseline="0" dirty="0" err="1"/>
              <a:t>Skillbridge</a:t>
            </a:r>
            <a:r>
              <a:rPr lang="en-US" baseline="0" dirty="0"/>
              <a:t> choices and help you complete your application packet.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F130C-340C-4EB8-8796-A673778392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86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Fleet and Family is here to assist you with</a:t>
            </a:r>
            <a:r>
              <a:rPr lang="en-US" baseline="0" dirty="0"/>
              <a:t> your </a:t>
            </a:r>
            <a:r>
              <a:rPr lang="en-US" baseline="0" dirty="0" err="1"/>
              <a:t>Skillbridge</a:t>
            </a:r>
            <a:r>
              <a:rPr lang="en-US" baseline="0" dirty="0"/>
              <a:t> choices and help you complete your application packet.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F130C-340C-4EB8-8796-A673778392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6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0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7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69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92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4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7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0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8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9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829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50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513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10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5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0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211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6FBBB8F-F294-4CAB-868E-8F6684D4EFF3}"/>
              </a:ext>
            </a:extLst>
          </p:cNvPr>
          <p:cNvSpPr txBox="1">
            <a:spLocks/>
          </p:cNvSpPr>
          <p:nvPr userDrawn="1"/>
        </p:nvSpPr>
        <p:spPr>
          <a:xfrm>
            <a:off x="7360920" y="6447802"/>
            <a:ext cx="148304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88" spc="15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Navy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FD980A5-240B-4ED5-ABA1-8462638276B6}"/>
              </a:ext>
            </a:extLst>
          </p:cNvPr>
          <p:cNvSpPr txBox="1">
            <a:spLocks/>
          </p:cNvSpPr>
          <p:nvPr userDrawn="1"/>
        </p:nvSpPr>
        <p:spPr>
          <a:xfrm>
            <a:off x="8803947" y="6425927"/>
            <a:ext cx="2986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F2C0F7-FE37-4155-860A-3F1F954FF13E}" type="slidenum">
              <a:rPr lang="en-US" sz="9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‹#›</a:t>
            </a:fld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3ED4D97C-17E5-4D1A-991A-03F194B04C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01" y="6356277"/>
            <a:ext cx="910591" cy="28170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F2B1578-F0B9-4B85-A938-E8F364706D93}"/>
              </a:ext>
            </a:extLst>
          </p:cNvPr>
          <p:cNvCxnSpPr>
            <a:cxnSpLocks/>
          </p:cNvCxnSpPr>
          <p:nvPr userDrawn="1"/>
        </p:nvCxnSpPr>
        <p:spPr>
          <a:xfrm>
            <a:off x="4130009" y="491613"/>
            <a:ext cx="883983" cy="0"/>
          </a:xfrm>
          <a:prstGeom prst="line">
            <a:avLst/>
          </a:prstGeom>
          <a:ln w="38100">
            <a:solidFill>
              <a:srgbClr val="3B50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232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4456" b="11144"/>
          <a:stretch/>
        </p:blipFill>
        <p:spPr>
          <a:xfrm>
            <a:off x="0" y="1"/>
            <a:ext cx="9143533" cy="685862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0" y="-1"/>
            <a:ext cx="2958090" cy="2711767"/>
          </a:xfrm>
          <a:prstGeom prst="rect">
            <a:avLst/>
          </a:prstGeom>
          <a:gradFill flip="none" rotWithShape="1">
            <a:gsLst>
              <a:gs pos="7407">
                <a:srgbClr val="000000">
                  <a:alpha val="72000"/>
                </a:srgbClr>
              </a:gs>
              <a:gs pos="65000">
                <a:srgbClr val="000000">
                  <a:alpha val="0"/>
                </a:srgbClr>
              </a:gs>
            </a:gsLst>
            <a:lin ang="270000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5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200715" y="2804515"/>
            <a:ext cx="4707445" cy="3583075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57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01929" y="2804513"/>
            <a:ext cx="4707398" cy="1793104"/>
          </a:xfrm>
          <a:noFill/>
        </p:spPr>
        <p:txBody>
          <a:bodyPr lIns="146304" tIns="91440" rIns="146304" bIns="91440" anchor="t" anchorCtr="0"/>
          <a:lstStyle>
            <a:lvl1pPr>
              <a:defRPr sz="3971" spc="-74" baseline="0">
                <a:gradFill>
                  <a:gsLst>
                    <a:gs pos="76250">
                      <a:srgbClr val="FFFFFF"/>
                    </a:gs>
                    <a:gs pos="51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00715" y="4597599"/>
            <a:ext cx="4707398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2353">
                <a:gradFill>
                  <a:gsLst>
                    <a:gs pos="76250">
                      <a:srgbClr val="FFFFFF"/>
                    </a:gs>
                    <a:gs pos="51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gray">
          <a:xfrm>
            <a:off x="336394" y="482483"/>
            <a:ext cx="1236270" cy="353933"/>
            <a:chOff x="457200" y="1643393"/>
            <a:chExt cx="4492753" cy="96454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2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24" dirty="0"/>
            </a:p>
          </p:txBody>
        </p:sp>
      </p:grpSp>
    </p:spTree>
    <p:extLst>
      <p:ext uri="{BB962C8B-B14F-4D97-AF65-F5344CB8AC3E}">
        <p14:creationId xmlns:p14="http://schemas.microsoft.com/office/powerpoint/2010/main" val="329353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3328" y="3877272"/>
            <a:ext cx="4705064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2353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01977" y="2075840"/>
            <a:ext cx="6050820" cy="1801436"/>
          </a:xfrm>
          <a:noFill/>
        </p:spPr>
        <p:txBody>
          <a:bodyPr lIns="146304" tIns="91440" rIns="146304" bIns="91440" anchor="t" anchorCtr="0"/>
          <a:lstStyle>
            <a:lvl1pPr>
              <a:defRPr sz="3971" spc="-74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36393" y="6041179"/>
            <a:ext cx="1210174" cy="34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3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38242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73" indent="0">
              <a:buNone/>
              <a:defRPr/>
            </a:lvl3pPr>
            <a:lvl4pPr marL="336145" indent="0">
              <a:buNone/>
              <a:defRPr/>
            </a:lvl4pPr>
            <a:lvl5pPr marL="50421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6301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38242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73" indent="0">
              <a:buNone/>
              <a:defRPr/>
            </a:lvl3pPr>
            <a:lvl4pPr marL="336145" indent="0">
              <a:buNone/>
              <a:defRPr/>
            </a:lvl4pPr>
            <a:lvl5pPr marL="50421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8162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47347"/>
          </a:xfrm>
        </p:spPr>
        <p:txBody>
          <a:bodyPr>
            <a:spAutoFit/>
          </a:bodyPr>
          <a:lstStyle>
            <a:lvl1pPr>
              <a:defRPr sz="264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444884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47347"/>
          </a:xfrm>
        </p:spPr>
        <p:txBody>
          <a:bodyPr>
            <a:spAutoFit/>
          </a:bodyPr>
          <a:lstStyle>
            <a:lvl1pPr>
              <a:defRPr sz="2647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0299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497589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471"/>
            </a:lvl2pPr>
            <a:lvl3pPr marL="170407" indent="0">
              <a:buNone/>
              <a:tabLst/>
              <a:defRPr sz="1471"/>
            </a:lvl3pPr>
            <a:lvl4pPr marL="338480" indent="0">
              <a:buNone/>
              <a:defRPr/>
            </a:lvl4pPr>
            <a:lvl5pPr marL="504218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497589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7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471"/>
            </a:lvl2pPr>
            <a:lvl3pPr marL="170407" indent="0">
              <a:buNone/>
              <a:tabLst/>
              <a:defRPr sz="1471"/>
            </a:lvl3pPr>
            <a:lvl4pPr marL="338480" indent="0">
              <a:buNone/>
              <a:defRPr/>
            </a:lvl4pPr>
            <a:lvl5pPr marL="504218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02021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497589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7"/>
            </a:lvl1pPr>
            <a:lvl2pPr marL="0" indent="0">
              <a:buNone/>
              <a:defRPr sz="1471"/>
            </a:lvl2pPr>
            <a:lvl3pPr marL="170407" indent="0">
              <a:buNone/>
              <a:tabLst/>
              <a:defRPr sz="1471"/>
            </a:lvl3pPr>
            <a:lvl4pPr marL="338480" indent="0">
              <a:buNone/>
              <a:defRPr/>
            </a:lvl4pPr>
            <a:lvl5pPr marL="504218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497589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7"/>
            </a:lvl1pPr>
            <a:lvl2pPr marL="0" indent="0">
              <a:buNone/>
              <a:defRPr sz="1471"/>
            </a:lvl2pPr>
            <a:lvl3pPr marL="170407" indent="0">
              <a:buNone/>
              <a:tabLst/>
              <a:defRPr sz="1471"/>
            </a:lvl3pPr>
            <a:lvl4pPr marL="338480" indent="0">
              <a:buNone/>
              <a:defRPr/>
            </a:lvl4pPr>
            <a:lvl5pPr marL="504218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91498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506566"/>
          </a:xfrm>
        </p:spPr>
        <p:txBody>
          <a:bodyPr wrap="square">
            <a:spAutoFit/>
          </a:bodyPr>
          <a:lstStyle>
            <a:lvl1pPr marL="211258" indent="-211258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527" indent="-171451">
              <a:defRPr sz="1765"/>
            </a:lvl2pPr>
            <a:lvl3pPr marL="514352" indent="-123826">
              <a:tabLst/>
              <a:defRPr sz="1471"/>
            </a:lvl3pPr>
            <a:lvl4pPr marL="647702" indent="-133351">
              <a:defRPr/>
            </a:lvl4pPr>
            <a:lvl5pPr marL="771528" indent="-123826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506566"/>
          </a:xfrm>
        </p:spPr>
        <p:txBody>
          <a:bodyPr wrap="square">
            <a:spAutoFit/>
          </a:bodyPr>
          <a:lstStyle>
            <a:lvl1pPr marL="211258" indent="-211258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527" indent="-171451">
              <a:defRPr sz="1765"/>
            </a:lvl2pPr>
            <a:lvl3pPr marL="514352" indent="-123826">
              <a:tabLst/>
              <a:defRPr sz="1471"/>
            </a:lvl3pPr>
            <a:lvl4pPr marL="647702" indent="-133351">
              <a:defRPr/>
            </a:lvl4pPr>
            <a:lvl5pPr marL="771528" indent="-123826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1886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506566"/>
          </a:xfrm>
        </p:spPr>
        <p:txBody>
          <a:bodyPr wrap="square">
            <a:spAutoFit/>
          </a:bodyPr>
          <a:lstStyle>
            <a:lvl1pPr marL="211258" indent="-211258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2353"/>
            </a:lvl1pPr>
            <a:lvl2pPr marL="390527" indent="-171451">
              <a:defRPr sz="1765"/>
            </a:lvl2pPr>
            <a:lvl3pPr marL="514352" indent="-123826">
              <a:tabLst/>
              <a:defRPr sz="1471"/>
            </a:lvl3pPr>
            <a:lvl4pPr marL="647702" indent="-133351">
              <a:defRPr/>
            </a:lvl4pPr>
            <a:lvl5pPr marL="771528" indent="-123826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506566"/>
          </a:xfrm>
        </p:spPr>
        <p:txBody>
          <a:bodyPr wrap="square">
            <a:spAutoFit/>
          </a:bodyPr>
          <a:lstStyle>
            <a:lvl1pPr marL="211258" indent="-211258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2353"/>
            </a:lvl1pPr>
            <a:lvl2pPr marL="390527" indent="-171451">
              <a:defRPr sz="1765"/>
            </a:lvl2pPr>
            <a:lvl3pPr marL="514352" indent="-123826">
              <a:tabLst/>
              <a:defRPr sz="1471"/>
            </a:lvl3pPr>
            <a:lvl4pPr marL="647702" indent="-133351">
              <a:defRPr/>
            </a:lvl4pPr>
            <a:lvl5pPr marL="771528" indent="-123826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98573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84498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1186356"/>
            <a:ext cx="7394337" cy="2697988"/>
          </a:xfrm>
          <a:noFill/>
        </p:spPr>
        <p:txBody>
          <a:bodyPr tIns="91440" bIns="91440" anchor="t" anchorCtr="0"/>
          <a:lstStyle>
            <a:lvl1pPr>
              <a:defRPr sz="5294" spc="-74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1930" y="3877278"/>
            <a:ext cx="7395506" cy="1793881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2647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269607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1186356"/>
            <a:ext cx="7394337" cy="2697988"/>
          </a:xfrm>
          <a:noFill/>
        </p:spPr>
        <p:txBody>
          <a:bodyPr tIns="91440" bIns="91440" anchor="t" anchorCtr="0"/>
          <a:lstStyle>
            <a:lvl1pPr>
              <a:defRPr lang="en-US" sz="5294" b="0" kern="1200" cap="none" spc="-74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499944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880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4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57388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880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4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081478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880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4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31106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1" y="1217195"/>
            <a:ext cx="4033911" cy="1528880"/>
          </a:xfrm>
        </p:spPr>
        <p:txBody>
          <a:bodyPr>
            <a:spAutoFit/>
          </a:bodyPr>
          <a:lstStyle>
            <a:lvl1pPr>
              <a:defRPr sz="4853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5042618" y="267645"/>
            <a:ext cx="4570833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176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6428456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48275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416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916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378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9144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2" tIns="34292" rIns="34292" bIns="3429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577" fontAlgn="base">
              <a:spcBef>
                <a:spcPct val="0"/>
              </a:spcBef>
              <a:spcAft>
                <a:spcPct val="0"/>
              </a:spcAft>
            </a:pPr>
            <a:endParaRPr lang="en-US" sz="1324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01929" y="1197323"/>
            <a:ext cx="8740142" cy="1516697"/>
          </a:xfrm>
        </p:spPr>
        <p:txBody>
          <a:bodyPr/>
          <a:lstStyle>
            <a:lvl1pPr marL="0" indent="0">
              <a:buNone/>
              <a:defRPr sz="2426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254795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429818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598887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772719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91449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01931" y="6170059"/>
            <a:ext cx="8717498" cy="2964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34464" tIns="107571" rIns="134464" bIns="107571" numCol="1" anchor="t" anchorCtr="0" compatLnSpc="1">
            <a:prstTxWarp prst="textNoShape">
              <a:avLst/>
            </a:prstTxWarp>
            <a:spAutoFit/>
          </a:bodyPr>
          <a:lstStyle/>
          <a:p>
            <a:pPr defTabSz="685443" eaLnBrk="0" hangingPunct="0"/>
            <a:r>
              <a:rPr lang="en-US" sz="515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515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Copyright</a:t>
            </a:r>
            <a:r>
              <a:rPr lang="en-US" sz="515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37652" y="3083653"/>
            <a:ext cx="2417896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2491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1930" y="1189178"/>
            <a:ext cx="8740142" cy="1845826"/>
          </a:xfrm>
          <a:prstGeom prst="rect">
            <a:avLst/>
          </a:prstGeom>
        </p:spPr>
        <p:txBody>
          <a:bodyPr/>
          <a:lstStyle>
            <a:lvl1pPr marL="213593" indent="-213593">
              <a:buClr>
                <a:schemeClr val="tx1"/>
              </a:buClr>
              <a:buSzPct val="90000"/>
              <a:buFont typeface="Arial" pitchFamily="34" charset="0"/>
              <a:buChar char="•"/>
              <a:defRPr sz="2647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20181" indent="-206590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33773" indent="-213593">
              <a:buClr>
                <a:schemeClr val="tx1"/>
              </a:buClr>
              <a:buSzPct val="90000"/>
              <a:buFont typeface="Arial" pitchFamily="34" charset="0"/>
              <a:buChar char="•"/>
              <a:defRPr sz="205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01846" indent="-168073">
              <a:buClr>
                <a:schemeClr val="tx1"/>
              </a:buClr>
              <a:buSzPct val="90000"/>
              <a:buFont typeface="Arial" pitchFamily="34" charset="0"/>
              <a:buChar char="•"/>
              <a:defRPr sz="176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969919" indent="-168073">
              <a:buClr>
                <a:schemeClr val="tx1"/>
              </a:buClr>
              <a:buSzPct val="90000"/>
              <a:buFont typeface="Arial" pitchFamily="34" charset="0"/>
              <a:buChar char="•"/>
              <a:defRPr sz="147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7"/>
            <a:ext cx="9144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2720" spc="-38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866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gradFill flip="none" rotWithShape="1">
          <a:gsLst>
            <a:gs pos="33000">
              <a:srgbClr val="07273B"/>
            </a:gs>
            <a:gs pos="100000">
              <a:srgbClr val="00B3F2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lowchart: Delay 24">
            <a:extLst>
              <a:ext uri="{FF2B5EF4-FFF2-40B4-BE49-F238E27FC236}">
                <a16:creationId xmlns:a16="http://schemas.microsoft.com/office/drawing/2014/main" id="{928187B2-0394-40AE-9F9C-6682AC71596C}"/>
              </a:ext>
            </a:extLst>
          </p:cNvPr>
          <p:cNvSpPr/>
          <p:nvPr userDrawn="1"/>
        </p:nvSpPr>
        <p:spPr>
          <a:xfrm flipH="1">
            <a:off x="1959753" y="3429348"/>
            <a:ext cx="1386955" cy="2052000"/>
          </a:xfrm>
          <a:custGeom>
            <a:avLst/>
            <a:gdLst>
              <a:gd name="connsiteX0" fmla="*/ 0 w 2066400"/>
              <a:gd name="connsiteY0" fmla="*/ 0 h 2422800"/>
              <a:gd name="connsiteX1" fmla="*/ 1033200 w 2066400"/>
              <a:gd name="connsiteY1" fmla="*/ 0 h 2422800"/>
              <a:gd name="connsiteX2" fmla="*/ 2066400 w 2066400"/>
              <a:gd name="connsiteY2" fmla="*/ 1211400 h 2422800"/>
              <a:gd name="connsiteX3" fmla="*/ 1033200 w 2066400"/>
              <a:gd name="connsiteY3" fmla="*/ 2422800 h 2422800"/>
              <a:gd name="connsiteX4" fmla="*/ 0 w 2066400"/>
              <a:gd name="connsiteY4" fmla="*/ 2422800 h 2422800"/>
              <a:gd name="connsiteX5" fmla="*/ 0 w 2066400"/>
              <a:gd name="connsiteY5" fmla="*/ 0 h 2422800"/>
              <a:gd name="connsiteX0" fmla="*/ 7185 w 2073585"/>
              <a:gd name="connsiteY0" fmla="*/ 0 h 2422800"/>
              <a:gd name="connsiteX1" fmla="*/ 1040385 w 2073585"/>
              <a:gd name="connsiteY1" fmla="*/ 0 h 2422800"/>
              <a:gd name="connsiteX2" fmla="*/ 2073585 w 2073585"/>
              <a:gd name="connsiteY2" fmla="*/ 1211400 h 2422800"/>
              <a:gd name="connsiteX3" fmla="*/ 1040385 w 2073585"/>
              <a:gd name="connsiteY3" fmla="*/ 2422800 h 2422800"/>
              <a:gd name="connsiteX4" fmla="*/ 7185 w 2073585"/>
              <a:gd name="connsiteY4" fmla="*/ 2422800 h 2422800"/>
              <a:gd name="connsiteX5" fmla="*/ 0 w 2073585"/>
              <a:gd name="connsiteY5" fmla="*/ 1045208 h 2422800"/>
              <a:gd name="connsiteX6" fmla="*/ 7185 w 2073585"/>
              <a:gd name="connsiteY6" fmla="*/ 0 h 2422800"/>
              <a:gd name="connsiteX0" fmla="*/ 0 w 2073585"/>
              <a:gd name="connsiteY0" fmla="*/ 1045208 h 2422800"/>
              <a:gd name="connsiteX1" fmla="*/ 7185 w 2073585"/>
              <a:gd name="connsiteY1" fmla="*/ 0 h 2422800"/>
              <a:gd name="connsiteX2" fmla="*/ 1040385 w 2073585"/>
              <a:gd name="connsiteY2" fmla="*/ 0 h 2422800"/>
              <a:gd name="connsiteX3" fmla="*/ 2073585 w 2073585"/>
              <a:gd name="connsiteY3" fmla="*/ 1211400 h 2422800"/>
              <a:gd name="connsiteX4" fmla="*/ 1040385 w 2073585"/>
              <a:gd name="connsiteY4" fmla="*/ 2422800 h 2422800"/>
              <a:gd name="connsiteX5" fmla="*/ 7185 w 2073585"/>
              <a:gd name="connsiteY5" fmla="*/ 2422800 h 2422800"/>
              <a:gd name="connsiteX6" fmla="*/ 91440 w 2073585"/>
              <a:gd name="connsiteY6" fmla="*/ 1136648 h 2422800"/>
              <a:gd name="connsiteX0" fmla="*/ 0 w 2073585"/>
              <a:gd name="connsiteY0" fmla="*/ 1045208 h 2422800"/>
              <a:gd name="connsiteX1" fmla="*/ 7185 w 2073585"/>
              <a:gd name="connsiteY1" fmla="*/ 0 h 2422800"/>
              <a:gd name="connsiteX2" fmla="*/ 1040385 w 2073585"/>
              <a:gd name="connsiteY2" fmla="*/ 0 h 2422800"/>
              <a:gd name="connsiteX3" fmla="*/ 2073585 w 2073585"/>
              <a:gd name="connsiteY3" fmla="*/ 1211400 h 2422800"/>
              <a:gd name="connsiteX4" fmla="*/ 1040385 w 2073585"/>
              <a:gd name="connsiteY4" fmla="*/ 2422800 h 2422800"/>
              <a:gd name="connsiteX5" fmla="*/ 7185 w 2073585"/>
              <a:gd name="connsiteY5" fmla="*/ 2422800 h 2422800"/>
              <a:gd name="connsiteX0" fmla="*/ 0 w 2066400"/>
              <a:gd name="connsiteY0" fmla="*/ 0 h 2422800"/>
              <a:gd name="connsiteX1" fmla="*/ 1033200 w 2066400"/>
              <a:gd name="connsiteY1" fmla="*/ 0 h 2422800"/>
              <a:gd name="connsiteX2" fmla="*/ 2066400 w 2066400"/>
              <a:gd name="connsiteY2" fmla="*/ 1211400 h 2422800"/>
              <a:gd name="connsiteX3" fmla="*/ 1033200 w 2066400"/>
              <a:gd name="connsiteY3" fmla="*/ 2422800 h 2422800"/>
              <a:gd name="connsiteX4" fmla="*/ 0 w 2066400"/>
              <a:gd name="connsiteY4" fmla="*/ 2422800 h 242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400" h="2422800">
                <a:moveTo>
                  <a:pt x="0" y="0"/>
                </a:moveTo>
                <a:lnTo>
                  <a:pt x="1033200" y="0"/>
                </a:lnTo>
                <a:cubicBezTo>
                  <a:pt x="1603821" y="0"/>
                  <a:pt x="2066400" y="542362"/>
                  <a:pt x="2066400" y="1211400"/>
                </a:cubicBezTo>
                <a:cubicBezTo>
                  <a:pt x="2066400" y="1880438"/>
                  <a:pt x="1603821" y="2422800"/>
                  <a:pt x="1033200" y="2422800"/>
                </a:cubicBezTo>
                <a:lnTo>
                  <a:pt x="0" y="2422800"/>
                </a:lnTo>
              </a:path>
            </a:pathLst>
          </a:custGeom>
          <a:noFill/>
          <a:ln w="355600">
            <a:solidFill>
              <a:srgbClr val="9E0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5" name="Flowchart: Delay 24">
            <a:extLst>
              <a:ext uri="{FF2B5EF4-FFF2-40B4-BE49-F238E27FC236}">
                <a16:creationId xmlns:a16="http://schemas.microsoft.com/office/drawing/2014/main" id="{355D9AC9-E7B7-459E-925B-0047C675B750}"/>
              </a:ext>
            </a:extLst>
          </p:cNvPr>
          <p:cNvSpPr/>
          <p:nvPr userDrawn="1"/>
        </p:nvSpPr>
        <p:spPr>
          <a:xfrm>
            <a:off x="7117417" y="1374275"/>
            <a:ext cx="1368857" cy="2051083"/>
          </a:xfrm>
          <a:custGeom>
            <a:avLst/>
            <a:gdLst>
              <a:gd name="connsiteX0" fmla="*/ 0 w 2066400"/>
              <a:gd name="connsiteY0" fmla="*/ 0 h 2422800"/>
              <a:gd name="connsiteX1" fmla="*/ 1033200 w 2066400"/>
              <a:gd name="connsiteY1" fmla="*/ 0 h 2422800"/>
              <a:gd name="connsiteX2" fmla="*/ 2066400 w 2066400"/>
              <a:gd name="connsiteY2" fmla="*/ 1211400 h 2422800"/>
              <a:gd name="connsiteX3" fmla="*/ 1033200 w 2066400"/>
              <a:gd name="connsiteY3" fmla="*/ 2422800 h 2422800"/>
              <a:gd name="connsiteX4" fmla="*/ 0 w 2066400"/>
              <a:gd name="connsiteY4" fmla="*/ 2422800 h 2422800"/>
              <a:gd name="connsiteX5" fmla="*/ 0 w 2066400"/>
              <a:gd name="connsiteY5" fmla="*/ 0 h 2422800"/>
              <a:gd name="connsiteX0" fmla="*/ 7185 w 2073585"/>
              <a:gd name="connsiteY0" fmla="*/ 0 h 2422800"/>
              <a:gd name="connsiteX1" fmla="*/ 1040385 w 2073585"/>
              <a:gd name="connsiteY1" fmla="*/ 0 h 2422800"/>
              <a:gd name="connsiteX2" fmla="*/ 2073585 w 2073585"/>
              <a:gd name="connsiteY2" fmla="*/ 1211400 h 2422800"/>
              <a:gd name="connsiteX3" fmla="*/ 1040385 w 2073585"/>
              <a:gd name="connsiteY3" fmla="*/ 2422800 h 2422800"/>
              <a:gd name="connsiteX4" fmla="*/ 7185 w 2073585"/>
              <a:gd name="connsiteY4" fmla="*/ 2422800 h 2422800"/>
              <a:gd name="connsiteX5" fmla="*/ 0 w 2073585"/>
              <a:gd name="connsiteY5" fmla="*/ 1045208 h 2422800"/>
              <a:gd name="connsiteX6" fmla="*/ 7185 w 2073585"/>
              <a:gd name="connsiteY6" fmla="*/ 0 h 2422800"/>
              <a:gd name="connsiteX0" fmla="*/ 0 w 2073585"/>
              <a:gd name="connsiteY0" fmla="*/ 1045208 h 2422800"/>
              <a:gd name="connsiteX1" fmla="*/ 7185 w 2073585"/>
              <a:gd name="connsiteY1" fmla="*/ 0 h 2422800"/>
              <a:gd name="connsiteX2" fmla="*/ 1040385 w 2073585"/>
              <a:gd name="connsiteY2" fmla="*/ 0 h 2422800"/>
              <a:gd name="connsiteX3" fmla="*/ 2073585 w 2073585"/>
              <a:gd name="connsiteY3" fmla="*/ 1211400 h 2422800"/>
              <a:gd name="connsiteX4" fmla="*/ 1040385 w 2073585"/>
              <a:gd name="connsiteY4" fmla="*/ 2422800 h 2422800"/>
              <a:gd name="connsiteX5" fmla="*/ 7185 w 2073585"/>
              <a:gd name="connsiteY5" fmla="*/ 2422800 h 2422800"/>
              <a:gd name="connsiteX6" fmla="*/ 91440 w 2073585"/>
              <a:gd name="connsiteY6" fmla="*/ 1136648 h 2422800"/>
              <a:gd name="connsiteX0" fmla="*/ 0 w 2073585"/>
              <a:gd name="connsiteY0" fmla="*/ 1045208 h 2422800"/>
              <a:gd name="connsiteX1" fmla="*/ 7185 w 2073585"/>
              <a:gd name="connsiteY1" fmla="*/ 0 h 2422800"/>
              <a:gd name="connsiteX2" fmla="*/ 1040385 w 2073585"/>
              <a:gd name="connsiteY2" fmla="*/ 0 h 2422800"/>
              <a:gd name="connsiteX3" fmla="*/ 2073585 w 2073585"/>
              <a:gd name="connsiteY3" fmla="*/ 1211400 h 2422800"/>
              <a:gd name="connsiteX4" fmla="*/ 1040385 w 2073585"/>
              <a:gd name="connsiteY4" fmla="*/ 2422800 h 2422800"/>
              <a:gd name="connsiteX5" fmla="*/ 7185 w 2073585"/>
              <a:gd name="connsiteY5" fmla="*/ 2422800 h 2422800"/>
              <a:gd name="connsiteX0" fmla="*/ 0 w 2066400"/>
              <a:gd name="connsiteY0" fmla="*/ 0 h 2422800"/>
              <a:gd name="connsiteX1" fmla="*/ 1033200 w 2066400"/>
              <a:gd name="connsiteY1" fmla="*/ 0 h 2422800"/>
              <a:gd name="connsiteX2" fmla="*/ 2066400 w 2066400"/>
              <a:gd name="connsiteY2" fmla="*/ 1211400 h 2422800"/>
              <a:gd name="connsiteX3" fmla="*/ 1033200 w 2066400"/>
              <a:gd name="connsiteY3" fmla="*/ 2422800 h 2422800"/>
              <a:gd name="connsiteX4" fmla="*/ 0 w 2066400"/>
              <a:gd name="connsiteY4" fmla="*/ 2422800 h 242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6400" h="2422800">
                <a:moveTo>
                  <a:pt x="0" y="0"/>
                </a:moveTo>
                <a:lnTo>
                  <a:pt x="1033200" y="0"/>
                </a:lnTo>
                <a:cubicBezTo>
                  <a:pt x="1603821" y="0"/>
                  <a:pt x="2066400" y="542362"/>
                  <a:pt x="2066400" y="1211400"/>
                </a:cubicBezTo>
                <a:cubicBezTo>
                  <a:pt x="2066400" y="1880438"/>
                  <a:pt x="1603821" y="2422800"/>
                  <a:pt x="1033200" y="2422800"/>
                </a:cubicBezTo>
                <a:lnTo>
                  <a:pt x="0" y="2422800"/>
                </a:lnTo>
              </a:path>
            </a:pathLst>
          </a:custGeom>
          <a:noFill/>
          <a:ln w="355600">
            <a:solidFill>
              <a:srgbClr val="1198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02FB5C-BDE1-4891-8E91-CB3F868629BB}"/>
              </a:ext>
            </a:extLst>
          </p:cNvPr>
          <p:cNvSpPr/>
          <p:nvPr userDrawn="1"/>
        </p:nvSpPr>
        <p:spPr>
          <a:xfrm>
            <a:off x="3312414" y="1195068"/>
            <a:ext cx="3806190" cy="356616"/>
          </a:xfrm>
          <a:prstGeom prst="rect">
            <a:avLst/>
          </a:prstGeom>
          <a:gradFill flip="none" rotWithShape="1">
            <a:gsLst>
              <a:gs pos="0">
                <a:srgbClr val="BAC82F"/>
              </a:gs>
              <a:gs pos="100000">
                <a:srgbClr val="1198B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9DE4F0-7E7E-4423-A407-CD6485ACBB4F}"/>
              </a:ext>
            </a:extLst>
          </p:cNvPr>
          <p:cNvSpPr/>
          <p:nvPr userDrawn="1"/>
        </p:nvSpPr>
        <p:spPr>
          <a:xfrm>
            <a:off x="0" y="1195068"/>
            <a:ext cx="3312414" cy="356616"/>
          </a:xfrm>
          <a:prstGeom prst="rect">
            <a:avLst/>
          </a:prstGeom>
          <a:gradFill flip="none" rotWithShape="1">
            <a:gsLst>
              <a:gs pos="0">
                <a:srgbClr val="76B531"/>
              </a:gs>
              <a:gs pos="100000">
                <a:srgbClr val="BAC82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D74833-8EE3-4FA9-B6D2-03710E410482}"/>
              </a:ext>
            </a:extLst>
          </p:cNvPr>
          <p:cNvSpPr/>
          <p:nvPr userDrawn="1"/>
        </p:nvSpPr>
        <p:spPr>
          <a:xfrm>
            <a:off x="3346707" y="3248393"/>
            <a:ext cx="3806190" cy="356616"/>
          </a:xfrm>
          <a:prstGeom prst="rect">
            <a:avLst/>
          </a:prstGeom>
          <a:gradFill flip="none" rotWithShape="1">
            <a:gsLst>
              <a:gs pos="0">
                <a:srgbClr val="9E0093"/>
              </a:gs>
              <a:gs pos="100000">
                <a:srgbClr val="1198B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005B59-B78D-469E-BAA4-E7B2A61E103D}"/>
              </a:ext>
            </a:extLst>
          </p:cNvPr>
          <p:cNvSpPr/>
          <p:nvPr userDrawn="1"/>
        </p:nvSpPr>
        <p:spPr>
          <a:xfrm>
            <a:off x="3311226" y="5306315"/>
            <a:ext cx="3806190" cy="356616"/>
          </a:xfrm>
          <a:prstGeom prst="rect">
            <a:avLst/>
          </a:prstGeom>
          <a:gradFill flip="none" rotWithShape="1">
            <a:gsLst>
              <a:gs pos="0">
                <a:srgbClr val="9E0093"/>
              </a:gs>
              <a:gs pos="52000">
                <a:schemeClr val="accent3"/>
              </a:gs>
              <a:gs pos="100000">
                <a:srgbClr val="F39D2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0BE4BEF-834D-4D0F-8E96-F1F8E6600C46}"/>
              </a:ext>
            </a:extLst>
          </p:cNvPr>
          <p:cNvSpPr/>
          <p:nvPr userDrawn="1"/>
        </p:nvSpPr>
        <p:spPr>
          <a:xfrm>
            <a:off x="7082874" y="5306315"/>
            <a:ext cx="2057400" cy="356616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rgbClr val="C69A0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4D6C00-E83E-4187-903F-A0A515BA93F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46979" y="2079876"/>
            <a:ext cx="2289065" cy="1475598"/>
          </a:xfrm>
        </p:spPr>
        <p:txBody>
          <a:bodyPr lIns="0" tIns="0" rIns="0" bIns="0">
            <a:noAutofit/>
          </a:bodyPr>
          <a:lstStyle>
            <a:lvl1pPr>
              <a:defRPr sz="2700" b="1">
                <a:solidFill>
                  <a:srgbClr val="B2EC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F0DE95-4ED7-482F-BB4E-C1238B352DA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46473" y="3587770"/>
            <a:ext cx="1294597" cy="29159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 b="1" i="1">
                <a:solidFill>
                  <a:schemeClr val="tx2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20XX-20XX</a:t>
            </a:r>
            <a:endParaRPr lang="ru-RU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F135EA3-D982-467F-B90A-B791DFDDA877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46473" y="3927199"/>
            <a:ext cx="1294597" cy="37857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3 Years Plan</a:t>
            </a:r>
            <a:endParaRPr lang="ru-RU" dirty="0"/>
          </a:p>
        </p:txBody>
      </p:sp>
      <p:sp>
        <p:nvSpPr>
          <p:cNvPr id="106" name="Picture Placeholder 104">
            <a:extLst>
              <a:ext uri="{FF2B5EF4-FFF2-40B4-BE49-F238E27FC236}">
                <a16:creationId xmlns:a16="http://schemas.microsoft.com/office/drawing/2014/main" id="{4580320F-7723-4672-AB19-22C87ECD53D3}"/>
              </a:ext>
            </a:extLst>
          </p:cNvPr>
          <p:cNvSpPr>
            <a:spLocks noGrp="1"/>
          </p:cNvSpPr>
          <p:nvPr userDrawn="1">
            <p:ph type="pic" sz="quarter" idx="56"/>
          </p:nvPr>
        </p:nvSpPr>
        <p:spPr>
          <a:xfrm>
            <a:off x="346472" y="5725379"/>
            <a:ext cx="713184" cy="685800"/>
          </a:xfrm>
          <a:ln w="3556">
            <a:solidFill>
              <a:srgbClr val="454D55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  <a:endParaRPr lang="ru-RU"/>
          </a:p>
        </p:txBody>
      </p:sp>
      <p:sp>
        <p:nvSpPr>
          <p:cNvPr id="108" name="Text Placeholder 42">
            <a:extLst>
              <a:ext uri="{FF2B5EF4-FFF2-40B4-BE49-F238E27FC236}">
                <a16:creationId xmlns:a16="http://schemas.microsoft.com/office/drawing/2014/main" id="{F6CA33C8-1786-4D07-8C52-AE1469894B67}"/>
              </a:ext>
            </a:extLst>
          </p:cNvPr>
          <p:cNvSpPr>
            <a:spLocks noGrp="1"/>
          </p:cNvSpPr>
          <p:nvPr userDrawn="1">
            <p:ph type="body" sz="quarter" idx="57" hasCustomPrompt="1"/>
          </p:nvPr>
        </p:nvSpPr>
        <p:spPr>
          <a:xfrm>
            <a:off x="1870229" y="823849"/>
            <a:ext cx="783000" cy="1044000"/>
          </a:xfrm>
          <a:prstGeom prst="ellipse">
            <a:avLst/>
          </a:prstGeom>
          <a:solidFill>
            <a:srgbClr val="BAC82F"/>
          </a:solidFill>
          <a:ln w="72390">
            <a:solidFill>
              <a:schemeClr val="bg1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lang="ru-RU" sz="1650" kern="1200" dirty="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44" name="Text Placeholder 42">
            <a:extLst>
              <a:ext uri="{FF2B5EF4-FFF2-40B4-BE49-F238E27FC236}">
                <a16:creationId xmlns:a16="http://schemas.microsoft.com/office/drawing/2014/main" id="{62E3BBD0-72BD-45D7-BE15-8B93AFB86258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311226" y="843980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rgbClr val="BAC82F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Q1</a:t>
            </a:r>
            <a:endParaRPr lang="ru-RU" dirty="0"/>
          </a:p>
        </p:txBody>
      </p:sp>
      <p:sp>
        <p:nvSpPr>
          <p:cNvPr id="80" name="Text Placeholder 7">
            <a:extLst>
              <a:ext uri="{FF2B5EF4-FFF2-40B4-BE49-F238E27FC236}">
                <a16:creationId xmlns:a16="http://schemas.microsoft.com/office/drawing/2014/main" id="{C695E72E-773D-407A-AFA4-EF90ADF9D131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3058827" y="436306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BAC82F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81" name="Text Placeholder 7">
            <a:extLst>
              <a:ext uri="{FF2B5EF4-FFF2-40B4-BE49-F238E27FC236}">
                <a16:creationId xmlns:a16="http://schemas.microsoft.com/office/drawing/2014/main" id="{7463FB1C-AFEB-4EAE-B84D-A1613AF5BA7C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3058826" y="618757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50" name="Text Placeholder 42">
            <a:extLst>
              <a:ext uri="{FF2B5EF4-FFF2-40B4-BE49-F238E27FC236}">
                <a16:creationId xmlns:a16="http://schemas.microsoft.com/office/drawing/2014/main" id="{12DFAD2F-3ED1-46BF-B662-2E96A42C48E7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319352" y="863644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2">
                <a:alpha val="60000"/>
              </a:schemeClr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2</a:t>
            </a:r>
          </a:p>
        </p:txBody>
      </p:sp>
      <p:sp>
        <p:nvSpPr>
          <p:cNvPr id="82" name="Text Placeholder 7">
            <a:extLst>
              <a:ext uri="{FF2B5EF4-FFF2-40B4-BE49-F238E27FC236}">
                <a16:creationId xmlns:a16="http://schemas.microsoft.com/office/drawing/2014/main" id="{622FB247-DB8F-4B67-B9EA-5741E1DDBEEE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4067011" y="2025874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81BF3B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83" name="Text Placeholder 7">
            <a:extLst>
              <a:ext uri="{FF2B5EF4-FFF2-40B4-BE49-F238E27FC236}">
                <a16:creationId xmlns:a16="http://schemas.microsoft.com/office/drawing/2014/main" id="{CE2C8800-C93B-4E93-9AE2-9CBFC1E6D764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4067010" y="2208325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49" name="Text Placeholder 42">
            <a:extLst>
              <a:ext uri="{FF2B5EF4-FFF2-40B4-BE49-F238E27FC236}">
                <a16:creationId xmlns:a16="http://schemas.microsoft.com/office/drawing/2014/main" id="{CC1B1148-CFC2-4FF7-8B7C-9502EB650064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327478" y="863644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2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3</a:t>
            </a:r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id="{60559160-7568-4A5B-88B4-DBB3C42D5D10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5066544" y="437795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2CA05B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85" name="Text Placeholder 7">
            <a:extLst>
              <a:ext uri="{FF2B5EF4-FFF2-40B4-BE49-F238E27FC236}">
                <a16:creationId xmlns:a16="http://schemas.microsoft.com/office/drawing/2014/main" id="{AED30C6D-348A-4701-A27D-F10DFC175AC0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5066543" y="618757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46" name="Text Placeholder 42">
            <a:extLst>
              <a:ext uri="{FF2B5EF4-FFF2-40B4-BE49-F238E27FC236}">
                <a16:creationId xmlns:a16="http://schemas.microsoft.com/office/drawing/2014/main" id="{DC934A70-FE40-4A89-9799-1A672346662A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831200" y="-161874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2">
                <a:lumMod val="75000"/>
              </a:schemeClr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4</a:t>
            </a:r>
          </a:p>
        </p:txBody>
      </p:sp>
      <p:sp>
        <p:nvSpPr>
          <p:cNvPr id="86" name="Text Placeholder 7">
            <a:extLst>
              <a:ext uri="{FF2B5EF4-FFF2-40B4-BE49-F238E27FC236}">
                <a16:creationId xmlns:a16="http://schemas.microsoft.com/office/drawing/2014/main" id="{AB11D018-DEEE-4BCE-B5F0-2B33DD39A6B9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080155" y="2025874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1B866F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87" name="Text Placeholder 7">
            <a:extLst>
              <a:ext uri="{FF2B5EF4-FFF2-40B4-BE49-F238E27FC236}">
                <a16:creationId xmlns:a16="http://schemas.microsoft.com/office/drawing/2014/main" id="{085539ED-B933-484F-8ECB-700829A52CAB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6080154" y="2208325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73" name="Text Placeholder 42">
            <a:extLst>
              <a:ext uri="{FF2B5EF4-FFF2-40B4-BE49-F238E27FC236}">
                <a16:creationId xmlns:a16="http://schemas.microsoft.com/office/drawing/2014/main" id="{F3728A77-BAED-49CA-87A0-DFCB220B3A28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8028816" y="1917406"/>
            <a:ext cx="783000" cy="1044000"/>
          </a:xfrm>
          <a:prstGeom prst="ellipse">
            <a:avLst/>
          </a:prstGeom>
          <a:solidFill>
            <a:schemeClr val="tx1"/>
          </a:solidFill>
          <a:ln w="72390">
            <a:solidFill>
              <a:schemeClr val="bg1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lang="ru-RU" sz="165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57" name="Text Placeholder 42">
            <a:extLst>
              <a:ext uri="{FF2B5EF4-FFF2-40B4-BE49-F238E27FC236}">
                <a16:creationId xmlns:a16="http://schemas.microsoft.com/office/drawing/2014/main" id="{D7526F27-FC58-40E7-A76A-47A27D23255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503074" y="3753473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bg2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Q1</a:t>
            </a:r>
            <a:endParaRPr lang="ru-RU" dirty="0"/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0D030018-A573-45D1-B6EF-210F3CF92D5F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6078878" y="4073394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0C6D82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95" name="Text Placeholder 7">
            <a:extLst>
              <a:ext uri="{FF2B5EF4-FFF2-40B4-BE49-F238E27FC236}">
                <a16:creationId xmlns:a16="http://schemas.microsoft.com/office/drawing/2014/main" id="{91FC8372-90CA-42B7-A237-0BC81F2687CB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6078877" y="4255845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58" name="Text Placeholder 42">
            <a:extLst>
              <a:ext uri="{FF2B5EF4-FFF2-40B4-BE49-F238E27FC236}">
                <a16:creationId xmlns:a16="http://schemas.microsoft.com/office/drawing/2014/main" id="{242D0BB2-4F17-4A8D-87A7-FADA2CAEC6F5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327478" y="2914158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bg2">
                <a:lumMod val="75000"/>
              </a:schemeClr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2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7F7CC596-D7AD-4DCE-B864-BB1A6A7C8B15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66543" y="2505648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5B4A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28E66912-ACE9-4007-9A2B-050DC9408A24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66542" y="2688099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59" name="Text Placeholder 42">
            <a:extLst>
              <a:ext uri="{FF2B5EF4-FFF2-40B4-BE49-F238E27FC236}">
                <a16:creationId xmlns:a16="http://schemas.microsoft.com/office/drawing/2014/main" id="{CC1EC2BE-5D73-4D49-B2F2-4DA2785D6EA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4319352" y="2914158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1">
                <a:lumMod val="75000"/>
              </a:schemeClr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3</a:t>
            </a:r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441FE3C4-7737-4EB6-9280-FAD8852FB4B8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4065734" y="4073394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571B6D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70EF49EC-F8D8-463F-B786-F2C04C33AEE7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4065733" y="4255845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56" name="Text Placeholder 42">
            <a:extLst>
              <a:ext uri="{FF2B5EF4-FFF2-40B4-BE49-F238E27FC236}">
                <a16:creationId xmlns:a16="http://schemas.microsoft.com/office/drawing/2014/main" id="{997AC0B1-99FC-455E-A896-3C370BB38C53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311226" y="2914158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tx2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4</a:t>
            </a:r>
          </a:p>
        </p:txBody>
      </p:sp>
      <p:sp>
        <p:nvSpPr>
          <p:cNvPr id="88" name="Text Placeholder 7">
            <a:extLst>
              <a:ext uri="{FF2B5EF4-FFF2-40B4-BE49-F238E27FC236}">
                <a16:creationId xmlns:a16="http://schemas.microsoft.com/office/drawing/2014/main" id="{D66EAED5-741C-44D6-840F-C90C1AF74A23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3053399" y="2505648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6F0066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7887B0FE-2AB8-455F-8EC7-C8F31FEA27CC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3053398" y="2688099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75" name="Text Placeholder 42">
            <a:extLst>
              <a:ext uri="{FF2B5EF4-FFF2-40B4-BE49-F238E27FC236}">
                <a16:creationId xmlns:a16="http://schemas.microsoft.com/office/drawing/2014/main" id="{6F1AC56E-6618-4728-A6EA-8B021EB6BCFB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641069" y="3979528"/>
            <a:ext cx="783000" cy="1044000"/>
          </a:xfrm>
          <a:prstGeom prst="ellipse">
            <a:avLst/>
          </a:prstGeom>
          <a:solidFill>
            <a:schemeClr val="tx2"/>
          </a:solidFill>
          <a:ln w="72390">
            <a:solidFill>
              <a:schemeClr val="bg1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lang="ru-RU" sz="165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60" name="Text Placeholder 42">
            <a:extLst>
              <a:ext uri="{FF2B5EF4-FFF2-40B4-BE49-F238E27FC236}">
                <a16:creationId xmlns:a16="http://schemas.microsoft.com/office/drawing/2014/main" id="{DB4C9C65-90B1-4A40-BB7B-DE799076D1B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3311226" y="4970360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tx2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Q1</a:t>
            </a:r>
            <a:endParaRPr lang="ru-RU" dirty="0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E9ED50CB-058A-4C6B-A8E2-0536EC0E40DA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3056743" y="4567759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D14365-5F59-4F4F-B237-26A11A2DDDD1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3056742" y="4750210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63" name="Text Placeholder 42">
            <a:extLst>
              <a:ext uri="{FF2B5EF4-FFF2-40B4-BE49-F238E27FC236}">
                <a16:creationId xmlns:a16="http://schemas.microsoft.com/office/drawing/2014/main" id="{CFA7DBCF-F797-4B29-8C96-7AC1602BBC81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319352" y="4970360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3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2</a:t>
            </a:r>
          </a:p>
        </p:txBody>
      </p:sp>
      <p:sp>
        <p:nvSpPr>
          <p:cNvPr id="100" name="Text Placeholder 7">
            <a:extLst>
              <a:ext uri="{FF2B5EF4-FFF2-40B4-BE49-F238E27FC236}">
                <a16:creationId xmlns:a16="http://schemas.microsoft.com/office/drawing/2014/main" id="{07524528-CBB1-40C1-A6F2-855A4D99478D}"/>
              </a:ext>
            </a:extLst>
          </p:cNvPr>
          <p:cNvSpPr>
            <a:spLocks noGrp="1"/>
          </p:cNvSpPr>
          <p:nvPr userDrawn="1">
            <p:ph type="body" sz="quarter" idx="52" hasCustomPrompt="1"/>
          </p:nvPr>
        </p:nvSpPr>
        <p:spPr>
          <a:xfrm>
            <a:off x="4067598" y="6121335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chemeClr val="accent3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101" name="Text Placeholder 7">
            <a:extLst>
              <a:ext uri="{FF2B5EF4-FFF2-40B4-BE49-F238E27FC236}">
                <a16:creationId xmlns:a16="http://schemas.microsoft.com/office/drawing/2014/main" id="{41F799BD-659E-472B-98A7-7C06C2F7458C}"/>
              </a:ext>
            </a:extLst>
          </p:cNvPr>
          <p:cNvSpPr>
            <a:spLocks noGrp="1"/>
          </p:cNvSpPr>
          <p:nvPr userDrawn="1">
            <p:ph type="body" sz="quarter" idx="53" hasCustomPrompt="1"/>
          </p:nvPr>
        </p:nvSpPr>
        <p:spPr>
          <a:xfrm>
            <a:off x="4067598" y="6303786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62" name="Text Placeholder 42">
            <a:extLst>
              <a:ext uri="{FF2B5EF4-FFF2-40B4-BE49-F238E27FC236}">
                <a16:creationId xmlns:a16="http://schemas.microsoft.com/office/drawing/2014/main" id="{113ADCA9-C0A6-4FAB-A09E-4DECBD41D738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5327478" y="4970360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4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3</a:t>
            </a:r>
          </a:p>
        </p:txBody>
      </p:sp>
      <p:sp>
        <p:nvSpPr>
          <p:cNvPr id="98" name="Text Placeholder 7">
            <a:extLst>
              <a:ext uri="{FF2B5EF4-FFF2-40B4-BE49-F238E27FC236}">
                <a16:creationId xmlns:a16="http://schemas.microsoft.com/office/drawing/2014/main" id="{3EC66011-3B65-49CC-8886-E2CCFBFFABD7}"/>
              </a:ext>
            </a:extLst>
          </p:cNvPr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5069887" y="4567759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rgbClr val="E8611D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99" name="Text Placeholder 7">
            <a:extLst>
              <a:ext uri="{FF2B5EF4-FFF2-40B4-BE49-F238E27FC236}">
                <a16:creationId xmlns:a16="http://schemas.microsoft.com/office/drawing/2014/main" id="{3B2B5959-E5CC-42A7-B797-463098BE6290}"/>
              </a:ext>
            </a:extLst>
          </p:cNvPr>
          <p:cNvSpPr>
            <a:spLocks noGrp="1"/>
          </p:cNvSpPr>
          <p:nvPr userDrawn="1">
            <p:ph type="body" sz="quarter" idx="51" hasCustomPrompt="1"/>
          </p:nvPr>
        </p:nvSpPr>
        <p:spPr>
          <a:xfrm>
            <a:off x="5069886" y="4750210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61" name="Text Placeholder 42">
            <a:extLst>
              <a:ext uri="{FF2B5EF4-FFF2-40B4-BE49-F238E27FC236}">
                <a16:creationId xmlns:a16="http://schemas.microsoft.com/office/drawing/2014/main" id="{91E8A179-36A3-4D0A-96E7-689F93F9B8F2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6299874" y="6507147"/>
            <a:ext cx="783000" cy="1044000"/>
          </a:xfrm>
          <a:prstGeom prst="ellipse">
            <a:avLst/>
          </a:prstGeom>
          <a:solidFill>
            <a:schemeClr val="bg1"/>
          </a:solidFill>
          <a:ln w="72390">
            <a:solidFill>
              <a:schemeClr val="accent5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250">
                <a:solidFill>
                  <a:srgbClr val="454D5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</a:t>
            </a:r>
            <a:r>
              <a:rPr lang="ru-RU" dirty="0"/>
              <a:t>4</a:t>
            </a:r>
          </a:p>
        </p:txBody>
      </p:sp>
      <p:sp>
        <p:nvSpPr>
          <p:cNvPr id="102" name="Text Placeholder 7">
            <a:extLst>
              <a:ext uri="{FF2B5EF4-FFF2-40B4-BE49-F238E27FC236}">
                <a16:creationId xmlns:a16="http://schemas.microsoft.com/office/drawing/2014/main" id="{9FDC66A0-D1C5-4C83-BBEE-D079881FADA3}"/>
              </a:ext>
            </a:extLst>
          </p:cNvPr>
          <p:cNvSpPr>
            <a:spLocks noGrp="1"/>
          </p:cNvSpPr>
          <p:nvPr userDrawn="1">
            <p:ph type="body" sz="quarter" idx="54" hasCustomPrompt="1"/>
          </p:nvPr>
        </p:nvSpPr>
        <p:spPr>
          <a:xfrm>
            <a:off x="6080742" y="6121335"/>
            <a:ext cx="1294597" cy="2042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125" b="0" i="0">
                <a:solidFill>
                  <a:schemeClr val="accent5"/>
                </a:solidFill>
                <a:latin typeface="+mj-lt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TITLE</a:t>
            </a:r>
            <a:endParaRPr lang="ru-RU" dirty="0"/>
          </a:p>
        </p:txBody>
      </p:sp>
      <p:sp>
        <p:nvSpPr>
          <p:cNvPr id="103" name="Text Placeholder 7">
            <a:extLst>
              <a:ext uri="{FF2B5EF4-FFF2-40B4-BE49-F238E27FC236}">
                <a16:creationId xmlns:a16="http://schemas.microsoft.com/office/drawing/2014/main" id="{E4E5E736-BFFC-4245-916F-586110128844}"/>
              </a:ext>
            </a:extLst>
          </p:cNvPr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6080742" y="6303786"/>
            <a:ext cx="1294597" cy="176047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750" b="0" i="1">
                <a:solidFill>
                  <a:srgbClr val="454D55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Milestone description</a:t>
            </a:r>
            <a:endParaRPr lang="ru-RU" dirty="0"/>
          </a:p>
        </p:txBody>
      </p:sp>
      <p:sp>
        <p:nvSpPr>
          <p:cNvPr id="110" name="Text Placeholder 42">
            <a:extLst>
              <a:ext uri="{FF2B5EF4-FFF2-40B4-BE49-F238E27FC236}">
                <a16:creationId xmlns:a16="http://schemas.microsoft.com/office/drawing/2014/main" id="{74922A2C-30D3-4ED0-8443-C57494EB4287}"/>
              </a:ext>
            </a:extLst>
          </p:cNvPr>
          <p:cNvSpPr>
            <a:spLocks noGrp="1"/>
          </p:cNvSpPr>
          <p:nvPr userDrawn="1">
            <p:ph type="body" sz="quarter" idx="58" hasCustomPrompt="1"/>
          </p:nvPr>
        </p:nvSpPr>
        <p:spPr>
          <a:xfrm>
            <a:off x="7720074" y="4973439"/>
            <a:ext cx="783000" cy="1044000"/>
          </a:xfrm>
          <a:prstGeom prst="ellipse">
            <a:avLst/>
          </a:prstGeom>
          <a:solidFill>
            <a:schemeClr val="accent5"/>
          </a:solidFill>
          <a:ln w="72390">
            <a:solidFill>
              <a:schemeClr val="bg1"/>
            </a:solidFill>
          </a:ln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lang="ru-RU" sz="1650" kern="1200" dirty="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3E081-530B-464A-B47C-C858A60EB2EA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373A1-F9A6-4E7C-A04F-22454F3A60C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6754416" y="550858"/>
            <a:ext cx="2057400" cy="176716"/>
          </a:xfrm>
          <a:prstGeom prst="rect">
            <a:avLst/>
          </a:prstGeom>
        </p:spPr>
        <p:txBody>
          <a:bodyPr/>
          <a:lstStyle/>
          <a:p>
            <a:fld id="{F0BF70C0-85C8-4782-A2DC-740B0F58DBF8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BF57F-FEA7-4D09-AA29-F32AA5577A04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3C1428B-5ACF-4E79-A091-05E2328DA7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985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4456" b="11144"/>
          <a:stretch/>
        </p:blipFill>
        <p:spPr>
          <a:xfrm>
            <a:off x="0" y="1"/>
            <a:ext cx="9143533" cy="685862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0" y="0"/>
            <a:ext cx="2958090" cy="2711767"/>
          </a:xfrm>
          <a:prstGeom prst="rect">
            <a:avLst/>
          </a:prstGeom>
          <a:gradFill flip="none" rotWithShape="1">
            <a:gsLst>
              <a:gs pos="7407">
                <a:srgbClr val="000000">
                  <a:alpha val="72000"/>
                </a:srgbClr>
              </a:gs>
              <a:gs pos="65000">
                <a:srgbClr val="000000">
                  <a:alpha val="0"/>
                </a:srgbClr>
              </a:gs>
            </a:gsLst>
            <a:lin ang="270000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45" tIns="107556" rIns="134445" bIns="1075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51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200715" y="2804515"/>
            <a:ext cx="4707445" cy="3583075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45" tIns="107556" rIns="134445" bIns="1075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51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01929" y="2804513"/>
            <a:ext cx="4707398" cy="1793104"/>
          </a:xfrm>
          <a:noFill/>
        </p:spPr>
        <p:txBody>
          <a:bodyPr lIns="146304" tIns="91440" rIns="146304" bIns="91440" anchor="t" anchorCtr="0"/>
          <a:lstStyle>
            <a:lvl1pPr>
              <a:defRPr sz="3970" spc="-74" baseline="0">
                <a:gradFill>
                  <a:gsLst>
                    <a:gs pos="76250">
                      <a:srgbClr val="FFFFFF"/>
                    </a:gs>
                    <a:gs pos="51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00715" y="4597599"/>
            <a:ext cx="4707398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2352">
                <a:gradFill>
                  <a:gsLst>
                    <a:gs pos="76250">
                      <a:srgbClr val="FFFFFF"/>
                    </a:gs>
                    <a:gs pos="51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gray">
          <a:xfrm>
            <a:off x="336394" y="482483"/>
            <a:ext cx="1236270" cy="353933"/>
            <a:chOff x="457200" y="1643393"/>
            <a:chExt cx="4492753" cy="96454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2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24"/>
            </a:p>
          </p:txBody>
        </p:sp>
      </p:grpSp>
    </p:spTree>
    <p:extLst>
      <p:ext uri="{BB962C8B-B14F-4D97-AF65-F5344CB8AC3E}">
        <p14:creationId xmlns:p14="http://schemas.microsoft.com/office/powerpoint/2010/main" val="94639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3328" y="3877272"/>
            <a:ext cx="4705063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2352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01977" y="2075840"/>
            <a:ext cx="6050820" cy="1801436"/>
          </a:xfrm>
          <a:noFill/>
        </p:spPr>
        <p:txBody>
          <a:bodyPr lIns="146304" tIns="91440" rIns="146304" bIns="91440" anchor="t" anchorCtr="0"/>
          <a:lstStyle>
            <a:lvl1pPr>
              <a:defRPr sz="3970" spc="-74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36394" y="6041179"/>
            <a:ext cx="1210174" cy="34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2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38113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58" indent="0">
              <a:buNone/>
              <a:defRPr/>
            </a:lvl3pPr>
            <a:lvl4pPr marL="336114" indent="0">
              <a:buNone/>
              <a:defRPr/>
            </a:lvl4pPr>
            <a:lvl5pPr marL="50417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127330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38113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58" indent="0">
              <a:buNone/>
              <a:defRPr/>
            </a:lvl3pPr>
            <a:lvl4pPr marL="336114" indent="0">
              <a:buNone/>
              <a:defRPr/>
            </a:lvl4pPr>
            <a:lvl5pPr marL="50417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716748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47155"/>
          </a:xfrm>
        </p:spPr>
        <p:txBody>
          <a:bodyPr>
            <a:spAutoFit/>
          </a:bodyPr>
          <a:lstStyle>
            <a:lvl1pPr>
              <a:defRPr sz="2646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26973447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47155"/>
          </a:xfrm>
        </p:spPr>
        <p:txBody>
          <a:bodyPr>
            <a:spAutoFit/>
          </a:bodyPr>
          <a:lstStyle>
            <a:lvl1pPr>
              <a:defRPr sz="2646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95041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6923505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/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/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417248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2352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2352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3196433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2352"/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2352"/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5937144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239821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1186356"/>
            <a:ext cx="7394337" cy="2697988"/>
          </a:xfrm>
          <a:noFill/>
        </p:spPr>
        <p:txBody>
          <a:bodyPr tIns="91440" bIns="91440" anchor="t" anchorCtr="0"/>
          <a:lstStyle>
            <a:lvl1pPr>
              <a:defRPr sz="5293" spc="-74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1931" y="3877278"/>
            <a:ext cx="7395505" cy="1793881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2646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834791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1186356"/>
            <a:ext cx="7394337" cy="2697988"/>
          </a:xfrm>
          <a:noFill/>
        </p:spPr>
        <p:txBody>
          <a:bodyPr tIns="91440" bIns="91440" anchor="t" anchorCtr="0"/>
          <a:lstStyle>
            <a:lvl1pPr>
              <a:defRPr lang="en-US" sz="5293" b="0" kern="1200" cap="none" spc="-74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561655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75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91213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75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38759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75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81627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1" y="1217195"/>
            <a:ext cx="4033911" cy="1528752"/>
          </a:xfrm>
        </p:spPr>
        <p:txBody>
          <a:bodyPr>
            <a:spAutoFit/>
          </a:bodyPr>
          <a:lstStyle>
            <a:lvl1pPr>
              <a:defRPr sz="4852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5042617" y="267645"/>
            <a:ext cx="4570833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176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19299542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694355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194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966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885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9144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34286" rIns="34286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515" fontAlgn="base">
              <a:spcBef>
                <a:spcPct val="0"/>
              </a:spcBef>
              <a:spcAft>
                <a:spcPct val="0"/>
              </a:spcAft>
            </a:pPr>
            <a:endParaRPr lang="en-US" sz="1324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01930" y="1197323"/>
            <a:ext cx="8740141" cy="1516697"/>
          </a:xfrm>
        </p:spPr>
        <p:txBody>
          <a:bodyPr/>
          <a:lstStyle>
            <a:lvl1pPr marL="0" indent="0">
              <a:buNone/>
              <a:defRPr sz="2426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25477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429778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59883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77265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182302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01931" y="6170059"/>
            <a:ext cx="8717498" cy="2964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34445" tIns="107556" rIns="134445" bIns="107556" numCol="1" anchor="t" anchorCtr="0" compatLnSpc="1">
            <a:prstTxWarp prst="textNoShape">
              <a:avLst/>
            </a:prstTxWarp>
            <a:spAutoFit/>
          </a:bodyPr>
          <a:lstStyle/>
          <a:p>
            <a:pPr defTabSz="685381" eaLnBrk="0" hangingPunct="0"/>
            <a:r>
              <a:rPr lang="en-US" sz="515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51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Copyright</a:t>
            </a:r>
            <a:r>
              <a:rPr lang="en-US" sz="515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37652" y="3083653"/>
            <a:ext cx="2417896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45169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1930" y="1189178"/>
            <a:ext cx="8740142" cy="1845570"/>
          </a:xfrm>
          <a:prstGeom prst="rect">
            <a:avLst/>
          </a:prstGeom>
        </p:spPr>
        <p:txBody>
          <a:bodyPr/>
          <a:lstStyle>
            <a:lvl1pPr marL="213573" indent="-213573">
              <a:buClr>
                <a:schemeClr val="tx1"/>
              </a:buClr>
              <a:buSzPct val="90000"/>
              <a:buFont typeface="Arial" pitchFamily="34" charset="0"/>
              <a:buChar char="•"/>
              <a:defRPr sz="2646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20143" indent="-206572">
              <a:buClr>
                <a:schemeClr val="tx1"/>
              </a:buClr>
              <a:buSzPct val="90000"/>
              <a:buFont typeface="Arial" pitchFamily="34" charset="0"/>
              <a:buChar char="•"/>
              <a:defRPr sz="2352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33716" indent="-213573">
              <a:buClr>
                <a:schemeClr val="tx1"/>
              </a:buClr>
              <a:buSzPct val="90000"/>
              <a:buFont typeface="Arial" pitchFamily="34" charset="0"/>
              <a:buChar char="•"/>
              <a:defRPr sz="205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01774" indent="-168058">
              <a:buClr>
                <a:schemeClr val="tx1"/>
              </a:buClr>
              <a:buSzPct val="90000"/>
              <a:buFont typeface="Arial" pitchFamily="34" charset="0"/>
              <a:buChar char="•"/>
              <a:defRPr sz="176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969831" indent="-168058">
              <a:buClr>
                <a:schemeClr val="tx1"/>
              </a:buClr>
              <a:buSzPct val="90000"/>
              <a:buFont typeface="Arial" pitchFamily="34" charset="0"/>
              <a:buChar char="•"/>
              <a:defRPr sz="147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9144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2720" spc="-38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786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6B71AC10-0A8D-FD4F-9144-4780889F38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47B816A4-8209-2048-B6D0-289DEAEF5D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02521"/>
            <a:ext cx="9142715" cy="615548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A39E740C-6B6A-AF44-8726-801E0525B0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8265" y="3837410"/>
            <a:ext cx="4133736" cy="346249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50" cap="all" spc="21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171400" indent="0" algn="ctr">
              <a:buNone/>
              <a:defRPr sz="750"/>
            </a:lvl2pPr>
            <a:lvl3pPr marL="342801" indent="0" algn="ctr">
              <a:buNone/>
              <a:defRPr sz="675"/>
            </a:lvl3pPr>
            <a:lvl4pPr marL="514201" indent="0" algn="ctr">
              <a:buNone/>
              <a:defRPr sz="600"/>
            </a:lvl4pPr>
            <a:lvl5pPr marL="685601" indent="0" algn="ctr">
              <a:buNone/>
              <a:defRPr sz="600"/>
            </a:lvl5pPr>
            <a:lvl6pPr marL="857001" indent="0" algn="ctr">
              <a:buNone/>
              <a:defRPr sz="600"/>
            </a:lvl6pPr>
            <a:lvl7pPr marL="1028402" indent="0" algn="ctr">
              <a:buNone/>
              <a:defRPr sz="600"/>
            </a:lvl7pPr>
            <a:lvl8pPr marL="1199802" indent="0" algn="ctr">
              <a:buNone/>
              <a:defRPr sz="600"/>
            </a:lvl8pPr>
            <a:lvl9pPr marL="1371202" indent="0" algn="ctr">
              <a:buNone/>
              <a:defRPr sz="600"/>
            </a:lvl9pPr>
          </a:lstStyle>
          <a:p>
            <a:pPr lvl="0"/>
            <a:r>
              <a:rPr lang="en-US" dirty="0"/>
              <a:t>Speaker name or subtitle, 22pt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8F013E-6FA7-5C4F-9D0A-EB84443842DB}"/>
              </a:ext>
            </a:extLst>
          </p:cNvPr>
          <p:cNvGrpSpPr/>
          <p:nvPr userDrawn="1"/>
        </p:nvGrpSpPr>
        <p:grpSpPr>
          <a:xfrm rot="5400000">
            <a:off x="6820402" y="2667595"/>
            <a:ext cx="6661579" cy="1719236"/>
            <a:chOff x="8370812" y="6058475"/>
            <a:chExt cx="12659506" cy="4355122"/>
          </a:xfrm>
        </p:grpSpPr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5A4DE547-92A1-044D-B5D4-1665113CC0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b="20208"/>
            <a:stretch>
              <a:fillRect/>
            </a:stretch>
          </p:blipFill>
          <p:spPr>
            <a:xfrm>
              <a:off x="9825738" y="6285642"/>
              <a:ext cx="11204580" cy="281960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2" name="R134 G97 B197…">
              <a:extLst>
                <a:ext uri="{FF2B5EF4-FFF2-40B4-BE49-F238E27FC236}">
                  <a16:creationId xmlns:a16="http://schemas.microsoft.com/office/drawing/2014/main" id="{E330689E-2D41-1C46-86F7-9A1160F37829}"/>
                </a:ext>
              </a:extLst>
            </p:cNvPr>
            <p:cNvSpPr txBox="1"/>
            <p:nvPr userDrawn="1"/>
          </p:nvSpPr>
          <p:spPr>
            <a:xfrm>
              <a:off x="10028166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R134 G97 B197</a:t>
              </a:r>
            </a:p>
          </p:txBody>
        </p:sp>
        <p:sp>
          <p:nvSpPr>
            <p:cNvPr id="14" name="R59 G46 B88…">
              <a:extLst>
                <a:ext uri="{FF2B5EF4-FFF2-40B4-BE49-F238E27FC236}">
                  <a16:creationId xmlns:a16="http://schemas.microsoft.com/office/drawing/2014/main" id="{3F800971-ADAC-4347-B715-B4555CB24FDA}"/>
                </a:ext>
              </a:extLst>
            </p:cNvPr>
            <p:cNvSpPr txBox="1"/>
            <p:nvPr userDrawn="1"/>
          </p:nvSpPr>
          <p:spPr>
            <a:xfrm>
              <a:off x="11822345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R59 G46 B88</a:t>
              </a:r>
            </a:p>
          </p:txBody>
        </p:sp>
        <p:sp>
          <p:nvSpPr>
            <p:cNvPr id="15" name="R213 G157 B255…">
              <a:extLst>
                <a:ext uri="{FF2B5EF4-FFF2-40B4-BE49-F238E27FC236}">
                  <a16:creationId xmlns:a16="http://schemas.microsoft.com/office/drawing/2014/main" id="{750D3DD1-127E-D647-80C5-7BD0F6E9CF25}"/>
                </a:ext>
              </a:extLst>
            </p:cNvPr>
            <p:cNvSpPr txBox="1"/>
            <p:nvPr userDrawn="1"/>
          </p:nvSpPr>
          <p:spPr>
            <a:xfrm>
              <a:off x="10028160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3B2E58"/>
                  </a:solidFill>
                </a:defRPr>
              </a:pPr>
              <a:r>
                <a:rPr sz="375" dirty="0"/>
                <a:t>R213 G157 B255</a:t>
              </a:r>
            </a:p>
          </p:txBody>
        </p:sp>
        <p:sp>
          <p:nvSpPr>
            <p:cNvPr id="16" name="R161 G133 B210…">
              <a:extLst>
                <a:ext uri="{FF2B5EF4-FFF2-40B4-BE49-F238E27FC236}">
                  <a16:creationId xmlns:a16="http://schemas.microsoft.com/office/drawing/2014/main" id="{ED4CDA45-5E01-3243-A90F-BB3DE2375CAB}"/>
                </a:ext>
              </a:extLst>
            </p:cNvPr>
            <p:cNvSpPr txBox="1"/>
            <p:nvPr userDrawn="1"/>
          </p:nvSpPr>
          <p:spPr>
            <a:xfrm>
              <a:off x="11822345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R161 G133 B210</a:t>
              </a:r>
            </a:p>
          </p:txBody>
        </p:sp>
        <p:sp>
          <p:nvSpPr>
            <p:cNvPr id="17" name="R0 G120 B212…">
              <a:extLst>
                <a:ext uri="{FF2B5EF4-FFF2-40B4-BE49-F238E27FC236}">
                  <a16:creationId xmlns:a16="http://schemas.microsoft.com/office/drawing/2014/main" id="{85312296-97D8-6840-BB8B-63E20577CA51}"/>
                </a:ext>
              </a:extLst>
            </p:cNvPr>
            <p:cNvSpPr txBox="1"/>
            <p:nvPr userDrawn="1"/>
          </p:nvSpPr>
          <p:spPr>
            <a:xfrm>
              <a:off x="13882762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R0 G120 B212 </a:t>
              </a:r>
            </a:p>
          </p:txBody>
        </p:sp>
        <p:sp>
          <p:nvSpPr>
            <p:cNvPr id="18" name="R36 G58 B94…">
              <a:extLst>
                <a:ext uri="{FF2B5EF4-FFF2-40B4-BE49-F238E27FC236}">
                  <a16:creationId xmlns:a16="http://schemas.microsoft.com/office/drawing/2014/main" id="{B2160F5A-63C0-9846-A61F-4D24B8BDE9E3}"/>
                </a:ext>
              </a:extLst>
            </p:cNvPr>
            <p:cNvSpPr txBox="1"/>
            <p:nvPr userDrawn="1"/>
          </p:nvSpPr>
          <p:spPr>
            <a:xfrm>
              <a:off x="15676945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R36 G58 B94</a:t>
              </a:r>
              <a:endParaRPr sz="675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9" name="R80 G230 B255…">
              <a:extLst>
                <a:ext uri="{FF2B5EF4-FFF2-40B4-BE49-F238E27FC236}">
                  <a16:creationId xmlns:a16="http://schemas.microsoft.com/office/drawing/2014/main" id="{89923A7C-BE87-8D42-A3FA-1DCE6B6F31F7}"/>
                </a:ext>
              </a:extLst>
            </p:cNvPr>
            <p:cNvSpPr txBox="1"/>
            <p:nvPr userDrawn="1"/>
          </p:nvSpPr>
          <p:spPr>
            <a:xfrm>
              <a:off x="13882762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243A5E"/>
                  </a:solidFill>
                </a:defRPr>
              </a:pPr>
              <a:r>
                <a:rPr sz="375" dirty="0"/>
                <a:t>R80 G230 B255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" name="R40 G167 B233…">
              <a:extLst>
                <a:ext uri="{FF2B5EF4-FFF2-40B4-BE49-F238E27FC236}">
                  <a16:creationId xmlns:a16="http://schemas.microsoft.com/office/drawing/2014/main" id="{9ABDA324-B076-9A42-BA84-2DA3493FC713}"/>
                </a:ext>
              </a:extLst>
            </p:cNvPr>
            <p:cNvSpPr txBox="1"/>
            <p:nvPr userDrawn="1"/>
          </p:nvSpPr>
          <p:spPr>
            <a:xfrm>
              <a:off x="15676945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R40 G167 B233</a:t>
              </a:r>
            </a:p>
          </p:txBody>
        </p:sp>
        <p:sp>
          <p:nvSpPr>
            <p:cNvPr id="21" name="R0 G133 B117   Hex #008575   C100 M15 Y60 K0   PMS 3285 C">
              <a:extLst>
                <a:ext uri="{FF2B5EF4-FFF2-40B4-BE49-F238E27FC236}">
                  <a16:creationId xmlns:a16="http://schemas.microsoft.com/office/drawing/2014/main" id="{C76ABFD5-F3B6-5344-87FF-F698D4F6A4B0}"/>
                </a:ext>
              </a:extLst>
            </p:cNvPr>
            <p:cNvSpPr txBox="1"/>
            <p:nvPr userDrawn="1"/>
          </p:nvSpPr>
          <p:spPr>
            <a:xfrm>
              <a:off x="17737363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R0 G133 B117 </a:t>
              </a:r>
            </a:p>
          </p:txBody>
        </p:sp>
        <p:sp>
          <p:nvSpPr>
            <p:cNvPr id="22" name="R39 G75 B71   Hex #274b47…">
              <a:extLst>
                <a:ext uri="{FF2B5EF4-FFF2-40B4-BE49-F238E27FC236}">
                  <a16:creationId xmlns:a16="http://schemas.microsoft.com/office/drawing/2014/main" id="{2AFD252E-1AEC-5741-B99C-5DAEA63DDF96}"/>
                </a:ext>
              </a:extLst>
            </p:cNvPr>
            <p:cNvSpPr txBox="1"/>
            <p:nvPr userDrawn="1"/>
          </p:nvSpPr>
          <p:spPr>
            <a:xfrm>
              <a:off x="19531546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R39 G75 B71 </a:t>
              </a:r>
            </a:p>
          </p:txBody>
        </p:sp>
        <p:sp>
          <p:nvSpPr>
            <p:cNvPr id="23" name="R48 G229 B208…">
              <a:extLst>
                <a:ext uri="{FF2B5EF4-FFF2-40B4-BE49-F238E27FC236}">
                  <a16:creationId xmlns:a16="http://schemas.microsoft.com/office/drawing/2014/main" id="{EAA41001-6B52-EF40-96D7-971948EABB98}"/>
                </a:ext>
              </a:extLst>
            </p:cNvPr>
            <p:cNvSpPr txBox="1"/>
            <p:nvPr userDrawn="1"/>
          </p:nvSpPr>
          <p:spPr>
            <a:xfrm>
              <a:off x="17737363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304A47"/>
                  </a:solidFill>
                </a:defRPr>
              </a:pPr>
              <a:r>
                <a:rPr sz="375" dirty="0"/>
                <a:t>R48 G229 B208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4" name="R40 G194 B209…">
              <a:extLst>
                <a:ext uri="{FF2B5EF4-FFF2-40B4-BE49-F238E27FC236}">
                  <a16:creationId xmlns:a16="http://schemas.microsoft.com/office/drawing/2014/main" id="{B1CBFCA2-92F6-BD4A-972E-D3D37F347673}"/>
                </a:ext>
              </a:extLst>
            </p:cNvPr>
            <p:cNvSpPr txBox="1"/>
            <p:nvPr userDrawn="1"/>
          </p:nvSpPr>
          <p:spPr>
            <a:xfrm>
              <a:off x="19531544" y="7127443"/>
              <a:ext cx="1296344" cy="552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R40 G194 B209</a:t>
              </a:r>
            </a:p>
            <a:p>
              <a:pPr defTabSz="342869">
                <a:lnSpc>
                  <a:spcPct val="100000"/>
                </a:lnSpc>
                <a:defRPr sz="900" spc="0"/>
              </a:pPr>
              <a:endParaRPr sz="375" dirty="0"/>
            </a:p>
          </p:txBody>
        </p:sp>
        <p:sp>
          <p:nvSpPr>
            <p:cNvPr id="25" name="R16 G124 B16  Hex #107c10  C75 M0 Y100 K0   PMS 362 C">
              <a:extLst>
                <a:ext uri="{FF2B5EF4-FFF2-40B4-BE49-F238E27FC236}">
                  <a16:creationId xmlns:a16="http://schemas.microsoft.com/office/drawing/2014/main" id="{A2EC5BE3-EB70-0742-A12B-9681FB8CF09D}"/>
                </a:ext>
              </a:extLst>
            </p:cNvPr>
            <p:cNvSpPr txBox="1"/>
            <p:nvPr userDrawn="1"/>
          </p:nvSpPr>
          <p:spPr>
            <a:xfrm>
              <a:off x="10028166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R16 G124 B16 </a:t>
              </a:r>
            </a:p>
          </p:txBody>
        </p:sp>
        <p:sp>
          <p:nvSpPr>
            <p:cNvPr id="26" name="R5 G75 B22   Hex #054b16…">
              <a:extLst>
                <a:ext uri="{FF2B5EF4-FFF2-40B4-BE49-F238E27FC236}">
                  <a16:creationId xmlns:a16="http://schemas.microsoft.com/office/drawing/2014/main" id="{499712BF-D2E0-CD4C-87FA-862BB816B2FB}"/>
                </a:ext>
              </a:extLst>
            </p:cNvPr>
            <p:cNvSpPr txBox="1"/>
            <p:nvPr userDrawn="1"/>
          </p:nvSpPr>
          <p:spPr>
            <a:xfrm>
              <a:off x="11822349" y="8030907"/>
              <a:ext cx="1296344" cy="552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R5 G75 B22  </a:t>
              </a:r>
              <a:br>
                <a:rPr sz="375" dirty="0"/>
              </a:br>
              <a:endParaRPr sz="375" dirty="0"/>
            </a:p>
          </p:txBody>
        </p:sp>
        <p:sp>
          <p:nvSpPr>
            <p:cNvPr id="27" name="R155 G240 B11…">
              <a:extLst>
                <a:ext uri="{FF2B5EF4-FFF2-40B4-BE49-F238E27FC236}">
                  <a16:creationId xmlns:a16="http://schemas.microsoft.com/office/drawing/2014/main" id="{AFDA10FE-0491-E446-9CEE-FD84CD46EC75}"/>
                </a:ext>
              </a:extLst>
            </p:cNvPr>
            <p:cNvSpPr txBox="1"/>
            <p:nvPr userDrawn="1"/>
          </p:nvSpPr>
          <p:spPr>
            <a:xfrm>
              <a:off x="10028166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1F491D"/>
                  </a:solidFill>
                </a:defRPr>
              </a:pPr>
              <a:r>
                <a:rPr sz="375" dirty="0"/>
                <a:t>R155 G240 B11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8" name="R127 G186 B0…">
              <a:extLst>
                <a:ext uri="{FF2B5EF4-FFF2-40B4-BE49-F238E27FC236}">
                  <a16:creationId xmlns:a16="http://schemas.microsoft.com/office/drawing/2014/main" id="{CDE02636-0442-6743-AEE6-BFA7438CE50A}"/>
                </a:ext>
              </a:extLst>
            </p:cNvPr>
            <p:cNvSpPr txBox="1"/>
            <p:nvPr userDrawn="1"/>
          </p:nvSpPr>
          <p:spPr>
            <a:xfrm>
              <a:off x="11822345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R127 G186 B0</a:t>
              </a:r>
            </a:p>
          </p:txBody>
        </p:sp>
        <p:sp>
          <p:nvSpPr>
            <p:cNvPr id="29" name="R216 G59 B1…">
              <a:extLst>
                <a:ext uri="{FF2B5EF4-FFF2-40B4-BE49-F238E27FC236}">
                  <a16:creationId xmlns:a16="http://schemas.microsoft.com/office/drawing/2014/main" id="{6604AA48-78A9-814B-BF45-DB637BCCAA4E}"/>
                </a:ext>
              </a:extLst>
            </p:cNvPr>
            <p:cNvSpPr txBox="1"/>
            <p:nvPr userDrawn="1"/>
          </p:nvSpPr>
          <p:spPr>
            <a:xfrm>
              <a:off x="13882762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R216 G59 B1</a:t>
              </a:r>
              <a:endParaRPr sz="375" dirty="0">
                <a:solidFill>
                  <a:srgbClr val="000000"/>
                </a:solidFill>
              </a:endParaRPr>
            </a:p>
          </p:txBody>
        </p:sp>
        <p:sp>
          <p:nvSpPr>
            <p:cNvPr id="30" name="R107 G41 B41…">
              <a:extLst>
                <a:ext uri="{FF2B5EF4-FFF2-40B4-BE49-F238E27FC236}">
                  <a16:creationId xmlns:a16="http://schemas.microsoft.com/office/drawing/2014/main" id="{BEF89C42-1CE3-4A44-B8E9-D950745167A6}"/>
                </a:ext>
              </a:extLst>
            </p:cNvPr>
            <p:cNvSpPr txBox="1"/>
            <p:nvPr userDrawn="1"/>
          </p:nvSpPr>
          <p:spPr>
            <a:xfrm>
              <a:off x="15676943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R107 G41 B41 </a:t>
              </a:r>
            </a:p>
          </p:txBody>
        </p:sp>
        <p:sp>
          <p:nvSpPr>
            <p:cNvPr id="31" name="R255 G147 B73…">
              <a:extLst>
                <a:ext uri="{FF2B5EF4-FFF2-40B4-BE49-F238E27FC236}">
                  <a16:creationId xmlns:a16="http://schemas.microsoft.com/office/drawing/2014/main" id="{C8CE703B-F93A-884F-87C7-7EF6ADE18CA4}"/>
                </a:ext>
              </a:extLst>
            </p:cNvPr>
            <p:cNvSpPr txBox="1"/>
            <p:nvPr userDrawn="1"/>
          </p:nvSpPr>
          <p:spPr>
            <a:xfrm>
              <a:off x="13882762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632D2B"/>
                  </a:solidFill>
                </a:defRPr>
              </a:pPr>
              <a:r>
                <a:rPr sz="375" dirty="0"/>
                <a:t>R255 G147 B73</a:t>
              </a:r>
            </a:p>
          </p:txBody>
        </p:sp>
        <p:sp>
          <p:nvSpPr>
            <p:cNvPr id="32" name="R241 G101 B34…">
              <a:extLst>
                <a:ext uri="{FF2B5EF4-FFF2-40B4-BE49-F238E27FC236}">
                  <a16:creationId xmlns:a16="http://schemas.microsoft.com/office/drawing/2014/main" id="{2B345FC2-522A-ED45-A540-A282F3A59672}"/>
                </a:ext>
              </a:extLst>
            </p:cNvPr>
            <p:cNvSpPr txBox="1"/>
            <p:nvPr userDrawn="1"/>
          </p:nvSpPr>
          <p:spPr>
            <a:xfrm>
              <a:off x="15676943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R241 G101 B34</a:t>
              </a:r>
            </a:p>
          </p:txBody>
        </p:sp>
        <p:sp>
          <p:nvSpPr>
            <p:cNvPr id="33" name="R255 G185 B0…">
              <a:extLst>
                <a:ext uri="{FF2B5EF4-FFF2-40B4-BE49-F238E27FC236}">
                  <a16:creationId xmlns:a16="http://schemas.microsoft.com/office/drawing/2014/main" id="{61DB5B1C-BA87-E148-8BCA-F7BE00755B1F}"/>
                </a:ext>
              </a:extLst>
            </p:cNvPr>
            <p:cNvSpPr txBox="1"/>
            <p:nvPr userDrawn="1"/>
          </p:nvSpPr>
          <p:spPr>
            <a:xfrm>
              <a:off x="17737361" y="8103996"/>
              <a:ext cx="139072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R255 G185 B0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4" name="R106 G75 B22…">
              <a:extLst>
                <a:ext uri="{FF2B5EF4-FFF2-40B4-BE49-F238E27FC236}">
                  <a16:creationId xmlns:a16="http://schemas.microsoft.com/office/drawing/2014/main" id="{7D9C2C93-5FA3-5C4E-864A-5C8EF86A619E}"/>
                </a:ext>
              </a:extLst>
            </p:cNvPr>
            <p:cNvSpPr txBox="1"/>
            <p:nvPr userDrawn="1"/>
          </p:nvSpPr>
          <p:spPr>
            <a:xfrm>
              <a:off x="19531546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R106 G75 B22</a:t>
              </a:r>
              <a:endParaRPr sz="675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5" name="R254 G240 B0…">
              <a:extLst>
                <a:ext uri="{FF2B5EF4-FFF2-40B4-BE49-F238E27FC236}">
                  <a16:creationId xmlns:a16="http://schemas.microsoft.com/office/drawing/2014/main" id="{7DDB271E-F25E-C346-BA0E-E2FA851EAE04}"/>
                </a:ext>
              </a:extLst>
            </p:cNvPr>
            <p:cNvSpPr txBox="1"/>
            <p:nvPr userDrawn="1"/>
          </p:nvSpPr>
          <p:spPr>
            <a:xfrm>
              <a:off x="17737363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654B21"/>
                  </a:solidFill>
                </a:defRPr>
              </a:pPr>
              <a:r>
                <a:rPr sz="375" dirty="0"/>
                <a:t>R254 G240 B0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6" name="R254 G212 B0…">
              <a:extLst>
                <a:ext uri="{FF2B5EF4-FFF2-40B4-BE49-F238E27FC236}">
                  <a16:creationId xmlns:a16="http://schemas.microsoft.com/office/drawing/2014/main" id="{FCB4BFC4-7870-CA40-890E-79B2345EFDDE}"/>
                </a:ext>
              </a:extLst>
            </p:cNvPr>
            <p:cNvSpPr txBox="1"/>
            <p:nvPr userDrawn="1"/>
          </p:nvSpPr>
          <p:spPr>
            <a:xfrm>
              <a:off x="19531546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R254 G212 B0</a:t>
              </a:r>
            </a:p>
          </p:txBody>
        </p:sp>
        <p:pic>
          <p:nvPicPr>
            <p:cNvPr id="37" name="Image" descr="Image">
              <a:extLst>
                <a:ext uri="{FF2B5EF4-FFF2-40B4-BE49-F238E27FC236}">
                  <a16:creationId xmlns:a16="http://schemas.microsoft.com/office/drawing/2014/main" id="{F7CBA398-7286-4B48-A037-01C2789FD1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9825738" y="9911907"/>
              <a:ext cx="11204576" cy="50169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8" name="R242 G242 B242…">
              <a:extLst>
                <a:ext uri="{FF2B5EF4-FFF2-40B4-BE49-F238E27FC236}">
                  <a16:creationId xmlns:a16="http://schemas.microsoft.com/office/drawing/2014/main" id="{A9370A21-4217-F949-B5D0-CA4B1AE096E5}"/>
                </a:ext>
              </a:extLst>
            </p:cNvPr>
            <p:cNvSpPr txBox="1"/>
            <p:nvPr userDrawn="1"/>
          </p:nvSpPr>
          <p:spPr>
            <a:xfrm>
              <a:off x="10028160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505050"/>
                  </a:solidFill>
                </a:defRPr>
              </a:pPr>
              <a:r>
                <a:rPr sz="375" dirty="0"/>
                <a:t>R242 G242 B242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9" name="R230 G230 B230…">
              <a:extLst>
                <a:ext uri="{FF2B5EF4-FFF2-40B4-BE49-F238E27FC236}">
                  <a16:creationId xmlns:a16="http://schemas.microsoft.com/office/drawing/2014/main" id="{37A7C53A-A05D-2E46-8ACD-6E22AC65B67F}"/>
                </a:ext>
              </a:extLst>
            </p:cNvPr>
            <p:cNvSpPr txBox="1"/>
            <p:nvPr userDrawn="1"/>
          </p:nvSpPr>
          <p:spPr>
            <a:xfrm>
              <a:off x="11620265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505050"/>
                  </a:solidFill>
                </a:defRPr>
              </a:pPr>
              <a:r>
                <a:rPr sz="375" dirty="0"/>
                <a:t>R230 G230 B230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0" name="R210 G210 B210…">
              <a:extLst>
                <a:ext uri="{FF2B5EF4-FFF2-40B4-BE49-F238E27FC236}">
                  <a16:creationId xmlns:a16="http://schemas.microsoft.com/office/drawing/2014/main" id="{4B72FBD5-F4D3-5446-B0B0-999A325ED83C}"/>
                </a:ext>
              </a:extLst>
            </p:cNvPr>
            <p:cNvSpPr txBox="1"/>
            <p:nvPr userDrawn="1"/>
          </p:nvSpPr>
          <p:spPr>
            <a:xfrm>
              <a:off x="13212362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505050"/>
                  </a:solidFill>
                </a:defRPr>
              </a:pPr>
              <a:r>
                <a:rPr sz="375" dirty="0"/>
                <a:t>R210 G210 B210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1" name="R115 G115 B115…">
              <a:extLst>
                <a:ext uri="{FF2B5EF4-FFF2-40B4-BE49-F238E27FC236}">
                  <a16:creationId xmlns:a16="http://schemas.microsoft.com/office/drawing/2014/main" id="{9DCC3AC4-7D4C-0D49-98EA-89E76DC2F3A6}"/>
                </a:ext>
              </a:extLst>
            </p:cNvPr>
            <p:cNvSpPr txBox="1"/>
            <p:nvPr userDrawn="1"/>
          </p:nvSpPr>
          <p:spPr>
            <a:xfrm>
              <a:off x="14804463" y="995971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R115 G115 B115</a:t>
              </a:r>
            </a:p>
          </p:txBody>
        </p:sp>
        <p:sp>
          <p:nvSpPr>
            <p:cNvPr id="42" name="R80 G80 B80…">
              <a:extLst>
                <a:ext uri="{FF2B5EF4-FFF2-40B4-BE49-F238E27FC236}">
                  <a16:creationId xmlns:a16="http://schemas.microsoft.com/office/drawing/2014/main" id="{AA230AEE-DB5A-A545-B1EF-145368A79C72}"/>
                </a:ext>
              </a:extLst>
            </p:cNvPr>
            <p:cNvSpPr txBox="1"/>
            <p:nvPr userDrawn="1"/>
          </p:nvSpPr>
          <p:spPr>
            <a:xfrm>
              <a:off x="16396564" y="995971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R80 G80 B80 </a:t>
              </a:r>
            </a:p>
          </p:txBody>
        </p:sp>
        <p:sp>
          <p:nvSpPr>
            <p:cNvPr id="43" name="R47 G47 B47…">
              <a:extLst>
                <a:ext uri="{FF2B5EF4-FFF2-40B4-BE49-F238E27FC236}">
                  <a16:creationId xmlns:a16="http://schemas.microsoft.com/office/drawing/2014/main" id="{8D6C6E69-FAB2-254E-B990-6CE0F34084ED}"/>
                </a:ext>
              </a:extLst>
            </p:cNvPr>
            <p:cNvSpPr txBox="1"/>
            <p:nvPr userDrawn="1"/>
          </p:nvSpPr>
          <p:spPr>
            <a:xfrm>
              <a:off x="18001363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R47 G47 B47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4" name="R0 G0 B0…">
              <a:extLst>
                <a:ext uri="{FF2B5EF4-FFF2-40B4-BE49-F238E27FC236}">
                  <a16:creationId xmlns:a16="http://schemas.microsoft.com/office/drawing/2014/main" id="{A6F71D6F-3E3D-8C4B-85EC-362A9AE0A466}"/>
                </a:ext>
              </a:extLst>
            </p:cNvPr>
            <p:cNvSpPr txBox="1"/>
            <p:nvPr userDrawn="1"/>
          </p:nvSpPr>
          <p:spPr>
            <a:xfrm>
              <a:off x="19593463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R0 G0 B0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5" name="Primary">
              <a:extLst>
                <a:ext uri="{FF2B5EF4-FFF2-40B4-BE49-F238E27FC236}">
                  <a16:creationId xmlns:a16="http://schemas.microsoft.com/office/drawing/2014/main" id="{BAD793CC-879C-C349-9E33-94B0E3E443C9}"/>
                </a:ext>
              </a:extLst>
            </p:cNvPr>
            <p:cNvSpPr txBox="1"/>
            <p:nvPr userDrawn="1"/>
          </p:nvSpPr>
          <p:spPr>
            <a:xfrm>
              <a:off x="8606233" y="6058475"/>
              <a:ext cx="837735" cy="10487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/>
                <a:t>Primary</a:t>
              </a:r>
            </a:p>
          </p:txBody>
        </p:sp>
        <p:sp>
          <p:nvSpPr>
            <p:cNvPr id="46" name="Secondary">
              <a:extLst>
                <a:ext uri="{FF2B5EF4-FFF2-40B4-BE49-F238E27FC236}">
                  <a16:creationId xmlns:a16="http://schemas.microsoft.com/office/drawing/2014/main" id="{0DD59233-A460-A741-9E17-4A2830BACA67}"/>
                </a:ext>
              </a:extLst>
            </p:cNvPr>
            <p:cNvSpPr txBox="1"/>
            <p:nvPr userDrawn="1"/>
          </p:nvSpPr>
          <p:spPr>
            <a:xfrm>
              <a:off x="8370812" y="6713586"/>
              <a:ext cx="1078393" cy="104879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 dirty="0"/>
                <a:t>Secondary</a:t>
              </a:r>
            </a:p>
          </p:txBody>
        </p:sp>
        <p:sp>
          <p:nvSpPr>
            <p:cNvPr id="47" name="Primary">
              <a:extLst>
                <a:ext uri="{FF2B5EF4-FFF2-40B4-BE49-F238E27FC236}">
                  <a16:creationId xmlns:a16="http://schemas.microsoft.com/office/drawing/2014/main" id="{B259ACDB-AD6E-5F40-9A46-7A59615320F9}"/>
                </a:ext>
              </a:extLst>
            </p:cNvPr>
            <p:cNvSpPr txBox="1"/>
            <p:nvPr userDrawn="1"/>
          </p:nvSpPr>
          <p:spPr>
            <a:xfrm>
              <a:off x="8606235" y="7510040"/>
              <a:ext cx="837735" cy="104879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 dirty="0"/>
                <a:t>Primary</a:t>
              </a:r>
            </a:p>
          </p:txBody>
        </p:sp>
        <p:sp>
          <p:nvSpPr>
            <p:cNvPr id="48" name="Secondary">
              <a:extLst>
                <a:ext uri="{FF2B5EF4-FFF2-40B4-BE49-F238E27FC236}">
                  <a16:creationId xmlns:a16="http://schemas.microsoft.com/office/drawing/2014/main" id="{6F79FA09-BC14-C542-B12D-CB97534E57CF}"/>
                </a:ext>
              </a:extLst>
            </p:cNvPr>
            <p:cNvSpPr txBox="1"/>
            <p:nvPr userDrawn="1"/>
          </p:nvSpPr>
          <p:spPr>
            <a:xfrm>
              <a:off x="8370814" y="8209050"/>
              <a:ext cx="1078393" cy="104879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 dirty="0"/>
                <a:t>Secondary</a:t>
              </a:r>
            </a:p>
          </p:txBody>
        </p:sp>
      </p:grpSp>
      <p:pic>
        <p:nvPicPr>
          <p:cNvPr id="53" name="MS logo white - EMF" descr="Microsoft logo white text version">
            <a:extLst>
              <a:ext uri="{FF2B5EF4-FFF2-40B4-BE49-F238E27FC236}">
                <a16:creationId xmlns:a16="http://schemas.microsoft.com/office/drawing/2014/main" id="{1B6D98C7-492C-6440-A348-41EAAD24F49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black">
          <a:xfrm>
            <a:off x="438265" y="585789"/>
            <a:ext cx="1024951" cy="292608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A15B51DA-2ECA-0D4D-95C1-F695C1A51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313" y="2702540"/>
            <a:ext cx="4130688" cy="830997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marR="0" indent="0" algn="l" defTabSz="309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0" i="0" kern="1200" spc="-38" baseline="0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Event name or presentation title, 36pt</a:t>
            </a:r>
          </a:p>
        </p:txBody>
      </p:sp>
    </p:spTree>
    <p:extLst>
      <p:ext uri="{BB962C8B-B14F-4D97-AF65-F5344CB8AC3E}">
        <p14:creationId xmlns:p14="http://schemas.microsoft.com/office/powerpoint/2010/main" val="2318173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ue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" descr="Image">
            <a:extLst>
              <a:ext uri="{FF2B5EF4-FFF2-40B4-BE49-F238E27FC236}">
                <a16:creationId xmlns:a16="http://schemas.microsoft.com/office/drawing/2014/main" id="{B942BBF3-5645-DE4F-B190-43E9BF1C80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2332" y="-23618"/>
            <a:ext cx="7478813" cy="665301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ounded Rectangle">
            <a:extLst>
              <a:ext uri="{FF2B5EF4-FFF2-40B4-BE49-F238E27FC236}">
                <a16:creationId xmlns:a16="http://schemas.microsoft.com/office/drawing/2014/main" id="{D977F431-0689-8C41-B7A7-3F422DA3B700}"/>
              </a:ext>
            </a:extLst>
          </p:cNvPr>
          <p:cNvSpPr/>
          <p:nvPr userDrawn="1"/>
        </p:nvSpPr>
        <p:spPr>
          <a:xfrm>
            <a:off x="427547" y="571500"/>
            <a:ext cx="8288908" cy="5715000"/>
          </a:xfrm>
          <a:prstGeom prst="roundRect">
            <a:avLst>
              <a:gd name="adj" fmla="val 137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  <a:defRPr sz="3200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en-US" sz="1200" dirty="0"/>
              <a:t>v</a:t>
            </a:r>
            <a:endParaRPr sz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DA14B0C-B26A-EA42-9EE1-1EDAF238ADBD}"/>
              </a:ext>
            </a:extLst>
          </p:cNvPr>
          <p:cNvGrpSpPr/>
          <p:nvPr userDrawn="1"/>
        </p:nvGrpSpPr>
        <p:grpSpPr>
          <a:xfrm rot="5400000">
            <a:off x="6820402" y="2667595"/>
            <a:ext cx="6661579" cy="1719236"/>
            <a:chOff x="8370812" y="6058475"/>
            <a:chExt cx="12659506" cy="4355122"/>
          </a:xfrm>
        </p:grpSpPr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A1674A59-7BBC-8B44-A314-3837101693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b="20208"/>
            <a:stretch>
              <a:fillRect/>
            </a:stretch>
          </p:blipFill>
          <p:spPr>
            <a:xfrm>
              <a:off x="9825738" y="6285642"/>
              <a:ext cx="11204580" cy="281960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3" name="R134 G97 B197…">
              <a:extLst>
                <a:ext uri="{FF2B5EF4-FFF2-40B4-BE49-F238E27FC236}">
                  <a16:creationId xmlns:a16="http://schemas.microsoft.com/office/drawing/2014/main" id="{6C1F8F76-B8DD-6A4A-83FD-0096284A3AF8}"/>
                </a:ext>
              </a:extLst>
            </p:cNvPr>
            <p:cNvSpPr txBox="1"/>
            <p:nvPr userDrawn="1"/>
          </p:nvSpPr>
          <p:spPr>
            <a:xfrm>
              <a:off x="10028166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R134 G97 B197</a:t>
              </a:r>
            </a:p>
          </p:txBody>
        </p:sp>
        <p:sp>
          <p:nvSpPr>
            <p:cNvPr id="14" name="R59 G46 B88…">
              <a:extLst>
                <a:ext uri="{FF2B5EF4-FFF2-40B4-BE49-F238E27FC236}">
                  <a16:creationId xmlns:a16="http://schemas.microsoft.com/office/drawing/2014/main" id="{80D0B581-3793-A54E-A8CA-0D65C37C24D6}"/>
                </a:ext>
              </a:extLst>
            </p:cNvPr>
            <p:cNvSpPr txBox="1"/>
            <p:nvPr userDrawn="1"/>
          </p:nvSpPr>
          <p:spPr>
            <a:xfrm>
              <a:off x="11822345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R59 G46 B88</a:t>
              </a:r>
            </a:p>
          </p:txBody>
        </p:sp>
        <p:sp>
          <p:nvSpPr>
            <p:cNvPr id="15" name="R213 G157 B255…">
              <a:extLst>
                <a:ext uri="{FF2B5EF4-FFF2-40B4-BE49-F238E27FC236}">
                  <a16:creationId xmlns:a16="http://schemas.microsoft.com/office/drawing/2014/main" id="{3EBA1A0A-4A52-234B-B84F-4444FE763055}"/>
                </a:ext>
              </a:extLst>
            </p:cNvPr>
            <p:cNvSpPr txBox="1"/>
            <p:nvPr userDrawn="1"/>
          </p:nvSpPr>
          <p:spPr>
            <a:xfrm>
              <a:off x="10028160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3B2E58"/>
                  </a:solidFill>
                </a:defRPr>
              </a:pPr>
              <a:r>
                <a:rPr sz="375" dirty="0"/>
                <a:t>R213 G157 B255</a:t>
              </a:r>
            </a:p>
          </p:txBody>
        </p:sp>
        <p:sp>
          <p:nvSpPr>
            <p:cNvPr id="16" name="R161 G133 B210…">
              <a:extLst>
                <a:ext uri="{FF2B5EF4-FFF2-40B4-BE49-F238E27FC236}">
                  <a16:creationId xmlns:a16="http://schemas.microsoft.com/office/drawing/2014/main" id="{2F49017C-5984-C644-8BA6-C7183A58E0B7}"/>
                </a:ext>
              </a:extLst>
            </p:cNvPr>
            <p:cNvSpPr txBox="1"/>
            <p:nvPr userDrawn="1"/>
          </p:nvSpPr>
          <p:spPr>
            <a:xfrm>
              <a:off x="11822345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R161 G133 B210</a:t>
              </a:r>
            </a:p>
          </p:txBody>
        </p:sp>
        <p:sp>
          <p:nvSpPr>
            <p:cNvPr id="17" name="R0 G120 B212…">
              <a:extLst>
                <a:ext uri="{FF2B5EF4-FFF2-40B4-BE49-F238E27FC236}">
                  <a16:creationId xmlns:a16="http://schemas.microsoft.com/office/drawing/2014/main" id="{9F14269F-727C-1646-8E19-C97672A4CBC7}"/>
                </a:ext>
              </a:extLst>
            </p:cNvPr>
            <p:cNvSpPr txBox="1"/>
            <p:nvPr userDrawn="1"/>
          </p:nvSpPr>
          <p:spPr>
            <a:xfrm>
              <a:off x="13882762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R0 G120 B212 </a:t>
              </a:r>
            </a:p>
          </p:txBody>
        </p:sp>
        <p:sp>
          <p:nvSpPr>
            <p:cNvPr id="18" name="R36 G58 B94…">
              <a:extLst>
                <a:ext uri="{FF2B5EF4-FFF2-40B4-BE49-F238E27FC236}">
                  <a16:creationId xmlns:a16="http://schemas.microsoft.com/office/drawing/2014/main" id="{239CC50F-7FF2-4E46-A462-373C371BCD84}"/>
                </a:ext>
              </a:extLst>
            </p:cNvPr>
            <p:cNvSpPr txBox="1"/>
            <p:nvPr userDrawn="1"/>
          </p:nvSpPr>
          <p:spPr>
            <a:xfrm>
              <a:off x="15676945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R36 G58 B94</a:t>
              </a:r>
              <a:endParaRPr sz="675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0" name="R80 G230 B255…">
              <a:extLst>
                <a:ext uri="{FF2B5EF4-FFF2-40B4-BE49-F238E27FC236}">
                  <a16:creationId xmlns:a16="http://schemas.microsoft.com/office/drawing/2014/main" id="{3AB30C35-19B2-7343-882D-11CC573FC6E1}"/>
                </a:ext>
              </a:extLst>
            </p:cNvPr>
            <p:cNvSpPr txBox="1"/>
            <p:nvPr userDrawn="1"/>
          </p:nvSpPr>
          <p:spPr>
            <a:xfrm>
              <a:off x="13882762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243A5E"/>
                  </a:solidFill>
                </a:defRPr>
              </a:pPr>
              <a:r>
                <a:rPr sz="375" dirty="0"/>
                <a:t>R80 G230 B255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1" name="R40 G167 B233…">
              <a:extLst>
                <a:ext uri="{FF2B5EF4-FFF2-40B4-BE49-F238E27FC236}">
                  <a16:creationId xmlns:a16="http://schemas.microsoft.com/office/drawing/2014/main" id="{06E399F4-0F32-304A-832C-C42FB1A47F7A}"/>
                </a:ext>
              </a:extLst>
            </p:cNvPr>
            <p:cNvSpPr txBox="1"/>
            <p:nvPr userDrawn="1"/>
          </p:nvSpPr>
          <p:spPr>
            <a:xfrm>
              <a:off x="15676945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R40 G167 B233</a:t>
              </a:r>
            </a:p>
          </p:txBody>
        </p:sp>
        <p:sp>
          <p:nvSpPr>
            <p:cNvPr id="22" name="R0 G133 B117   Hex #008575   C100 M15 Y60 K0   PMS 3285 C">
              <a:extLst>
                <a:ext uri="{FF2B5EF4-FFF2-40B4-BE49-F238E27FC236}">
                  <a16:creationId xmlns:a16="http://schemas.microsoft.com/office/drawing/2014/main" id="{96FB653D-3C3A-8341-AD81-043F7167D1C4}"/>
                </a:ext>
              </a:extLst>
            </p:cNvPr>
            <p:cNvSpPr txBox="1"/>
            <p:nvPr userDrawn="1"/>
          </p:nvSpPr>
          <p:spPr>
            <a:xfrm>
              <a:off x="17737363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R0 G133 B117 </a:t>
              </a:r>
            </a:p>
          </p:txBody>
        </p:sp>
        <p:sp>
          <p:nvSpPr>
            <p:cNvPr id="23" name="R39 G75 B71   Hex #274b47…">
              <a:extLst>
                <a:ext uri="{FF2B5EF4-FFF2-40B4-BE49-F238E27FC236}">
                  <a16:creationId xmlns:a16="http://schemas.microsoft.com/office/drawing/2014/main" id="{1D58E9C1-33E8-9442-A7A6-0FA9F60BD860}"/>
                </a:ext>
              </a:extLst>
            </p:cNvPr>
            <p:cNvSpPr txBox="1"/>
            <p:nvPr userDrawn="1"/>
          </p:nvSpPr>
          <p:spPr>
            <a:xfrm>
              <a:off x="19531546" y="6522863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R39 G75 B71 </a:t>
              </a:r>
            </a:p>
          </p:txBody>
        </p:sp>
        <p:sp>
          <p:nvSpPr>
            <p:cNvPr id="24" name="R48 G229 B208…">
              <a:extLst>
                <a:ext uri="{FF2B5EF4-FFF2-40B4-BE49-F238E27FC236}">
                  <a16:creationId xmlns:a16="http://schemas.microsoft.com/office/drawing/2014/main" id="{0926053B-75EE-FC46-812C-DF588274AC67}"/>
                </a:ext>
              </a:extLst>
            </p:cNvPr>
            <p:cNvSpPr txBox="1"/>
            <p:nvPr userDrawn="1"/>
          </p:nvSpPr>
          <p:spPr>
            <a:xfrm>
              <a:off x="17737363" y="7200532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304A47"/>
                  </a:solidFill>
                </a:defRPr>
              </a:pPr>
              <a:r>
                <a:rPr sz="375" dirty="0"/>
                <a:t>R48 G229 B208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5" name="R40 G194 B209…">
              <a:extLst>
                <a:ext uri="{FF2B5EF4-FFF2-40B4-BE49-F238E27FC236}">
                  <a16:creationId xmlns:a16="http://schemas.microsoft.com/office/drawing/2014/main" id="{1EB69650-4B18-B242-9DDF-0DD5750D27DE}"/>
                </a:ext>
              </a:extLst>
            </p:cNvPr>
            <p:cNvSpPr txBox="1"/>
            <p:nvPr userDrawn="1"/>
          </p:nvSpPr>
          <p:spPr>
            <a:xfrm>
              <a:off x="19531544" y="7127443"/>
              <a:ext cx="1296344" cy="552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R40 G194 B209</a:t>
              </a:r>
            </a:p>
            <a:p>
              <a:pPr defTabSz="342869">
                <a:lnSpc>
                  <a:spcPct val="100000"/>
                </a:lnSpc>
                <a:defRPr sz="900" spc="0"/>
              </a:pPr>
              <a:endParaRPr sz="375" dirty="0"/>
            </a:p>
          </p:txBody>
        </p:sp>
        <p:sp>
          <p:nvSpPr>
            <p:cNvPr id="26" name="R16 G124 B16  Hex #107c10  C75 M0 Y100 K0   PMS 362 C">
              <a:extLst>
                <a:ext uri="{FF2B5EF4-FFF2-40B4-BE49-F238E27FC236}">
                  <a16:creationId xmlns:a16="http://schemas.microsoft.com/office/drawing/2014/main" id="{DE540432-0FC0-6440-88E4-7630B85B3C51}"/>
                </a:ext>
              </a:extLst>
            </p:cNvPr>
            <p:cNvSpPr txBox="1"/>
            <p:nvPr userDrawn="1"/>
          </p:nvSpPr>
          <p:spPr>
            <a:xfrm>
              <a:off x="10028166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R16 G124 B16 </a:t>
              </a:r>
            </a:p>
          </p:txBody>
        </p:sp>
        <p:sp>
          <p:nvSpPr>
            <p:cNvPr id="27" name="R5 G75 B22   Hex #054b16…">
              <a:extLst>
                <a:ext uri="{FF2B5EF4-FFF2-40B4-BE49-F238E27FC236}">
                  <a16:creationId xmlns:a16="http://schemas.microsoft.com/office/drawing/2014/main" id="{0F62778F-D43C-1544-9EFD-1A2CECB66D89}"/>
                </a:ext>
              </a:extLst>
            </p:cNvPr>
            <p:cNvSpPr txBox="1"/>
            <p:nvPr userDrawn="1"/>
          </p:nvSpPr>
          <p:spPr>
            <a:xfrm>
              <a:off x="11822349" y="8030907"/>
              <a:ext cx="1296344" cy="552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R5 G75 B22  </a:t>
              </a:r>
              <a:br>
                <a:rPr sz="375" dirty="0"/>
              </a:br>
              <a:endParaRPr sz="375" dirty="0"/>
            </a:p>
          </p:txBody>
        </p:sp>
        <p:sp>
          <p:nvSpPr>
            <p:cNvPr id="28" name="R155 G240 B11…">
              <a:extLst>
                <a:ext uri="{FF2B5EF4-FFF2-40B4-BE49-F238E27FC236}">
                  <a16:creationId xmlns:a16="http://schemas.microsoft.com/office/drawing/2014/main" id="{32AD0ADE-FF6F-A94F-B2D9-FCCFF8B5ABEA}"/>
                </a:ext>
              </a:extLst>
            </p:cNvPr>
            <p:cNvSpPr txBox="1"/>
            <p:nvPr userDrawn="1"/>
          </p:nvSpPr>
          <p:spPr>
            <a:xfrm>
              <a:off x="10028166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1F491D"/>
                  </a:solidFill>
                </a:defRPr>
              </a:pPr>
              <a:r>
                <a:rPr sz="375" dirty="0"/>
                <a:t>R155 G240 B11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29" name="R127 G186 B0…">
              <a:extLst>
                <a:ext uri="{FF2B5EF4-FFF2-40B4-BE49-F238E27FC236}">
                  <a16:creationId xmlns:a16="http://schemas.microsoft.com/office/drawing/2014/main" id="{897F0079-D282-B843-B403-495661886DBC}"/>
                </a:ext>
              </a:extLst>
            </p:cNvPr>
            <p:cNvSpPr txBox="1"/>
            <p:nvPr userDrawn="1"/>
          </p:nvSpPr>
          <p:spPr>
            <a:xfrm>
              <a:off x="11822345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R127 G186 B0</a:t>
              </a:r>
            </a:p>
          </p:txBody>
        </p:sp>
        <p:sp>
          <p:nvSpPr>
            <p:cNvPr id="30" name="R216 G59 B1…">
              <a:extLst>
                <a:ext uri="{FF2B5EF4-FFF2-40B4-BE49-F238E27FC236}">
                  <a16:creationId xmlns:a16="http://schemas.microsoft.com/office/drawing/2014/main" id="{B3B9EB2F-23B8-444A-8219-38060D83AC47}"/>
                </a:ext>
              </a:extLst>
            </p:cNvPr>
            <p:cNvSpPr txBox="1"/>
            <p:nvPr userDrawn="1"/>
          </p:nvSpPr>
          <p:spPr>
            <a:xfrm>
              <a:off x="13882762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R216 G59 B1</a:t>
              </a:r>
              <a:endParaRPr sz="375" dirty="0">
                <a:solidFill>
                  <a:srgbClr val="000000"/>
                </a:solidFill>
              </a:endParaRPr>
            </a:p>
          </p:txBody>
        </p:sp>
        <p:sp>
          <p:nvSpPr>
            <p:cNvPr id="31" name="R107 G41 B41…">
              <a:extLst>
                <a:ext uri="{FF2B5EF4-FFF2-40B4-BE49-F238E27FC236}">
                  <a16:creationId xmlns:a16="http://schemas.microsoft.com/office/drawing/2014/main" id="{3557B259-79F5-FD4E-ABDD-E847BAE18085}"/>
                </a:ext>
              </a:extLst>
            </p:cNvPr>
            <p:cNvSpPr txBox="1"/>
            <p:nvPr userDrawn="1"/>
          </p:nvSpPr>
          <p:spPr>
            <a:xfrm>
              <a:off x="15676943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R107 G41 B41 </a:t>
              </a:r>
            </a:p>
          </p:txBody>
        </p:sp>
        <p:sp>
          <p:nvSpPr>
            <p:cNvPr id="32" name="R255 G147 B73…">
              <a:extLst>
                <a:ext uri="{FF2B5EF4-FFF2-40B4-BE49-F238E27FC236}">
                  <a16:creationId xmlns:a16="http://schemas.microsoft.com/office/drawing/2014/main" id="{EB769A36-14B8-4648-B1E4-BEAD2DB6A0F8}"/>
                </a:ext>
              </a:extLst>
            </p:cNvPr>
            <p:cNvSpPr txBox="1"/>
            <p:nvPr userDrawn="1"/>
          </p:nvSpPr>
          <p:spPr>
            <a:xfrm>
              <a:off x="13882762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632D2B"/>
                  </a:solidFill>
                </a:defRPr>
              </a:pPr>
              <a:r>
                <a:rPr sz="375" dirty="0"/>
                <a:t>R255 G147 B73</a:t>
              </a:r>
            </a:p>
          </p:txBody>
        </p:sp>
        <p:sp>
          <p:nvSpPr>
            <p:cNvPr id="33" name="R241 G101 B34…">
              <a:extLst>
                <a:ext uri="{FF2B5EF4-FFF2-40B4-BE49-F238E27FC236}">
                  <a16:creationId xmlns:a16="http://schemas.microsoft.com/office/drawing/2014/main" id="{470D6450-4581-EF4D-8B93-CB615383263A}"/>
                </a:ext>
              </a:extLst>
            </p:cNvPr>
            <p:cNvSpPr txBox="1"/>
            <p:nvPr userDrawn="1"/>
          </p:nvSpPr>
          <p:spPr>
            <a:xfrm>
              <a:off x="15676943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R241 G101 B34</a:t>
              </a:r>
            </a:p>
          </p:txBody>
        </p:sp>
        <p:sp>
          <p:nvSpPr>
            <p:cNvPr id="34" name="R255 G185 B0…">
              <a:extLst>
                <a:ext uri="{FF2B5EF4-FFF2-40B4-BE49-F238E27FC236}">
                  <a16:creationId xmlns:a16="http://schemas.microsoft.com/office/drawing/2014/main" id="{632749AD-96EC-3343-B1A6-9E0C867ADECF}"/>
                </a:ext>
              </a:extLst>
            </p:cNvPr>
            <p:cNvSpPr txBox="1"/>
            <p:nvPr userDrawn="1"/>
          </p:nvSpPr>
          <p:spPr>
            <a:xfrm>
              <a:off x="17737361" y="8103996"/>
              <a:ext cx="139072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R255 G185 B0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5" name="R106 G75 B22…">
              <a:extLst>
                <a:ext uri="{FF2B5EF4-FFF2-40B4-BE49-F238E27FC236}">
                  <a16:creationId xmlns:a16="http://schemas.microsoft.com/office/drawing/2014/main" id="{F9E35FC1-A35F-B745-90EA-57105623AB8B}"/>
                </a:ext>
              </a:extLst>
            </p:cNvPr>
            <p:cNvSpPr txBox="1"/>
            <p:nvPr userDrawn="1"/>
          </p:nvSpPr>
          <p:spPr>
            <a:xfrm>
              <a:off x="19531546" y="810399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R106 G75 B22</a:t>
              </a:r>
              <a:endParaRPr sz="675" dirty="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6" name="R254 G240 B0…">
              <a:extLst>
                <a:ext uri="{FF2B5EF4-FFF2-40B4-BE49-F238E27FC236}">
                  <a16:creationId xmlns:a16="http://schemas.microsoft.com/office/drawing/2014/main" id="{7BC41431-9EC5-8E4C-8D3B-B32A568DBB01}"/>
                </a:ext>
              </a:extLst>
            </p:cNvPr>
            <p:cNvSpPr txBox="1"/>
            <p:nvPr userDrawn="1"/>
          </p:nvSpPr>
          <p:spPr>
            <a:xfrm>
              <a:off x="17737363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654B21"/>
                  </a:solidFill>
                </a:defRPr>
              </a:pPr>
              <a:r>
                <a:rPr sz="375" dirty="0"/>
                <a:t>R254 G240 B0</a:t>
              </a:r>
              <a:endParaRPr sz="675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37" name="R254 G212 B0…">
              <a:extLst>
                <a:ext uri="{FF2B5EF4-FFF2-40B4-BE49-F238E27FC236}">
                  <a16:creationId xmlns:a16="http://schemas.microsoft.com/office/drawing/2014/main" id="{2D1985BA-6797-E74E-95DB-0E553C8D27A1}"/>
                </a:ext>
              </a:extLst>
            </p:cNvPr>
            <p:cNvSpPr txBox="1"/>
            <p:nvPr userDrawn="1"/>
          </p:nvSpPr>
          <p:spPr>
            <a:xfrm>
              <a:off x="19531546" y="866596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R254 G212 B0</a:t>
              </a:r>
            </a:p>
          </p:txBody>
        </p:sp>
        <p:pic>
          <p:nvPicPr>
            <p:cNvPr id="38" name="Image" descr="Image">
              <a:extLst>
                <a:ext uri="{FF2B5EF4-FFF2-40B4-BE49-F238E27FC236}">
                  <a16:creationId xmlns:a16="http://schemas.microsoft.com/office/drawing/2014/main" id="{49B5A0FD-559B-1F4B-BDBD-A10AE80E9A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9825738" y="9911907"/>
              <a:ext cx="11204576" cy="50169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9" name="R242 G242 B242…">
              <a:extLst>
                <a:ext uri="{FF2B5EF4-FFF2-40B4-BE49-F238E27FC236}">
                  <a16:creationId xmlns:a16="http://schemas.microsoft.com/office/drawing/2014/main" id="{C78963B3-FC09-904D-B2FB-C23CC235BA62}"/>
                </a:ext>
              </a:extLst>
            </p:cNvPr>
            <p:cNvSpPr txBox="1"/>
            <p:nvPr userDrawn="1"/>
          </p:nvSpPr>
          <p:spPr>
            <a:xfrm>
              <a:off x="10028160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505050"/>
                  </a:solidFill>
                </a:defRPr>
              </a:pPr>
              <a:r>
                <a:rPr sz="375" dirty="0"/>
                <a:t>R242 G242 B242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0" name="R230 G230 B230…">
              <a:extLst>
                <a:ext uri="{FF2B5EF4-FFF2-40B4-BE49-F238E27FC236}">
                  <a16:creationId xmlns:a16="http://schemas.microsoft.com/office/drawing/2014/main" id="{9C015F37-056E-FD47-9300-C8B9ACF79260}"/>
                </a:ext>
              </a:extLst>
            </p:cNvPr>
            <p:cNvSpPr txBox="1"/>
            <p:nvPr userDrawn="1"/>
          </p:nvSpPr>
          <p:spPr>
            <a:xfrm>
              <a:off x="11620265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505050"/>
                  </a:solidFill>
                </a:defRPr>
              </a:pPr>
              <a:r>
                <a:rPr sz="375" dirty="0"/>
                <a:t>R230 G230 B230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1" name="R210 G210 B210…">
              <a:extLst>
                <a:ext uri="{FF2B5EF4-FFF2-40B4-BE49-F238E27FC236}">
                  <a16:creationId xmlns:a16="http://schemas.microsoft.com/office/drawing/2014/main" id="{5982986B-5780-BB45-8959-27F8109F4380}"/>
                </a:ext>
              </a:extLst>
            </p:cNvPr>
            <p:cNvSpPr txBox="1"/>
            <p:nvPr userDrawn="1"/>
          </p:nvSpPr>
          <p:spPr>
            <a:xfrm>
              <a:off x="13212362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>
                  <a:solidFill>
                    <a:srgbClr val="505050"/>
                  </a:solidFill>
                </a:defRPr>
              </a:pPr>
              <a:r>
                <a:rPr sz="375" dirty="0"/>
                <a:t>R210 G210 B210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2" name="R115 G115 B115…">
              <a:extLst>
                <a:ext uri="{FF2B5EF4-FFF2-40B4-BE49-F238E27FC236}">
                  <a16:creationId xmlns:a16="http://schemas.microsoft.com/office/drawing/2014/main" id="{7AD658FA-514D-D349-919E-7D334AE7890E}"/>
                </a:ext>
              </a:extLst>
            </p:cNvPr>
            <p:cNvSpPr txBox="1"/>
            <p:nvPr userDrawn="1"/>
          </p:nvSpPr>
          <p:spPr>
            <a:xfrm>
              <a:off x="14804463" y="995971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R115 G115 B115</a:t>
              </a:r>
            </a:p>
          </p:txBody>
        </p:sp>
        <p:sp>
          <p:nvSpPr>
            <p:cNvPr id="43" name="R80 G80 B80…">
              <a:extLst>
                <a:ext uri="{FF2B5EF4-FFF2-40B4-BE49-F238E27FC236}">
                  <a16:creationId xmlns:a16="http://schemas.microsoft.com/office/drawing/2014/main" id="{B62D8CC2-25BD-9145-95E4-001346F89CE3}"/>
                </a:ext>
              </a:extLst>
            </p:cNvPr>
            <p:cNvSpPr txBox="1"/>
            <p:nvPr userDrawn="1"/>
          </p:nvSpPr>
          <p:spPr>
            <a:xfrm>
              <a:off x="16396564" y="9959718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R80 G80 B80 </a:t>
              </a:r>
            </a:p>
          </p:txBody>
        </p:sp>
        <p:sp>
          <p:nvSpPr>
            <p:cNvPr id="44" name="R47 G47 B47…">
              <a:extLst>
                <a:ext uri="{FF2B5EF4-FFF2-40B4-BE49-F238E27FC236}">
                  <a16:creationId xmlns:a16="http://schemas.microsoft.com/office/drawing/2014/main" id="{BD4A5539-C8D0-ED46-A50E-D18D37146AA8}"/>
                </a:ext>
              </a:extLst>
            </p:cNvPr>
            <p:cNvSpPr txBox="1"/>
            <p:nvPr userDrawn="1"/>
          </p:nvSpPr>
          <p:spPr>
            <a:xfrm>
              <a:off x="18001363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R47 G47 B47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5" name="R0 G0 B0…">
              <a:extLst>
                <a:ext uri="{FF2B5EF4-FFF2-40B4-BE49-F238E27FC236}">
                  <a16:creationId xmlns:a16="http://schemas.microsoft.com/office/drawing/2014/main" id="{FBE70931-AE50-964D-8193-DB001E6AA459}"/>
                </a:ext>
              </a:extLst>
            </p:cNvPr>
            <p:cNvSpPr txBox="1"/>
            <p:nvPr userDrawn="1"/>
          </p:nvSpPr>
          <p:spPr>
            <a:xfrm>
              <a:off x="19593463" y="9959716"/>
              <a:ext cx="1296344" cy="4060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50800" tIns="50800" rIns="50800" bIns="50800" anchor="ctr">
              <a:spAutoFit/>
            </a:bodyPr>
            <a:lstStyle/>
            <a:p>
              <a:pPr defTabSz="342869">
                <a:lnSpc>
                  <a:spcPct val="100000"/>
                </a:lnSpc>
                <a:defRPr sz="900" spc="0"/>
              </a:pPr>
              <a:r>
                <a:rPr sz="375" dirty="0"/>
                <a:t>R0 G0 B0</a:t>
              </a:r>
              <a:endParaRPr sz="675" b="1" dirty="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46" name="Primary">
              <a:extLst>
                <a:ext uri="{FF2B5EF4-FFF2-40B4-BE49-F238E27FC236}">
                  <a16:creationId xmlns:a16="http://schemas.microsoft.com/office/drawing/2014/main" id="{238D6FF9-3818-5244-923C-36F5F49DA0BC}"/>
                </a:ext>
              </a:extLst>
            </p:cNvPr>
            <p:cNvSpPr txBox="1"/>
            <p:nvPr userDrawn="1"/>
          </p:nvSpPr>
          <p:spPr>
            <a:xfrm>
              <a:off x="8606233" y="6058475"/>
              <a:ext cx="837735" cy="10487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/>
                <a:t>Primary</a:t>
              </a:r>
            </a:p>
          </p:txBody>
        </p:sp>
        <p:sp>
          <p:nvSpPr>
            <p:cNvPr id="47" name="Secondary">
              <a:extLst>
                <a:ext uri="{FF2B5EF4-FFF2-40B4-BE49-F238E27FC236}">
                  <a16:creationId xmlns:a16="http://schemas.microsoft.com/office/drawing/2014/main" id="{5BF1272E-4AC2-FC49-97E2-4BD3DADABB6D}"/>
                </a:ext>
              </a:extLst>
            </p:cNvPr>
            <p:cNvSpPr txBox="1"/>
            <p:nvPr userDrawn="1"/>
          </p:nvSpPr>
          <p:spPr>
            <a:xfrm>
              <a:off x="8370812" y="6713586"/>
              <a:ext cx="1078393" cy="104879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 dirty="0"/>
                <a:t>Secondary</a:t>
              </a:r>
            </a:p>
          </p:txBody>
        </p:sp>
        <p:sp>
          <p:nvSpPr>
            <p:cNvPr id="48" name="Primary">
              <a:extLst>
                <a:ext uri="{FF2B5EF4-FFF2-40B4-BE49-F238E27FC236}">
                  <a16:creationId xmlns:a16="http://schemas.microsoft.com/office/drawing/2014/main" id="{D5BEA3CD-7D1E-EA40-A4C4-DBF39ABE550A}"/>
                </a:ext>
              </a:extLst>
            </p:cNvPr>
            <p:cNvSpPr txBox="1"/>
            <p:nvPr userDrawn="1"/>
          </p:nvSpPr>
          <p:spPr>
            <a:xfrm>
              <a:off x="8606235" y="7510040"/>
              <a:ext cx="837735" cy="104879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 dirty="0"/>
                <a:t>Primary</a:t>
              </a:r>
            </a:p>
          </p:txBody>
        </p:sp>
        <p:sp>
          <p:nvSpPr>
            <p:cNvPr id="49" name="Secondary">
              <a:extLst>
                <a:ext uri="{FF2B5EF4-FFF2-40B4-BE49-F238E27FC236}">
                  <a16:creationId xmlns:a16="http://schemas.microsoft.com/office/drawing/2014/main" id="{125547FF-D3C1-E244-9790-F480D2E6CA6D}"/>
                </a:ext>
              </a:extLst>
            </p:cNvPr>
            <p:cNvSpPr txBox="1"/>
            <p:nvPr userDrawn="1"/>
          </p:nvSpPr>
          <p:spPr>
            <a:xfrm>
              <a:off x="8370814" y="8209050"/>
              <a:ext cx="1078393" cy="104879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defTabSz="457200">
                <a:lnSpc>
                  <a:spcPts val="3000"/>
                </a:lnSpc>
                <a:defRPr sz="1600" spc="0">
                  <a:solidFill>
                    <a:srgbClr val="737373"/>
                  </a:solidFill>
                </a:defRPr>
              </a:lvl1pPr>
            </a:lstStyle>
            <a:p>
              <a:r>
                <a:rPr sz="788" dirty="0"/>
                <a:t>Secondary</a:t>
              </a:r>
            </a:p>
          </p:txBody>
        </p:sp>
      </p:grp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38465923-E3A5-C94A-AD56-2EB067A44929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75378" y="1750689"/>
            <a:ext cx="7215062" cy="371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C3494CC6-65D3-0B49-A8DF-518C476D7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8560" y="841347"/>
            <a:ext cx="3146883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8" algn="ctr">
              <a:lnSpc>
                <a:spcPct val="100000"/>
              </a:lnSpc>
              <a:defRPr sz="2100" b="0" i="0" cap="none" baseline="0">
                <a:solidFill>
                  <a:srgbClr val="2F2F2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Section title, 28pt </a:t>
            </a:r>
          </a:p>
        </p:txBody>
      </p:sp>
      <p:pic>
        <p:nvPicPr>
          <p:cNvPr id="54" name="Image" descr="Image">
            <a:extLst>
              <a:ext uri="{FF2B5EF4-FFF2-40B4-BE49-F238E27FC236}">
                <a16:creationId xmlns:a16="http://schemas.microsoft.com/office/drawing/2014/main" id="{3B983ED6-8246-7C4D-81E2-F1FD50243F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35" y="8948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331603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/>
          <a:srcRect t="4456" b="11144"/>
          <a:stretch/>
        </p:blipFill>
        <p:spPr>
          <a:xfrm>
            <a:off x="0" y="1"/>
            <a:ext cx="9143533" cy="685862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0" y="0"/>
            <a:ext cx="2958090" cy="2711767"/>
          </a:xfrm>
          <a:prstGeom prst="rect">
            <a:avLst/>
          </a:prstGeom>
          <a:gradFill flip="none" rotWithShape="1">
            <a:gsLst>
              <a:gs pos="7407">
                <a:srgbClr val="000000">
                  <a:alpha val="72000"/>
                </a:srgbClr>
              </a:gs>
              <a:gs pos="65000">
                <a:srgbClr val="000000">
                  <a:alpha val="0"/>
                </a:srgbClr>
              </a:gs>
            </a:gsLst>
            <a:lin ang="270000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45" tIns="107556" rIns="134445" bIns="1075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51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200716" y="2804515"/>
            <a:ext cx="5261537" cy="3583075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45" tIns="107556" rIns="134445" bIns="10755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51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201929" y="2804513"/>
            <a:ext cx="4707398" cy="1793104"/>
          </a:xfrm>
          <a:noFill/>
        </p:spPr>
        <p:txBody>
          <a:bodyPr lIns="146304" tIns="91440" rIns="146304" bIns="91440" anchor="t" anchorCtr="0"/>
          <a:lstStyle>
            <a:lvl1pPr>
              <a:defRPr sz="3970" spc="-74" baseline="0">
                <a:gradFill>
                  <a:gsLst>
                    <a:gs pos="76250">
                      <a:srgbClr val="FFFFFF"/>
                    </a:gs>
                    <a:gs pos="51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200715" y="4597599"/>
            <a:ext cx="4707398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2352">
                <a:gradFill>
                  <a:gsLst>
                    <a:gs pos="76250">
                      <a:srgbClr val="FFFFFF"/>
                    </a:gs>
                    <a:gs pos="51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gray">
          <a:xfrm>
            <a:off x="336394" y="482483"/>
            <a:ext cx="1236270" cy="353933"/>
            <a:chOff x="457200" y="1643393"/>
            <a:chExt cx="4492753" cy="96454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457200" y="1643393"/>
              <a:ext cx="964540" cy="964540"/>
            </a:xfrm>
            <a:prstGeom prst="rect">
              <a:avLst/>
            </a:prstGeom>
          </p:spPr>
        </p:pic>
        <p:sp>
          <p:nvSpPr>
            <p:cNvPr id="12" name="Freeform 12"/>
            <p:cNvSpPr>
              <a:spLocks noEditPoints="1"/>
            </p:cNvSpPr>
            <p:nvPr/>
          </p:nvSpPr>
          <p:spPr bwMode="gray">
            <a:xfrm>
              <a:off x="1703514" y="1792710"/>
              <a:ext cx="3246439" cy="635329"/>
            </a:xfrm>
            <a:custGeom>
              <a:avLst/>
              <a:gdLst>
                <a:gd name="T0" fmla="*/ 218 w 1139"/>
                <a:gd name="T1" fmla="*/ 217 h 220"/>
                <a:gd name="T2" fmla="*/ 185 w 1139"/>
                <a:gd name="T3" fmla="*/ 52 h 220"/>
                <a:gd name="T4" fmla="*/ 120 w 1139"/>
                <a:gd name="T5" fmla="*/ 217 h 220"/>
                <a:gd name="T6" fmla="*/ 32 w 1139"/>
                <a:gd name="T7" fmla="*/ 52 h 220"/>
                <a:gd name="T8" fmla="*/ 33 w 1139"/>
                <a:gd name="T9" fmla="*/ 93 h 220"/>
                <a:gd name="T10" fmla="*/ 0 w 1139"/>
                <a:gd name="T11" fmla="*/ 15 h 220"/>
                <a:gd name="T12" fmla="*/ 109 w 1139"/>
                <a:gd name="T13" fmla="*/ 168 h 220"/>
                <a:gd name="T14" fmla="*/ 171 w 1139"/>
                <a:gd name="T15" fmla="*/ 15 h 220"/>
                <a:gd name="T16" fmla="*/ 285 w 1139"/>
                <a:gd name="T17" fmla="*/ 72 h 220"/>
                <a:gd name="T18" fmla="*/ 269 w 1139"/>
                <a:gd name="T19" fmla="*/ 11 h 220"/>
                <a:gd name="T20" fmla="*/ 254 w 1139"/>
                <a:gd name="T21" fmla="*/ 45 h 220"/>
                <a:gd name="T22" fmla="*/ 289 w 1139"/>
                <a:gd name="T23" fmla="*/ 31 h 220"/>
                <a:gd name="T24" fmla="*/ 405 w 1139"/>
                <a:gd name="T25" fmla="*/ 71 h 220"/>
                <a:gd name="T26" fmla="*/ 318 w 1139"/>
                <a:gd name="T27" fmla="*/ 107 h 220"/>
                <a:gd name="T28" fmla="*/ 343 w 1139"/>
                <a:gd name="T29" fmla="*/ 211 h 220"/>
                <a:gd name="T30" fmla="*/ 422 w 1139"/>
                <a:gd name="T31" fmla="*/ 210 h 220"/>
                <a:gd name="T32" fmla="*/ 404 w 1139"/>
                <a:gd name="T33" fmla="*/ 189 h 220"/>
                <a:gd name="T34" fmla="*/ 344 w 1139"/>
                <a:gd name="T35" fmla="*/ 145 h 220"/>
                <a:gd name="T36" fmla="*/ 420 w 1139"/>
                <a:gd name="T37" fmla="*/ 108 h 220"/>
                <a:gd name="T38" fmla="*/ 421 w 1139"/>
                <a:gd name="T39" fmla="*/ 76 h 220"/>
                <a:gd name="T40" fmla="*/ 495 w 1139"/>
                <a:gd name="T41" fmla="*/ 78 h 220"/>
                <a:gd name="T42" fmla="*/ 481 w 1139"/>
                <a:gd name="T43" fmla="*/ 72 h 220"/>
                <a:gd name="T44" fmla="*/ 481 w 1139"/>
                <a:gd name="T45" fmla="*/ 217 h 220"/>
                <a:gd name="T46" fmla="*/ 512 w 1139"/>
                <a:gd name="T47" fmla="*/ 100 h 220"/>
                <a:gd name="T48" fmla="*/ 531 w 1139"/>
                <a:gd name="T49" fmla="*/ 106 h 220"/>
                <a:gd name="T50" fmla="*/ 517 w 1139"/>
                <a:gd name="T51" fmla="*/ 70 h 220"/>
                <a:gd name="T52" fmla="*/ 661 w 1139"/>
                <a:gd name="T53" fmla="*/ 199 h 220"/>
                <a:gd name="T54" fmla="*/ 533 w 1139"/>
                <a:gd name="T55" fmla="*/ 146 h 220"/>
                <a:gd name="T56" fmla="*/ 663 w 1139"/>
                <a:gd name="T57" fmla="*/ 89 h 220"/>
                <a:gd name="T58" fmla="*/ 608 w 1139"/>
                <a:gd name="T59" fmla="*/ 97 h 220"/>
                <a:gd name="T60" fmla="*/ 579 w 1139"/>
                <a:gd name="T61" fmla="*/ 180 h 220"/>
                <a:gd name="T62" fmla="*/ 646 w 1139"/>
                <a:gd name="T63" fmla="*/ 144 h 220"/>
                <a:gd name="T64" fmla="*/ 732 w 1139"/>
                <a:gd name="T65" fmla="*/ 110 h 220"/>
                <a:gd name="T66" fmla="*/ 770 w 1139"/>
                <a:gd name="T67" fmla="*/ 98 h 220"/>
                <a:gd name="T68" fmla="*/ 786 w 1139"/>
                <a:gd name="T69" fmla="*/ 75 h 220"/>
                <a:gd name="T70" fmla="*/ 753 w 1139"/>
                <a:gd name="T71" fmla="*/ 69 h 220"/>
                <a:gd name="T72" fmla="*/ 701 w 1139"/>
                <a:gd name="T73" fmla="*/ 131 h 220"/>
                <a:gd name="T74" fmla="*/ 750 w 1139"/>
                <a:gd name="T75" fmla="*/ 164 h 220"/>
                <a:gd name="T76" fmla="*/ 738 w 1139"/>
                <a:gd name="T77" fmla="*/ 193 h 220"/>
                <a:gd name="T78" fmla="*/ 698 w 1139"/>
                <a:gd name="T79" fmla="*/ 179 h 220"/>
                <a:gd name="T80" fmla="*/ 717 w 1139"/>
                <a:gd name="T81" fmla="*/ 218 h 220"/>
                <a:gd name="T82" fmla="*/ 794 w 1139"/>
                <a:gd name="T83" fmla="*/ 175 h 220"/>
                <a:gd name="T84" fmla="*/ 938 w 1139"/>
                <a:gd name="T85" fmla="*/ 89 h 220"/>
                <a:gd name="T86" fmla="*/ 882 w 1139"/>
                <a:gd name="T87" fmla="*/ 220 h 220"/>
                <a:gd name="T88" fmla="*/ 829 w 1139"/>
                <a:gd name="T89" fmla="*/ 89 h 220"/>
                <a:gd name="T90" fmla="*/ 922 w 1139"/>
                <a:gd name="T91" fmla="*/ 144 h 220"/>
                <a:gd name="T92" fmla="*/ 855 w 1139"/>
                <a:gd name="T93" fmla="*/ 109 h 220"/>
                <a:gd name="T94" fmla="*/ 884 w 1139"/>
                <a:gd name="T95" fmla="*/ 192 h 220"/>
                <a:gd name="T96" fmla="*/ 1139 w 1139"/>
                <a:gd name="T97" fmla="*/ 100 h 220"/>
                <a:gd name="T98" fmla="*/ 1104 w 1139"/>
                <a:gd name="T99" fmla="*/ 29 h 220"/>
                <a:gd name="T100" fmla="*/ 1070 w 1139"/>
                <a:gd name="T101" fmla="*/ 40 h 220"/>
                <a:gd name="T102" fmla="*/ 1019 w 1139"/>
                <a:gd name="T103" fmla="*/ 54 h 220"/>
                <a:gd name="T104" fmla="*/ 1055 w 1139"/>
                <a:gd name="T105" fmla="*/ 32 h 220"/>
                <a:gd name="T106" fmla="*/ 1056 w 1139"/>
                <a:gd name="T107" fmla="*/ 3 h 220"/>
                <a:gd name="T108" fmla="*/ 991 w 1139"/>
                <a:gd name="T109" fmla="*/ 25 h 220"/>
                <a:gd name="T110" fmla="*/ 961 w 1139"/>
                <a:gd name="T111" fmla="*/ 72 h 220"/>
                <a:gd name="T112" fmla="*/ 985 w 1139"/>
                <a:gd name="T113" fmla="*/ 217 h 220"/>
                <a:gd name="T114" fmla="*/ 1070 w 1139"/>
                <a:gd name="T115" fmla="*/ 100 h 220"/>
                <a:gd name="T116" fmla="*/ 1127 w 1139"/>
                <a:gd name="T117" fmla="*/ 219 h 220"/>
                <a:gd name="T118" fmla="*/ 1139 w 1139"/>
                <a:gd name="T119" fmla="*/ 187 h 220"/>
                <a:gd name="T120" fmla="*/ 1123 w 1139"/>
                <a:gd name="T121" fmla="*/ 192 h 220"/>
                <a:gd name="T122" fmla="*/ 1104 w 1139"/>
                <a:gd name="T123" fmla="*/ 1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9" h="220">
                  <a:moveTo>
                    <a:pt x="171" y="15"/>
                  </a:moveTo>
                  <a:cubicBezTo>
                    <a:pt x="218" y="15"/>
                    <a:pt x="218" y="15"/>
                    <a:pt x="218" y="15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184" y="217"/>
                    <a:pt x="184" y="217"/>
                    <a:pt x="184" y="217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4" y="80"/>
                    <a:pt x="184" y="67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3" y="58"/>
                    <a:pt x="182" y="65"/>
                    <a:pt x="180" y="68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6" y="66"/>
                    <a:pt x="34" y="60"/>
                    <a:pt x="32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6"/>
                    <a:pt x="32" y="60"/>
                    <a:pt x="32" y="65"/>
                  </a:cubicBezTo>
                  <a:cubicBezTo>
                    <a:pt x="33" y="76"/>
                    <a:pt x="33" y="85"/>
                    <a:pt x="33" y="93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100" y="142"/>
                    <a:pt x="100" y="142"/>
                    <a:pt x="100" y="142"/>
                  </a:cubicBezTo>
                  <a:cubicBezTo>
                    <a:pt x="105" y="153"/>
                    <a:pt x="108" y="162"/>
                    <a:pt x="109" y="168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19" y="142"/>
                    <a:pt x="119" y="142"/>
                    <a:pt x="119" y="142"/>
                  </a:cubicBezTo>
                  <a:lnTo>
                    <a:pt x="171" y="15"/>
                  </a:lnTo>
                  <a:close/>
                  <a:moveTo>
                    <a:pt x="251" y="217"/>
                  </a:moveTo>
                  <a:cubicBezTo>
                    <a:pt x="285" y="217"/>
                    <a:pt x="285" y="217"/>
                    <a:pt x="285" y="217"/>
                  </a:cubicBezTo>
                  <a:cubicBezTo>
                    <a:pt x="285" y="72"/>
                    <a:pt x="285" y="72"/>
                    <a:pt x="285" y="72"/>
                  </a:cubicBezTo>
                  <a:cubicBezTo>
                    <a:pt x="251" y="72"/>
                    <a:pt x="251" y="72"/>
                    <a:pt x="251" y="72"/>
                  </a:cubicBezTo>
                  <a:lnTo>
                    <a:pt x="251" y="217"/>
                  </a:lnTo>
                  <a:close/>
                  <a:moveTo>
                    <a:pt x="269" y="11"/>
                  </a:moveTo>
                  <a:cubicBezTo>
                    <a:pt x="263" y="11"/>
                    <a:pt x="258" y="13"/>
                    <a:pt x="254" y="17"/>
                  </a:cubicBezTo>
                  <a:cubicBezTo>
                    <a:pt x="250" y="20"/>
                    <a:pt x="248" y="25"/>
                    <a:pt x="248" y="31"/>
                  </a:cubicBezTo>
                  <a:cubicBezTo>
                    <a:pt x="248" y="36"/>
                    <a:pt x="250" y="41"/>
                    <a:pt x="254" y="45"/>
                  </a:cubicBezTo>
                  <a:cubicBezTo>
                    <a:pt x="258" y="48"/>
                    <a:pt x="263" y="50"/>
                    <a:pt x="269" y="50"/>
                  </a:cubicBezTo>
                  <a:cubicBezTo>
                    <a:pt x="274" y="50"/>
                    <a:pt x="279" y="48"/>
                    <a:pt x="283" y="45"/>
                  </a:cubicBezTo>
                  <a:cubicBezTo>
                    <a:pt x="287" y="41"/>
                    <a:pt x="289" y="36"/>
                    <a:pt x="289" y="31"/>
                  </a:cubicBezTo>
                  <a:cubicBezTo>
                    <a:pt x="289" y="25"/>
                    <a:pt x="287" y="21"/>
                    <a:pt x="283" y="17"/>
                  </a:cubicBezTo>
                  <a:cubicBezTo>
                    <a:pt x="279" y="13"/>
                    <a:pt x="274" y="11"/>
                    <a:pt x="269" y="11"/>
                  </a:cubicBezTo>
                  <a:close/>
                  <a:moveTo>
                    <a:pt x="405" y="71"/>
                  </a:moveTo>
                  <a:cubicBezTo>
                    <a:pt x="399" y="69"/>
                    <a:pt x="393" y="69"/>
                    <a:pt x="386" y="69"/>
                  </a:cubicBezTo>
                  <a:cubicBezTo>
                    <a:pt x="371" y="69"/>
                    <a:pt x="357" y="72"/>
                    <a:pt x="345" y="79"/>
                  </a:cubicBezTo>
                  <a:cubicBezTo>
                    <a:pt x="333" y="85"/>
                    <a:pt x="324" y="95"/>
                    <a:pt x="318" y="107"/>
                  </a:cubicBezTo>
                  <a:cubicBezTo>
                    <a:pt x="312" y="119"/>
                    <a:pt x="309" y="133"/>
                    <a:pt x="309" y="148"/>
                  </a:cubicBezTo>
                  <a:cubicBezTo>
                    <a:pt x="309" y="162"/>
                    <a:pt x="312" y="174"/>
                    <a:pt x="318" y="185"/>
                  </a:cubicBezTo>
                  <a:cubicBezTo>
                    <a:pt x="324" y="196"/>
                    <a:pt x="332" y="205"/>
                    <a:pt x="343" y="211"/>
                  </a:cubicBezTo>
                  <a:cubicBezTo>
                    <a:pt x="354" y="217"/>
                    <a:pt x="366" y="220"/>
                    <a:pt x="380" y="220"/>
                  </a:cubicBezTo>
                  <a:cubicBezTo>
                    <a:pt x="396" y="220"/>
                    <a:pt x="410" y="217"/>
                    <a:pt x="421" y="211"/>
                  </a:cubicBezTo>
                  <a:cubicBezTo>
                    <a:pt x="422" y="210"/>
                    <a:pt x="422" y="210"/>
                    <a:pt x="422" y="210"/>
                  </a:cubicBezTo>
                  <a:cubicBezTo>
                    <a:pt x="422" y="179"/>
                    <a:pt x="422" y="179"/>
                    <a:pt x="422" y="179"/>
                  </a:cubicBezTo>
                  <a:cubicBezTo>
                    <a:pt x="420" y="180"/>
                    <a:pt x="420" y="180"/>
                    <a:pt x="420" y="180"/>
                  </a:cubicBezTo>
                  <a:cubicBezTo>
                    <a:pt x="415" y="184"/>
                    <a:pt x="410" y="187"/>
                    <a:pt x="404" y="189"/>
                  </a:cubicBezTo>
                  <a:cubicBezTo>
                    <a:pt x="398" y="191"/>
                    <a:pt x="392" y="192"/>
                    <a:pt x="387" y="192"/>
                  </a:cubicBezTo>
                  <a:cubicBezTo>
                    <a:pt x="374" y="192"/>
                    <a:pt x="363" y="188"/>
                    <a:pt x="355" y="180"/>
                  </a:cubicBezTo>
                  <a:cubicBezTo>
                    <a:pt x="348" y="171"/>
                    <a:pt x="344" y="160"/>
                    <a:pt x="344" y="145"/>
                  </a:cubicBezTo>
                  <a:cubicBezTo>
                    <a:pt x="344" y="131"/>
                    <a:pt x="348" y="119"/>
                    <a:pt x="356" y="110"/>
                  </a:cubicBezTo>
                  <a:cubicBezTo>
                    <a:pt x="364" y="101"/>
                    <a:pt x="375" y="97"/>
                    <a:pt x="388" y="97"/>
                  </a:cubicBezTo>
                  <a:cubicBezTo>
                    <a:pt x="399" y="97"/>
                    <a:pt x="410" y="101"/>
                    <a:pt x="420" y="108"/>
                  </a:cubicBezTo>
                  <a:cubicBezTo>
                    <a:pt x="422" y="109"/>
                    <a:pt x="422" y="109"/>
                    <a:pt x="422" y="109"/>
                  </a:cubicBezTo>
                  <a:cubicBezTo>
                    <a:pt x="422" y="76"/>
                    <a:pt x="422" y="76"/>
                    <a:pt x="422" y="76"/>
                  </a:cubicBezTo>
                  <a:cubicBezTo>
                    <a:pt x="421" y="76"/>
                    <a:pt x="421" y="76"/>
                    <a:pt x="421" y="76"/>
                  </a:cubicBezTo>
                  <a:cubicBezTo>
                    <a:pt x="417" y="74"/>
                    <a:pt x="412" y="72"/>
                    <a:pt x="405" y="71"/>
                  </a:cubicBezTo>
                  <a:close/>
                  <a:moveTo>
                    <a:pt x="517" y="70"/>
                  </a:moveTo>
                  <a:cubicBezTo>
                    <a:pt x="509" y="70"/>
                    <a:pt x="501" y="72"/>
                    <a:pt x="495" y="78"/>
                  </a:cubicBezTo>
                  <a:cubicBezTo>
                    <a:pt x="489" y="83"/>
                    <a:pt x="485" y="89"/>
                    <a:pt x="482" y="97"/>
                  </a:cubicBezTo>
                  <a:cubicBezTo>
                    <a:pt x="481" y="97"/>
                    <a:pt x="481" y="97"/>
                    <a:pt x="481" y="97"/>
                  </a:cubicBezTo>
                  <a:cubicBezTo>
                    <a:pt x="481" y="72"/>
                    <a:pt x="481" y="72"/>
                    <a:pt x="481" y="72"/>
                  </a:cubicBezTo>
                  <a:cubicBezTo>
                    <a:pt x="447" y="72"/>
                    <a:pt x="447" y="72"/>
                    <a:pt x="447" y="72"/>
                  </a:cubicBezTo>
                  <a:cubicBezTo>
                    <a:pt x="447" y="217"/>
                    <a:pt x="447" y="217"/>
                    <a:pt x="447" y="217"/>
                  </a:cubicBezTo>
                  <a:cubicBezTo>
                    <a:pt x="481" y="217"/>
                    <a:pt x="481" y="217"/>
                    <a:pt x="481" y="217"/>
                  </a:cubicBezTo>
                  <a:cubicBezTo>
                    <a:pt x="481" y="143"/>
                    <a:pt x="481" y="143"/>
                    <a:pt x="481" y="143"/>
                  </a:cubicBezTo>
                  <a:cubicBezTo>
                    <a:pt x="481" y="130"/>
                    <a:pt x="484" y="120"/>
                    <a:pt x="490" y="112"/>
                  </a:cubicBezTo>
                  <a:cubicBezTo>
                    <a:pt x="495" y="104"/>
                    <a:pt x="503" y="100"/>
                    <a:pt x="512" y="100"/>
                  </a:cubicBezTo>
                  <a:cubicBezTo>
                    <a:pt x="515" y="100"/>
                    <a:pt x="518" y="101"/>
                    <a:pt x="522" y="102"/>
                  </a:cubicBezTo>
                  <a:cubicBezTo>
                    <a:pt x="526" y="103"/>
                    <a:pt x="528" y="104"/>
                    <a:pt x="530" y="105"/>
                  </a:cubicBezTo>
                  <a:cubicBezTo>
                    <a:pt x="531" y="106"/>
                    <a:pt x="531" y="106"/>
                    <a:pt x="531" y="106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31" y="72"/>
                    <a:pt x="531" y="72"/>
                    <a:pt x="531" y="72"/>
                  </a:cubicBezTo>
                  <a:cubicBezTo>
                    <a:pt x="528" y="70"/>
                    <a:pt x="523" y="70"/>
                    <a:pt x="517" y="70"/>
                  </a:cubicBezTo>
                  <a:close/>
                  <a:moveTo>
                    <a:pt x="663" y="89"/>
                  </a:moveTo>
                  <a:cubicBezTo>
                    <a:pt x="675" y="102"/>
                    <a:pt x="682" y="120"/>
                    <a:pt x="682" y="143"/>
                  </a:cubicBezTo>
                  <a:cubicBezTo>
                    <a:pt x="682" y="166"/>
                    <a:pt x="675" y="185"/>
                    <a:pt x="661" y="199"/>
                  </a:cubicBezTo>
                  <a:cubicBezTo>
                    <a:pt x="648" y="213"/>
                    <a:pt x="629" y="220"/>
                    <a:pt x="606" y="220"/>
                  </a:cubicBezTo>
                  <a:cubicBezTo>
                    <a:pt x="584" y="220"/>
                    <a:pt x="566" y="213"/>
                    <a:pt x="553" y="200"/>
                  </a:cubicBezTo>
                  <a:cubicBezTo>
                    <a:pt x="540" y="187"/>
                    <a:pt x="533" y="169"/>
                    <a:pt x="533" y="146"/>
                  </a:cubicBezTo>
                  <a:cubicBezTo>
                    <a:pt x="533" y="122"/>
                    <a:pt x="540" y="103"/>
                    <a:pt x="553" y="89"/>
                  </a:cubicBezTo>
                  <a:cubicBezTo>
                    <a:pt x="567" y="76"/>
                    <a:pt x="586" y="69"/>
                    <a:pt x="610" y="69"/>
                  </a:cubicBezTo>
                  <a:cubicBezTo>
                    <a:pt x="632" y="69"/>
                    <a:pt x="650" y="75"/>
                    <a:pt x="663" y="89"/>
                  </a:cubicBezTo>
                  <a:close/>
                  <a:moveTo>
                    <a:pt x="646" y="144"/>
                  </a:moveTo>
                  <a:cubicBezTo>
                    <a:pt x="646" y="129"/>
                    <a:pt x="643" y="117"/>
                    <a:pt x="636" y="109"/>
                  </a:cubicBezTo>
                  <a:cubicBezTo>
                    <a:pt x="629" y="101"/>
                    <a:pt x="620" y="97"/>
                    <a:pt x="608" y="97"/>
                  </a:cubicBezTo>
                  <a:cubicBezTo>
                    <a:pt x="596" y="97"/>
                    <a:pt x="586" y="101"/>
                    <a:pt x="579" y="109"/>
                  </a:cubicBezTo>
                  <a:cubicBezTo>
                    <a:pt x="572" y="118"/>
                    <a:pt x="568" y="130"/>
                    <a:pt x="568" y="145"/>
                  </a:cubicBezTo>
                  <a:cubicBezTo>
                    <a:pt x="568" y="160"/>
                    <a:pt x="572" y="172"/>
                    <a:pt x="579" y="180"/>
                  </a:cubicBezTo>
                  <a:cubicBezTo>
                    <a:pt x="586" y="188"/>
                    <a:pt x="596" y="192"/>
                    <a:pt x="608" y="192"/>
                  </a:cubicBezTo>
                  <a:cubicBezTo>
                    <a:pt x="621" y="192"/>
                    <a:pt x="630" y="188"/>
                    <a:pt x="637" y="180"/>
                  </a:cubicBezTo>
                  <a:cubicBezTo>
                    <a:pt x="643" y="172"/>
                    <a:pt x="646" y="160"/>
                    <a:pt x="646" y="144"/>
                  </a:cubicBezTo>
                  <a:close/>
                  <a:moveTo>
                    <a:pt x="757" y="132"/>
                  </a:moveTo>
                  <a:cubicBezTo>
                    <a:pt x="746" y="128"/>
                    <a:pt x="739" y="124"/>
                    <a:pt x="737" y="121"/>
                  </a:cubicBezTo>
                  <a:cubicBezTo>
                    <a:pt x="734" y="119"/>
                    <a:pt x="732" y="115"/>
                    <a:pt x="732" y="110"/>
                  </a:cubicBezTo>
                  <a:cubicBezTo>
                    <a:pt x="732" y="106"/>
                    <a:pt x="734" y="103"/>
                    <a:pt x="738" y="100"/>
                  </a:cubicBezTo>
                  <a:cubicBezTo>
                    <a:pt x="741" y="97"/>
                    <a:pt x="746" y="96"/>
                    <a:pt x="752" y="96"/>
                  </a:cubicBezTo>
                  <a:cubicBezTo>
                    <a:pt x="758" y="96"/>
                    <a:pt x="764" y="97"/>
                    <a:pt x="770" y="98"/>
                  </a:cubicBezTo>
                  <a:cubicBezTo>
                    <a:pt x="776" y="100"/>
                    <a:pt x="781" y="103"/>
                    <a:pt x="785" y="105"/>
                  </a:cubicBezTo>
                  <a:cubicBezTo>
                    <a:pt x="786" y="106"/>
                    <a:pt x="786" y="106"/>
                    <a:pt x="786" y="106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6" y="75"/>
                    <a:pt x="786" y="75"/>
                    <a:pt x="786" y="75"/>
                  </a:cubicBezTo>
                  <a:cubicBezTo>
                    <a:pt x="782" y="73"/>
                    <a:pt x="777" y="72"/>
                    <a:pt x="770" y="70"/>
                  </a:cubicBezTo>
                  <a:cubicBezTo>
                    <a:pt x="764" y="69"/>
                    <a:pt x="758" y="69"/>
                    <a:pt x="753" y="69"/>
                  </a:cubicBezTo>
                  <a:cubicBezTo>
                    <a:pt x="737" y="69"/>
                    <a:pt x="724" y="73"/>
                    <a:pt x="714" y="81"/>
                  </a:cubicBezTo>
                  <a:cubicBezTo>
                    <a:pt x="703" y="89"/>
                    <a:pt x="698" y="100"/>
                    <a:pt x="698" y="113"/>
                  </a:cubicBezTo>
                  <a:cubicBezTo>
                    <a:pt x="698" y="120"/>
                    <a:pt x="699" y="126"/>
                    <a:pt x="701" y="131"/>
                  </a:cubicBezTo>
                  <a:cubicBezTo>
                    <a:pt x="704" y="136"/>
                    <a:pt x="707" y="141"/>
                    <a:pt x="712" y="144"/>
                  </a:cubicBezTo>
                  <a:cubicBezTo>
                    <a:pt x="716" y="148"/>
                    <a:pt x="723" y="152"/>
                    <a:pt x="733" y="156"/>
                  </a:cubicBezTo>
                  <a:cubicBezTo>
                    <a:pt x="740" y="159"/>
                    <a:pt x="746" y="162"/>
                    <a:pt x="750" y="164"/>
                  </a:cubicBezTo>
                  <a:cubicBezTo>
                    <a:pt x="754" y="166"/>
                    <a:pt x="756" y="168"/>
                    <a:pt x="758" y="171"/>
                  </a:cubicBezTo>
                  <a:cubicBezTo>
                    <a:pt x="759" y="173"/>
                    <a:pt x="760" y="175"/>
                    <a:pt x="760" y="179"/>
                  </a:cubicBezTo>
                  <a:cubicBezTo>
                    <a:pt x="760" y="188"/>
                    <a:pt x="753" y="193"/>
                    <a:pt x="738" y="193"/>
                  </a:cubicBezTo>
                  <a:cubicBezTo>
                    <a:pt x="732" y="193"/>
                    <a:pt x="726" y="192"/>
                    <a:pt x="719" y="190"/>
                  </a:cubicBezTo>
                  <a:cubicBezTo>
                    <a:pt x="712" y="187"/>
                    <a:pt x="705" y="184"/>
                    <a:pt x="700" y="180"/>
                  </a:cubicBezTo>
                  <a:cubicBezTo>
                    <a:pt x="698" y="179"/>
                    <a:pt x="698" y="179"/>
                    <a:pt x="698" y="179"/>
                  </a:cubicBezTo>
                  <a:cubicBezTo>
                    <a:pt x="698" y="212"/>
                    <a:pt x="698" y="212"/>
                    <a:pt x="698" y="212"/>
                  </a:cubicBezTo>
                  <a:cubicBezTo>
                    <a:pt x="699" y="212"/>
                    <a:pt x="699" y="212"/>
                    <a:pt x="699" y="212"/>
                  </a:cubicBezTo>
                  <a:cubicBezTo>
                    <a:pt x="703" y="215"/>
                    <a:pt x="710" y="216"/>
                    <a:pt x="717" y="218"/>
                  </a:cubicBezTo>
                  <a:cubicBezTo>
                    <a:pt x="724" y="219"/>
                    <a:pt x="731" y="220"/>
                    <a:pt x="736" y="220"/>
                  </a:cubicBezTo>
                  <a:cubicBezTo>
                    <a:pt x="754" y="220"/>
                    <a:pt x="768" y="216"/>
                    <a:pt x="778" y="208"/>
                  </a:cubicBezTo>
                  <a:cubicBezTo>
                    <a:pt x="789" y="199"/>
                    <a:pt x="794" y="188"/>
                    <a:pt x="794" y="175"/>
                  </a:cubicBezTo>
                  <a:cubicBezTo>
                    <a:pt x="794" y="165"/>
                    <a:pt x="791" y="157"/>
                    <a:pt x="786" y="150"/>
                  </a:cubicBezTo>
                  <a:cubicBezTo>
                    <a:pt x="780" y="143"/>
                    <a:pt x="770" y="137"/>
                    <a:pt x="757" y="132"/>
                  </a:cubicBezTo>
                  <a:close/>
                  <a:moveTo>
                    <a:pt x="938" y="89"/>
                  </a:moveTo>
                  <a:cubicBezTo>
                    <a:pt x="951" y="102"/>
                    <a:pt x="957" y="120"/>
                    <a:pt x="957" y="143"/>
                  </a:cubicBezTo>
                  <a:cubicBezTo>
                    <a:pt x="957" y="166"/>
                    <a:pt x="951" y="185"/>
                    <a:pt x="937" y="199"/>
                  </a:cubicBezTo>
                  <a:cubicBezTo>
                    <a:pt x="924" y="213"/>
                    <a:pt x="905" y="220"/>
                    <a:pt x="882" y="220"/>
                  </a:cubicBezTo>
                  <a:cubicBezTo>
                    <a:pt x="860" y="220"/>
                    <a:pt x="842" y="213"/>
                    <a:pt x="829" y="200"/>
                  </a:cubicBezTo>
                  <a:cubicBezTo>
                    <a:pt x="816" y="187"/>
                    <a:pt x="809" y="169"/>
                    <a:pt x="809" y="146"/>
                  </a:cubicBezTo>
                  <a:cubicBezTo>
                    <a:pt x="809" y="122"/>
                    <a:pt x="816" y="103"/>
                    <a:pt x="829" y="89"/>
                  </a:cubicBezTo>
                  <a:cubicBezTo>
                    <a:pt x="843" y="76"/>
                    <a:pt x="862" y="69"/>
                    <a:pt x="885" y="69"/>
                  </a:cubicBezTo>
                  <a:cubicBezTo>
                    <a:pt x="908" y="69"/>
                    <a:pt x="926" y="75"/>
                    <a:pt x="938" y="89"/>
                  </a:cubicBezTo>
                  <a:close/>
                  <a:moveTo>
                    <a:pt x="922" y="144"/>
                  </a:moveTo>
                  <a:cubicBezTo>
                    <a:pt x="922" y="129"/>
                    <a:pt x="919" y="117"/>
                    <a:pt x="912" y="109"/>
                  </a:cubicBezTo>
                  <a:cubicBezTo>
                    <a:pt x="905" y="101"/>
                    <a:pt x="896" y="97"/>
                    <a:pt x="884" y="97"/>
                  </a:cubicBezTo>
                  <a:cubicBezTo>
                    <a:pt x="871" y="97"/>
                    <a:pt x="862" y="101"/>
                    <a:pt x="855" y="109"/>
                  </a:cubicBezTo>
                  <a:cubicBezTo>
                    <a:pt x="848" y="118"/>
                    <a:pt x="844" y="130"/>
                    <a:pt x="844" y="145"/>
                  </a:cubicBezTo>
                  <a:cubicBezTo>
                    <a:pt x="844" y="160"/>
                    <a:pt x="848" y="172"/>
                    <a:pt x="855" y="180"/>
                  </a:cubicBezTo>
                  <a:cubicBezTo>
                    <a:pt x="862" y="188"/>
                    <a:pt x="871" y="192"/>
                    <a:pt x="884" y="192"/>
                  </a:cubicBezTo>
                  <a:cubicBezTo>
                    <a:pt x="896" y="192"/>
                    <a:pt x="906" y="188"/>
                    <a:pt x="912" y="180"/>
                  </a:cubicBezTo>
                  <a:cubicBezTo>
                    <a:pt x="919" y="172"/>
                    <a:pt x="922" y="160"/>
                    <a:pt x="922" y="144"/>
                  </a:cubicBezTo>
                  <a:close/>
                  <a:moveTo>
                    <a:pt x="1139" y="100"/>
                  </a:moveTo>
                  <a:cubicBezTo>
                    <a:pt x="1139" y="72"/>
                    <a:pt x="1139" y="72"/>
                    <a:pt x="1139" y="72"/>
                  </a:cubicBezTo>
                  <a:cubicBezTo>
                    <a:pt x="1104" y="72"/>
                    <a:pt x="1104" y="72"/>
                    <a:pt x="1104" y="72"/>
                  </a:cubicBezTo>
                  <a:cubicBezTo>
                    <a:pt x="1104" y="29"/>
                    <a:pt x="1104" y="29"/>
                    <a:pt x="1104" y="29"/>
                  </a:cubicBezTo>
                  <a:cubicBezTo>
                    <a:pt x="1103" y="29"/>
                    <a:pt x="1103" y="29"/>
                    <a:pt x="1103" y="29"/>
                  </a:cubicBezTo>
                  <a:cubicBezTo>
                    <a:pt x="1071" y="39"/>
                    <a:pt x="1071" y="39"/>
                    <a:pt x="1071" y="39"/>
                  </a:cubicBezTo>
                  <a:cubicBezTo>
                    <a:pt x="1070" y="40"/>
                    <a:pt x="1070" y="40"/>
                    <a:pt x="1070" y="40"/>
                  </a:cubicBezTo>
                  <a:cubicBezTo>
                    <a:pt x="1070" y="72"/>
                    <a:pt x="1070" y="72"/>
                    <a:pt x="1070" y="72"/>
                  </a:cubicBezTo>
                  <a:cubicBezTo>
                    <a:pt x="1019" y="72"/>
                    <a:pt x="1019" y="72"/>
                    <a:pt x="1019" y="72"/>
                  </a:cubicBezTo>
                  <a:cubicBezTo>
                    <a:pt x="1019" y="54"/>
                    <a:pt x="1019" y="54"/>
                    <a:pt x="1019" y="54"/>
                  </a:cubicBezTo>
                  <a:cubicBezTo>
                    <a:pt x="1019" y="46"/>
                    <a:pt x="1021" y="39"/>
                    <a:pt x="1025" y="35"/>
                  </a:cubicBezTo>
                  <a:cubicBezTo>
                    <a:pt x="1028" y="30"/>
                    <a:pt x="1034" y="28"/>
                    <a:pt x="1040" y="28"/>
                  </a:cubicBezTo>
                  <a:cubicBezTo>
                    <a:pt x="1045" y="28"/>
                    <a:pt x="1050" y="29"/>
                    <a:pt x="1055" y="32"/>
                  </a:cubicBezTo>
                  <a:cubicBezTo>
                    <a:pt x="1057" y="32"/>
                    <a:pt x="1057" y="32"/>
                    <a:pt x="1057" y="32"/>
                  </a:cubicBezTo>
                  <a:cubicBezTo>
                    <a:pt x="1057" y="3"/>
                    <a:pt x="1057" y="3"/>
                    <a:pt x="1057" y="3"/>
                  </a:cubicBezTo>
                  <a:cubicBezTo>
                    <a:pt x="1056" y="3"/>
                    <a:pt x="1056" y="3"/>
                    <a:pt x="1056" y="3"/>
                  </a:cubicBezTo>
                  <a:cubicBezTo>
                    <a:pt x="1051" y="1"/>
                    <a:pt x="1045" y="0"/>
                    <a:pt x="1037" y="0"/>
                  </a:cubicBezTo>
                  <a:cubicBezTo>
                    <a:pt x="1027" y="0"/>
                    <a:pt x="1018" y="3"/>
                    <a:pt x="1010" y="7"/>
                  </a:cubicBezTo>
                  <a:cubicBezTo>
                    <a:pt x="1002" y="11"/>
                    <a:pt x="996" y="17"/>
                    <a:pt x="991" y="25"/>
                  </a:cubicBezTo>
                  <a:cubicBezTo>
                    <a:pt x="987" y="33"/>
                    <a:pt x="985" y="42"/>
                    <a:pt x="985" y="52"/>
                  </a:cubicBezTo>
                  <a:cubicBezTo>
                    <a:pt x="985" y="72"/>
                    <a:pt x="985" y="72"/>
                    <a:pt x="985" y="72"/>
                  </a:cubicBezTo>
                  <a:cubicBezTo>
                    <a:pt x="961" y="72"/>
                    <a:pt x="961" y="72"/>
                    <a:pt x="961" y="72"/>
                  </a:cubicBezTo>
                  <a:cubicBezTo>
                    <a:pt x="961" y="100"/>
                    <a:pt x="961" y="100"/>
                    <a:pt x="961" y="100"/>
                  </a:cubicBezTo>
                  <a:cubicBezTo>
                    <a:pt x="985" y="100"/>
                    <a:pt x="985" y="100"/>
                    <a:pt x="985" y="100"/>
                  </a:cubicBezTo>
                  <a:cubicBezTo>
                    <a:pt x="985" y="217"/>
                    <a:pt x="985" y="217"/>
                    <a:pt x="985" y="217"/>
                  </a:cubicBezTo>
                  <a:cubicBezTo>
                    <a:pt x="1019" y="217"/>
                    <a:pt x="1019" y="217"/>
                    <a:pt x="1019" y="217"/>
                  </a:cubicBezTo>
                  <a:cubicBezTo>
                    <a:pt x="1019" y="100"/>
                    <a:pt x="1019" y="100"/>
                    <a:pt x="1019" y="100"/>
                  </a:cubicBezTo>
                  <a:cubicBezTo>
                    <a:pt x="1070" y="100"/>
                    <a:pt x="1070" y="100"/>
                    <a:pt x="1070" y="100"/>
                  </a:cubicBezTo>
                  <a:cubicBezTo>
                    <a:pt x="1070" y="174"/>
                    <a:pt x="1070" y="174"/>
                    <a:pt x="1070" y="174"/>
                  </a:cubicBezTo>
                  <a:cubicBezTo>
                    <a:pt x="1070" y="205"/>
                    <a:pt x="1084" y="220"/>
                    <a:pt x="1113" y="220"/>
                  </a:cubicBezTo>
                  <a:cubicBezTo>
                    <a:pt x="1118" y="220"/>
                    <a:pt x="1122" y="220"/>
                    <a:pt x="1127" y="219"/>
                  </a:cubicBezTo>
                  <a:cubicBezTo>
                    <a:pt x="1133" y="217"/>
                    <a:pt x="1136" y="216"/>
                    <a:pt x="1138" y="215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39" y="187"/>
                    <a:pt x="1139" y="187"/>
                    <a:pt x="1139" y="187"/>
                  </a:cubicBezTo>
                  <a:cubicBezTo>
                    <a:pt x="1137" y="188"/>
                    <a:pt x="1137" y="188"/>
                    <a:pt x="1137" y="188"/>
                  </a:cubicBezTo>
                  <a:cubicBezTo>
                    <a:pt x="1135" y="189"/>
                    <a:pt x="1133" y="190"/>
                    <a:pt x="1130" y="191"/>
                  </a:cubicBezTo>
                  <a:cubicBezTo>
                    <a:pt x="1127" y="192"/>
                    <a:pt x="1125" y="192"/>
                    <a:pt x="1123" y="192"/>
                  </a:cubicBezTo>
                  <a:cubicBezTo>
                    <a:pt x="1117" y="192"/>
                    <a:pt x="1112" y="190"/>
                    <a:pt x="1109" y="187"/>
                  </a:cubicBezTo>
                  <a:cubicBezTo>
                    <a:pt x="1106" y="183"/>
                    <a:pt x="1104" y="177"/>
                    <a:pt x="1104" y="168"/>
                  </a:cubicBezTo>
                  <a:cubicBezTo>
                    <a:pt x="1104" y="100"/>
                    <a:pt x="1104" y="100"/>
                    <a:pt x="1104" y="100"/>
                  </a:cubicBezTo>
                  <a:lnTo>
                    <a:pt x="1139" y="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24"/>
            </a:p>
          </p:txBody>
        </p:sp>
      </p:grpSp>
    </p:spTree>
    <p:extLst>
      <p:ext uri="{BB962C8B-B14F-4D97-AF65-F5344CB8AC3E}">
        <p14:creationId xmlns:p14="http://schemas.microsoft.com/office/powerpoint/2010/main" val="53938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3328" y="3877272"/>
            <a:ext cx="4705063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2352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01977" y="2075840"/>
            <a:ext cx="6050820" cy="1801436"/>
          </a:xfrm>
          <a:noFill/>
        </p:spPr>
        <p:txBody>
          <a:bodyPr lIns="146304" tIns="91440" rIns="146304" bIns="91440" anchor="t" anchorCtr="0"/>
          <a:lstStyle>
            <a:lvl1pPr>
              <a:defRPr sz="3970" spc="-74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36394" y="6041179"/>
            <a:ext cx="1210174" cy="34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2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38113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58" indent="0">
              <a:buNone/>
              <a:defRPr/>
            </a:lvl3pPr>
            <a:lvl4pPr marL="336114" indent="0">
              <a:buNone/>
              <a:defRPr/>
            </a:lvl4pPr>
            <a:lvl5pPr marL="50417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0535341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38113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58" indent="0">
              <a:buNone/>
              <a:defRPr/>
            </a:lvl3pPr>
            <a:lvl4pPr marL="336114" indent="0">
              <a:buNone/>
              <a:defRPr/>
            </a:lvl4pPr>
            <a:lvl5pPr marL="504172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2207568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47155"/>
          </a:xfrm>
        </p:spPr>
        <p:txBody>
          <a:bodyPr>
            <a:spAutoFit/>
          </a:bodyPr>
          <a:lstStyle>
            <a:lvl1pPr>
              <a:defRPr sz="2646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4543200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0" y="1189178"/>
            <a:ext cx="8740142" cy="1547155"/>
          </a:xfrm>
        </p:spPr>
        <p:txBody>
          <a:bodyPr>
            <a:spAutoFit/>
          </a:bodyPr>
          <a:lstStyle>
            <a:lvl1pPr>
              <a:defRPr sz="2646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0127372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2012253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/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497398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2646"/>
            </a:lvl1pPr>
            <a:lvl2pPr marL="0" indent="0">
              <a:buNone/>
              <a:defRPr sz="1471"/>
            </a:lvl2pPr>
            <a:lvl3pPr marL="170391" indent="0">
              <a:buNone/>
              <a:tabLst/>
              <a:defRPr sz="1471"/>
            </a:lvl3pPr>
            <a:lvl4pPr marL="338449" indent="0">
              <a:buNone/>
              <a:defRPr/>
            </a:lvl4pPr>
            <a:lvl5pPr marL="504172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8608635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2352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2352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8917972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0193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2352"/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08161" y="1189177"/>
            <a:ext cx="4033911" cy="1506503"/>
          </a:xfrm>
        </p:spPr>
        <p:txBody>
          <a:bodyPr wrap="square">
            <a:spAutoFit/>
          </a:bodyPr>
          <a:lstStyle>
            <a:lvl1pPr marL="211238" indent="-211238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2352"/>
            </a:lvl1pPr>
            <a:lvl2pPr marL="390491" indent="-171435">
              <a:defRPr sz="1765"/>
            </a:lvl2pPr>
            <a:lvl3pPr marL="514306" indent="-123815">
              <a:tabLst/>
              <a:defRPr sz="1471"/>
            </a:lvl3pPr>
            <a:lvl4pPr marL="647644" indent="-133339">
              <a:defRPr/>
            </a:lvl4pPr>
            <a:lvl5pPr marL="771458" indent="-123815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830578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2473460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1186356"/>
            <a:ext cx="7394337" cy="2697988"/>
          </a:xfrm>
          <a:noFill/>
        </p:spPr>
        <p:txBody>
          <a:bodyPr tIns="91440" bIns="91440" anchor="t" anchorCtr="0"/>
          <a:lstStyle>
            <a:lvl1pPr>
              <a:defRPr sz="5293" spc="-74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1931" y="3877278"/>
            <a:ext cx="7395505" cy="1793881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2646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64677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1186356"/>
            <a:ext cx="7394337" cy="2697988"/>
          </a:xfrm>
          <a:noFill/>
        </p:spPr>
        <p:txBody>
          <a:bodyPr tIns="91440" bIns="91440" anchor="t" anchorCtr="0"/>
          <a:lstStyle>
            <a:lvl1pPr>
              <a:defRPr lang="en-US" sz="5293" b="0" kern="1200" cap="none" spc="-74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3422218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75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41326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75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82447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0" y="2084173"/>
            <a:ext cx="8740142" cy="917752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46544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931" y="1217195"/>
            <a:ext cx="4033911" cy="1528752"/>
          </a:xfrm>
        </p:spPr>
        <p:txBody>
          <a:bodyPr>
            <a:spAutoFit/>
          </a:bodyPr>
          <a:lstStyle>
            <a:lvl1pPr>
              <a:defRPr sz="4852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5042617" y="267645"/>
            <a:ext cx="4570833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176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62978990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543752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213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789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302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9144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6" tIns="34286" rIns="34286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515" fontAlgn="base">
              <a:spcBef>
                <a:spcPct val="0"/>
              </a:spcBef>
              <a:spcAft>
                <a:spcPct val="0"/>
              </a:spcAft>
            </a:pPr>
            <a:endParaRPr lang="en-US" sz="1324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01930" y="1197323"/>
            <a:ext cx="8740141" cy="1516697"/>
          </a:xfrm>
        </p:spPr>
        <p:txBody>
          <a:bodyPr/>
          <a:lstStyle>
            <a:lvl1pPr marL="0" indent="0">
              <a:buNone/>
              <a:defRPr sz="2426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25477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429778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598833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77265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025696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201931" y="6170059"/>
            <a:ext cx="8717498" cy="2964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34445" tIns="107556" rIns="134445" bIns="107556" numCol="1" anchor="t" anchorCtr="0" compatLnSpc="1">
            <a:prstTxWarp prst="textNoShape">
              <a:avLst/>
            </a:prstTxWarp>
            <a:spAutoFit/>
          </a:bodyPr>
          <a:lstStyle/>
          <a:p>
            <a:pPr defTabSz="685381" eaLnBrk="0" hangingPunct="0"/>
            <a:r>
              <a:rPr lang="en-US" sz="515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</a:t>
            </a:r>
            <a:r>
              <a:rPr lang="en-US" sz="515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Copyright</a:t>
            </a:r>
            <a:r>
              <a:rPr lang="en-US" sz="515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 Microsoft Corporation. All rights reserved.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337652" y="3083653"/>
            <a:ext cx="2417896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64266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1930" y="1189178"/>
            <a:ext cx="8740142" cy="1845570"/>
          </a:xfrm>
          <a:prstGeom prst="rect">
            <a:avLst/>
          </a:prstGeom>
        </p:spPr>
        <p:txBody>
          <a:bodyPr/>
          <a:lstStyle>
            <a:lvl1pPr marL="213573" indent="-213573">
              <a:buClr>
                <a:schemeClr val="tx1"/>
              </a:buClr>
              <a:buSzPct val="90000"/>
              <a:buFont typeface="Arial" pitchFamily="34" charset="0"/>
              <a:buChar char="•"/>
              <a:defRPr sz="2646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20143" indent="-206572">
              <a:buClr>
                <a:schemeClr val="tx1"/>
              </a:buClr>
              <a:buSzPct val="90000"/>
              <a:buFont typeface="Arial" pitchFamily="34" charset="0"/>
              <a:buChar char="•"/>
              <a:defRPr sz="2352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33716" indent="-213573">
              <a:buClr>
                <a:schemeClr val="tx1"/>
              </a:buClr>
              <a:buSzPct val="90000"/>
              <a:buFont typeface="Arial" pitchFamily="34" charset="0"/>
              <a:buChar char="•"/>
              <a:defRPr sz="2059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01774" indent="-168058">
              <a:buClr>
                <a:schemeClr val="tx1"/>
              </a:buClr>
              <a:buSzPct val="90000"/>
              <a:buFont typeface="Arial" pitchFamily="34" charset="0"/>
              <a:buChar char="•"/>
              <a:defRPr sz="176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969831" indent="-168058">
              <a:buClr>
                <a:schemeClr val="tx1"/>
              </a:buClr>
              <a:buSzPct val="90000"/>
              <a:buFont typeface="Arial" pitchFamily="34" charset="0"/>
              <a:buChar char="•"/>
              <a:defRPr sz="147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/>
              <a:t>Use this Layout for Speaker Notes slides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9144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2720" spc="-38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7238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8856E-EEF5-4D4B-B13E-FAAB9BC30FE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7128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7E93-7396-482F-9D4C-1C8BEA156F12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4324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4C6FC-1315-4A43-AFCC-7E99AD054DC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3429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256E-5E84-495E-B054-C50CDF5C5602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64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80CC8-3558-4122-9A54-43CBDC25E67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930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D80B-5741-4BF2-93CA-113EBA12A4ED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952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9F82-BA0D-4124-9E74-5C20203D79E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740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7CC20-607D-48E0-A4BC-F962880AB89D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954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62D0-E561-4816-8E92-666B610E238E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6936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813EC-EE41-4BE8-A010-2CF79390180A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4585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F7CA-38EF-47A8-AE53-C27332846033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33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tch-Deck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C3C0C18-3CFA-482C-8E5E-2A541D4A1B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1747" y="0"/>
            <a:ext cx="4832253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en-ID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041400"/>
            <a:ext cx="3760816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000">
                <a:solidFill>
                  <a:srgbClr val="1E3D58"/>
                </a:solidFill>
              </a:defRPr>
            </a:lvl1pPr>
          </a:lstStyle>
          <a:p>
            <a:r>
              <a:rPr lang="en-US" dirty="0"/>
              <a:t>MCTO Presentation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67530F7-C043-4F2D-AA58-B8F8D1238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3687127"/>
            <a:ext cx="3760816" cy="27778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/>
            </a:lvl1pPr>
            <a:lvl2pPr marL="342917" indent="0">
              <a:buNone/>
              <a:defRPr sz="550"/>
            </a:lvl2pPr>
            <a:lvl3pPr marL="685835" indent="0">
              <a:buNone/>
              <a:defRPr sz="525"/>
            </a:lvl3pPr>
            <a:lvl4pPr marL="1028752" indent="0">
              <a:buNone/>
              <a:defRPr sz="500"/>
            </a:lvl4pPr>
            <a:lvl5pPr marL="1371668" indent="0">
              <a:buNone/>
              <a:defRPr sz="500"/>
            </a:lvl5pPr>
          </a:lstStyle>
          <a:p>
            <a:pPr lvl="0"/>
            <a:r>
              <a:rPr lang="en-US" dirty="0"/>
              <a:t>Click to edit Master text styles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13459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0">
          <p15:clr>
            <a:srgbClr val="FBAE40"/>
          </p15:clr>
        </p15:guide>
        <p15:guide id="2" orient="horz" pos="3240">
          <p15:clr>
            <a:srgbClr val="FBAE40"/>
          </p15:clr>
        </p15:guide>
        <p15:guide id="3" pos="453">
          <p15:clr>
            <a:srgbClr val="FBAE40"/>
          </p15:clr>
        </p15:guide>
        <p15:guide id="4" orient="horz" pos="450">
          <p15:clr>
            <a:srgbClr val="FBAE40"/>
          </p15:clr>
        </p15:guide>
        <p15:guide id="5" pos="10613">
          <p15:clr>
            <a:srgbClr val="FBAE40"/>
          </p15:clr>
        </p15:guide>
        <p15:guide id="6" orient="horz" pos="603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E1F86E-5FDB-4609-9A88-DCD8A7D6F45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D5046C-2097-4925-B928-992B84F92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0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93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930" y="289512"/>
            <a:ext cx="874188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01931" y="1189178"/>
            <a:ext cx="8740141" cy="1587999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 rot="5400000">
            <a:off x="6049234" y="3100603"/>
            <a:ext cx="6858623" cy="65741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46381" y="6205821"/>
            <a:ext cx="2056641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E3267-EF8C-40AD-B8B1-6F9FAB0E03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2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  <p:sldLayoutId id="2147483803" r:id="rId18"/>
    <p:sldLayoutId id="2147483804" r:id="rId19"/>
    <p:sldLayoutId id="2147483805" r:id="rId20"/>
    <p:sldLayoutId id="2147483806" r:id="rId21"/>
    <p:sldLayoutId id="2147483807" r:id="rId22"/>
    <p:sldLayoutId id="2147483808" r:id="rId23"/>
    <p:sldLayoutId id="2147483809" r:id="rId24"/>
    <p:sldLayoutId id="2147483940" r:id="rId25"/>
  </p:sldLayoutIdLst>
  <p:transition>
    <p:fade/>
  </p:transition>
  <p:hf hdr="0" ftr="0" dt="0"/>
  <p:txStyles>
    <p:titleStyle>
      <a:lvl1pPr algn="l" defTabSz="685775" rtl="0" eaLnBrk="1" latinLnBrk="0" hangingPunct="1">
        <a:lnSpc>
          <a:spcPct val="90000"/>
        </a:lnSpc>
        <a:spcBef>
          <a:spcPct val="0"/>
        </a:spcBef>
        <a:buNone/>
        <a:defRPr lang="en-US" sz="3529" b="0" kern="1200" cap="none" spc="-75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52109" marR="0" indent="-252109" algn="l" defTabSz="685775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94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29518" marR="0" indent="-177410" algn="l" defTabSz="685775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588254" marR="0" indent="-168073" algn="l" defTabSz="685775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47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756326" marR="0" indent="-168073" algn="l" defTabSz="685775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32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924398" marR="0" indent="-168073" algn="l" defTabSz="685775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32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5882" indent="-171444" algn="l" defTabSz="685775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0" indent="-171444" algn="l" defTabSz="685775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8" indent="-171444" algn="l" defTabSz="685775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6" indent="-171444" algn="l" defTabSz="685775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3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1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9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6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3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2" algn="l" defTabSz="685775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930" y="289512"/>
            <a:ext cx="874188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01932" y="1189178"/>
            <a:ext cx="8740140" cy="158787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46382" y="6205822"/>
            <a:ext cx="2056641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E3267-EF8C-40AD-B8B1-6F9FAB0E0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4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  <p:sldLayoutId id="2147483897" r:id="rId24"/>
    <p:sldLayoutId id="2147483898" r:id="rId25"/>
    <p:sldLayoutId id="2147483899" r:id="rId26"/>
  </p:sldLayoutIdLst>
  <p:transition>
    <p:fade/>
  </p:transition>
  <p:hf hdr="0" ftr="0" dt="0"/>
  <p:txStyles>
    <p:titleStyle>
      <a:lvl1pPr algn="l" defTabSz="685714" rtl="0" eaLnBrk="1" latinLnBrk="0" hangingPunct="1">
        <a:lnSpc>
          <a:spcPct val="90000"/>
        </a:lnSpc>
        <a:spcBef>
          <a:spcPct val="0"/>
        </a:spcBef>
        <a:buNone/>
        <a:defRPr lang="en-US" sz="3529" b="0" kern="1200" cap="none" spc="-75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52086" marR="0" indent="-252086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94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29480" marR="0" indent="-177393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588200" marR="0" indent="-168058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47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756258" marR="0" indent="-168058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32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924315" marR="0" indent="-168058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32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5712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69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7pPr>
      <a:lvl8pPr marL="2571426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84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42856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85714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0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71427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714284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57141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399997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742855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930" y="289512"/>
            <a:ext cx="874188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01932" y="1189178"/>
            <a:ext cx="8740140" cy="158787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46382" y="6205822"/>
            <a:ext cx="2056641" cy="364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E3267-EF8C-40AD-B8B1-6F9FAB0E0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0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  <p:sldLayoutId id="2147483915" r:id="rId14"/>
    <p:sldLayoutId id="2147483916" r:id="rId15"/>
    <p:sldLayoutId id="2147483917" r:id="rId16"/>
    <p:sldLayoutId id="2147483918" r:id="rId17"/>
    <p:sldLayoutId id="2147483919" r:id="rId18"/>
    <p:sldLayoutId id="2147483920" r:id="rId19"/>
    <p:sldLayoutId id="2147483921" r:id="rId20"/>
    <p:sldLayoutId id="2147483922" r:id="rId21"/>
    <p:sldLayoutId id="2147483923" r:id="rId22"/>
    <p:sldLayoutId id="2147483924" r:id="rId23"/>
    <p:sldLayoutId id="2147483925" r:id="rId24"/>
  </p:sldLayoutIdLst>
  <p:transition>
    <p:fade/>
  </p:transition>
  <p:hf hdr="0" ftr="0" dt="0"/>
  <p:txStyles>
    <p:titleStyle>
      <a:lvl1pPr algn="l" defTabSz="685714" rtl="0" eaLnBrk="1" latinLnBrk="0" hangingPunct="1">
        <a:lnSpc>
          <a:spcPct val="90000"/>
        </a:lnSpc>
        <a:spcBef>
          <a:spcPct val="0"/>
        </a:spcBef>
        <a:buNone/>
        <a:defRPr lang="en-US" sz="3529" b="0" kern="1200" cap="none" spc="-75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52086" marR="0" indent="-252086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94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29480" marR="0" indent="-177393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588200" marR="0" indent="-168058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47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756258" marR="0" indent="-168058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32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924315" marR="0" indent="-168058" algn="l" defTabSz="685714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324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5712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69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7pPr>
      <a:lvl8pPr marL="2571426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84" indent="-171429" algn="l" defTabSz="685714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42856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85714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28570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71427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714284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57141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399997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742855" algn="l" defTabSz="685714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933">
          <p15:clr>
            <a:srgbClr val="5ACBF0"/>
          </p15:clr>
        </p15:guide>
        <p15:guide id="13" pos="6509">
          <p15:clr>
            <a:srgbClr val="5ACBF0"/>
          </p15:clr>
        </p15:guide>
        <p15:guide id="14" pos="7085">
          <p15:clr>
            <a:srgbClr val="5ACBF0"/>
          </p15:clr>
        </p15:guide>
        <p15:guide id="15" pos="7661">
          <p15:clr>
            <a:srgbClr val="5ACBF0"/>
          </p15:clr>
        </p15:guide>
        <p15:guide id="16" pos="288">
          <p15:clr>
            <a:srgbClr val="C35EA4"/>
          </p15:clr>
        </p15:guide>
        <p15:guide id="17" pos="7546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8C3B1-8D02-45AF-AA7B-9B7934F3AE0B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DCBF8-9C94-4FEA-904A-7124CBB4B7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3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f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dskillbridge.usalearning.gov/locations.htm" TargetMode="External"/><Relationship Id="rId2" Type="http://schemas.openxmlformats.org/officeDocument/2006/relationships/hyperlink" Target="https://dodskillbridge.usalearning.gov/index.htm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Navy_Skillbridge.fct@navy.mil" TargetMode="External"/><Relationship Id="rId2" Type="http://schemas.openxmlformats.org/officeDocument/2006/relationships/hyperlink" Target="http://www.navycollege.navy.mil/" TargetMode="Externa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dskillbridge.usalearning.gov/docs/SkillBridge%20Provider%20Handbook%2020-Jan-21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dodskillbridge.usalearning.gov/industry-employers.htm" TargetMode="External"/><Relationship Id="rId4" Type="http://schemas.openxmlformats.org/officeDocument/2006/relationships/hyperlink" Target="https://dodskillbridge.usalearning.gov/resources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0E9B9B-1B31-4183-81E6-1B5F50260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857250"/>
            <a:ext cx="565922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22EC9D-AAC2-47AA-BAC5-E85D5844DD72}"/>
              </a:ext>
            </a:extLst>
          </p:cNvPr>
          <p:cNvSpPr txBox="1"/>
          <p:nvPr/>
        </p:nvSpPr>
        <p:spPr>
          <a:xfrm>
            <a:off x="2458225" y="857250"/>
            <a:ext cx="5216459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405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TRANSITION ASSISTANCE PROGRAM (TAP)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9B0D44-C5C0-4603-B7D8-14C53E1E4D20}"/>
              </a:ext>
            </a:extLst>
          </p:cNvPr>
          <p:cNvSpPr txBox="1"/>
          <p:nvPr/>
        </p:nvSpPr>
        <p:spPr>
          <a:xfrm>
            <a:off x="799953" y="2912533"/>
            <a:ext cx="57266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A congressionally mandated program that provides information, tools, and training to ensure Service members and their spouses are prepared for the next step in civilian life.</a:t>
            </a:r>
          </a:p>
          <a:p>
            <a:pPr defTabSz="342900"/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342900" indent="-342900" defTabSz="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Title 10 U.S.C., Sections 1142, 1143, 1144</a:t>
            </a:r>
          </a:p>
          <a:p>
            <a:pPr marL="342900" indent="-342900" defTabSz="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NDAA FY 19 John S. McCain, Section 552—Improvements to TAP</a:t>
            </a:r>
          </a:p>
          <a:p>
            <a:pPr marL="342900" indent="-342900" defTabSz="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NDAA FY20, Sections 570c, 570f</a:t>
            </a:r>
          </a:p>
          <a:p>
            <a:pPr marL="342900" indent="-342900" defTabSz="3429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DoDI 1332.35—TAP for Military Personnel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8836F-58F4-4440-B9D6-00D6ADC81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857250"/>
            <a:ext cx="1970532" cy="51435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A8154E6-0869-4815-87F5-7A554DF93F7D}"/>
              </a:ext>
            </a:extLst>
          </p:cNvPr>
          <p:cNvSpPr/>
          <p:nvPr/>
        </p:nvSpPr>
        <p:spPr>
          <a:xfrm>
            <a:off x="7173468" y="857250"/>
            <a:ext cx="1970532" cy="5143500"/>
          </a:xfrm>
          <a:prstGeom prst="rect">
            <a:avLst/>
          </a:prstGeom>
          <a:solidFill>
            <a:srgbClr val="1535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B8E563-FF2D-45E8-A0B1-3852F38A9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378" y="857250"/>
            <a:ext cx="320040" cy="5143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FC150E-79FA-4474-A03A-ED57F2DB17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8" y="1079994"/>
            <a:ext cx="1659716" cy="1659716"/>
          </a:xfrm>
          <a:prstGeom prst="rect">
            <a:avLst/>
          </a:prstGeom>
          <a:effectLst>
            <a:outerShdw blurRad="190500" dist="292100" dir="216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EC213A-6937-4CB2-A5B7-CE74B71719B9}"/>
              </a:ext>
            </a:extLst>
          </p:cNvPr>
          <p:cNvSpPr txBox="1"/>
          <p:nvPr/>
        </p:nvSpPr>
        <p:spPr>
          <a:xfrm>
            <a:off x="64334" y="5633725"/>
            <a:ext cx="856151" cy="33200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effectLst>
            <a:outerShdw blurRad="330200" dist="139700" dir="36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342900"/>
            <a:r>
              <a:rPr lang="en-US" sz="1350" b="1" dirty="0">
                <a:solidFill>
                  <a:prstClr val="white"/>
                </a:solidFill>
                <a:latin typeface="Calibri" panose="020F0502020204030204"/>
              </a:rPr>
              <a:t>PG, p. 11</a:t>
            </a:r>
          </a:p>
        </p:txBody>
      </p:sp>
    </p:spTree>
    <p:extLst>
      <p:ext uri="{BB962C8B-B14F-4D97-AF65-F5344CB8AC3E}">
        <p14:creationId xmlns:p14="http://schemas.microsoft.com/office/powerpoint/2010/main" val="4221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D37CE-93BE-B5B8-A8DE-517332CC9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3460-7B8F-95D5-0E4D-A38830B7D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009023" y="2875067"/>
            <a:ext cx="5143502" cy="1125455"/>
          </a:xfrm>
          <a:solidFill>
            <a:srgbClr val="10547E"/>
          </a:solidFill>
        </p:spPr>
        <p:txBody>
          <a:bodyPr/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Aptos" panose="020B0004020202020204" pitchFamily="34" charset="0"/>
              </a:rPr>
              <a:t>TAP OVERVIEW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C5A6FA3-6C8E-1518-5A12-2FA7AE44F5C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599209" y="1827889"/>
            <a:ext cx="2095976" cy="436043"/>
          </a:xfrm>
        </p:spPr>
        <p:txBody>
          <a:bodyPr>
            <a:normAutofit/>
          </a:bodyPr>
          <a:lstStyle/>
          <a:p>
            <a:r>
              <a:rPr lang="en-US" sz="1050" b="1" i="1" dirty="0"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Begin TAP Courses</a:t>
            </a:r>
          </a:p>
        </p:txBody>
      </p:sp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id="{5112783C-6773-1CDA-1D40-797FF456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defTabSz="685800">
              <a:defRPr/>
            </a:pPr>
            <a:fld id="{93C1428B-5ACF-4E79-A091-05E2328DA75D}" type="slidenum">
              <a:rPr lang="ru-RU" sz="675" i="1">
                <a:solidFill>
                  <a:srgbClr val="454D55"/>
                </a:solidFill>
                <a:latin typeface="Segoe UI"/>
              </a:rPr>
              <a:pPr algn="l" defTabSz="685800">
                <a:defRPr/>
              </a:pPr>
              <a:t>2</a:t>
            </a:fld>
            <a:endParaRPr lang="ru-RU" sz="675" i="1">
              <a:solidFill>
                <a:srgbClr val="454D55"/>
              </a:solidFill>
              <a:latin typeface="Segoe UI"/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3DD61FFB-C770-56D6-A169-71B65C425413}"/>
              </a:ext>
            </a:extLst>
          </p:cNvPr>
          <p:cNvSpPr/>
          <p:nvPr/>
        </p:nvSpPr>
        <p:spPr>
          <a:xfrm rot="5400000">
            <a:off x="7432867" y="1785169"/>
            <a:ext cx="202428" cy="207590"/>
          </a:xfrm>
          <a:prstGeom prst="triangle">
            <a:avLst/>
          </a:prstGeom>
          <a:solidFill>
            <a:srgbClr val="B2ECF8"/>
          </a:solidFill>
          <a:ln w="7239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EEC3CCF-B0F2-16B0-CEF5-35F896D17BFA}"/>
              </a:ext>
            </a:extLst>
          </p:cNvPr>
          <p:cNvCxnSpPr>
            <a:cxnSpLocks/>
          </p:cNvCxnSpPr>
          <p:nvPr/>
        </p:nvCxnSpPr>
        <p:spPr>
          <a:xfrm flipH="1">
            <a:off x="5804177" y="1757237"/>
            <a:ext cx="2537" cy="262853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D14D86D-9D2C-BC13-8C42-6779B44DDF77}"/>
              </a:ext>
            </a:extLst>
          </p:cNvPr>
          <p:cNvCxnSpPr>
            <a:cxnSpLocks/>
          </p:cNvCxnSpPr>
          <p:nvPr/>
        </p:nvCxnSpPr>
        <p:spPr>
          <a:xfrm>
            <a:off x="5086973" y="3301502"/>
            <a:ext cx="0" cy="270710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346094-258E-4223-1B88-477C7DD0B06E}"/>
              </a:ext>
            </a:extLst>
          </p:cNvPr>
          <p:cNvCxnSpPr>
            <a:cxnSpLocks/>
          </p:cNvCxnSpPr>
          <p:nvPr/>
        </p:nvCxnSpPr>
        <p:spPr>
          <a:xfrm>
            <a:off x="4040951" y="1747234"/>
            <a:ext cx="0" cy="262853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4B69DF-CBC0-C41C-9B20-36286C94DB74}"/>
              </a:ext>
            </a:extLst>
          </p:cNvPr>
          <p:cNvCxnSpPr>
            <a:cxnSpLocks/>
          </p:cNvCxnSpPr>
          <p:nvPr/>
        </p:nvCxnSpPr>
        <p:spPr>
          <a:xfrm>
            <a:off x="3210990" y="3301502"/>
            <a:ext cx="0" cy="262853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807A0E-0557-7ED3-4AFC-56F9C95CBAB2}"/>
              </a:ext>
            </a:extLst>
          </p:cNvPr>
          <p:cNvCxnSpPr>
            <a:cxnSpLocks/>
          </p:cNvCxnSpPr>
          <p:nvPr/>
        </p:nvCxnSpPr>
        <p:spPr>
          <a:xfrm flipH="1">
            <a:off x="1917516" y="4443470"/>
            <a:ext cx="234730" cy="129795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8D3AE96-DA26-E0E3-5A90-70E13A409B41}"/>
              </a:ext>
            </a:extLst>
          </p:cNvPr>
          <p:cNvCxnSpPr>
            <a:cxnSpLocks/>
          </p:cNvCxnSpPr>
          <p:nvPr/>
        </p:nvCxnSpPr>
        <p:spPr>
          <a:xfrm>
            <a:off x="4550948" y="4841004"/>
            <a:ext cx="0" cy="262853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3E98014-8F22-2E99-EEF6-AED43759C86B}"/>
              </a:ext>
            </a:extLst>
          </p:cNvPr>
          <p:cNvCxnSpPr>
            <a:cxnSpLocks/>
          </p:cNvCxnSpPr>
          <p:nvPr/>
        </p:nvCxnSpPr>
        <p:spPr>
          <a:xfrm>
            <a:off x="6324060" y="4841004"/>
            <a:ext cx="0" cy="262853"/>
          </a:xfrm>
          <a:prstGeom prst="line">
            <a:avLst/>
          </a:prstGeom>
          <a:ln w="76200">
            <a:solidFill>
              <a:srgbClr val="B2ECF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30EB016-9092-D605-D097-12B51F3F49F9}"/>
              </a:ext>
            </a:extLst>
          </p:cNvPr>
          <p:cNvSpPr/>
          <p:nvPr/>
        </p:nvSpPr>
        <p:spPr>
          <a:xfrm>
            <a:off x="1232897" y="1774621"/>
            <a:ext cx="9364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050" b="1" i="1" dirty="0"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NLT 365 Days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115BA6-4258-8B34-A1D1-5F799A800D2C}"/>
              </a:ext>
            </a:extLst>
          </p:cNvPr>
          <p:cNvSpPr/>
          <p:nvPr/>
        </p:nvSpPr>
        <p:spPr>
          <a:xfrm>
            <a:off x="8102370" y="4858388"/>
            <a:ext cx="86754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050" b="1" i="1" dirty="0"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NLT 90 Days</a:t>
            </a:r>
          </a:p>
        </p:txBody>
      </p:sp>
      <p:sp>
        <p:nvSpPr>
          <p:cNvPr id="28" name="Slide Number Placeholder 2">
            <a:extLst>
              <a:ext uri="{FF2B5EF4-FFF2-40B4-BE49-F238E27FC236}">
                <a16:creationId xmlns:a16="http://schemas.microsoft.com/office/drawing/2014/main" id="{7DD863B7-985F-BF9A-4889-B42774C2553A}"/>
              </a:ext>
            </a:extLst>
          </p:cNvPr>
          <p:cNvSpPr txBox="1">
            <a:spLocks/>
          </p:cNvSpPr>
          <p:nvPr/>
        </p:nvSpPr>
        <p:spPr>
          <a:xfrm>
            <a:off x="6953250" y="5566770"/>
            <a:ext cx="20574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457200" rtl="0" eaLnBrk="1" latinLnBrk="0" hangingPunct="1">
              <a:defRPr sz="900" i="1" kern="1200">
                <a:solidFill>
                  <a:srgbClr val="454D55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342900">
              <a:defRPr/>
            </a:pPr>
            <a:endParaRPr lang="en-US" i="0" dirty="0">
              <a:solidFill>
                <a:prstClr val="white"/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966D8DE-7B7E-9AA6-5535-EEEB96C14547}"/>
              </a:ext>
            </a:extLst>
          </p:cNvPr>
          <p:cNvSpPr txBox="1">
            <a:spLocks/>
          </p:cNvSpPr>
          <p:nvPr/>
        </p:nvSpPr>
        <p:spPr>
          <a:xfrm>
            <a:off x="2395992" y="1169799"/>
            <a:ext cx="1427567" cy="1371600"/>
          </a:xfrm>
          <a:prstGeom prst="ellipse">
            <a:avLst/>
          </a:prstGeom>
          <a:solidFill>
            <a:srgbClr val="BAC82F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200" kern="1200" dirty="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Individualized Initial Counseling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ECAB351-339A-9B98-D698-FE068E1FEC8C}"/>
              </a:ext>
            </a:extLst>
          </p:cNvPr>
          <p:cNvSpPr txBox="1">
            <a:spLocks/>
          </p:cNvSpPr>
          <p:nvPr/>
        </p:nvSpPr>
        <p:spPr>
          <a:xfrm>
            <a:off x="4197517" y="1191977"/>
            <a:ext cx="1371600" cy="1371600"/>
          </a:xfrm>
          <a:prstGeom prst="ellipse">
            <a:avLst/>
          </a:prstGeom>
          <a:solidFill>
            <a:srgbClr val="85C990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200" kern="1200" dirty="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Pre-Separation Brief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3326E1E1-112F-AFE9-D58F-DFD954FAD59B}"/>
              </a:ext>
            </a:extLst>
          </p:cNvPr>
          <p:cNvSpPr txBox="1">
            <a:spLocks/>
          </p:cNvSpPr>
          <p:nvPr/>
        </p:nvSpPr>
        <p:spPr>
          <a:xfrm>
            <a:off x="7666030" y="1358495"/>
            <a:ext cx="1371600" cy="1371600"/>
          </a:xfrm>
          <a:prstGeom prst="ellipse">
            <a:avLst/>
          </a:prstGeom>
          <a:solidFill>
            <a:srgbClr val="77C7C3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Managing Your (MY) Transition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C713FE-F301-88D7-0E72-E0267889B164}"/>
              </a:ext>
            </a:extLst>
          </p:cNvPr>
          <p:cNvSpPr/>
          <p:nvPr/>
        </p:nvSpPr>
        <p:spPr>
          <a:xfrm>
            <a:off x="1459896" y="4601010"/>
            <a:ext cx="1943582" cy="1042220"/>
          </a:xfrm>
          <a:prstGeom prst="rect">
            <a:avLst/>
          </a:prstGeom>
          <a:solidFill>
            <a:srgbClr val="004376">
              <a:alpha val="65098"/>
            </a:srgbClr>
          </a:solidFill>
          <a:ln w="7239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5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Placeholder 36">
            <a:extLst>
              <a:ext uri="{FF2B5EF4-FFF2-40B4-BE49-F238E27FC236}">
                <a16:creationId xmlns:a16="http://schemas.microsoft.com/office/drawing/2014/main" id="{12C8698C-EECC-CDB4-1274-D1C235E62FE2}"/>
              </a:ext>
            </a:extLst>
          </p:cNvPr>
          <p:cNvSpPr txBox="1">
            <a:spLocks/>
          </p:cNvSpPr>
          <p:nvPr/>
        </p:nvSpPr>
        <p:spPr>
          <a:xfrm>
            <a:off x="1509780" y="4735692"/>
            <a:ext cx="1897897" cy="9434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 algn="l" defTabSz="685800">
              <a:lnSpc>
                <a:spcPct val="80000"/>
              </a:lnSpc>
              <a:spcBef>
                <a:spcPts val="450"/>
              </a:spcBef>
              <a:buFont typeface="Wingdings" panose="05000000000000000000" pitchFamily="2" charset="2"/>
              <a:buChar char="§"/>
              <a:defRPr/>
            </a:pPr>
            <a:r>
              <a:rPr 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cs typeface="Calibri" panose="020F0502020204030204" pitchFamily="34" charset="0"/>
              </a:rPr>
              <a:t>Employment</a:t>
            </a:r>
          </a:p>
          <a:p>
            <a:pPr marL="214313" indent="-214313" algn="l" defTabSz="685800">
              <a:spcBef>
                <a:spcPts val="450"/>
              </a:spcBef>
              <a:buFont typeface="Wingdings" panose="05000000000000000000" pitchFamily="2" charset="2"/>
              <a:buChar char="§"/>
              <a:defRPr/>
            </a:pPr>
            <a:r>
              <a:rPr 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cs typeface="Calibri" panose="020F0502020204030204" pitchFamily="34" charset="0"/>
              </a:rPr>
              <a:t>Vocational</a:t>
            </a:r>
          </a:p>
          <a:p>
            <a:pPr marL="214313" indent="-214313" algn="l" defTabSz="685800">
              <a:spcBef>
                <a:spcPts val="450"/>
              </a:spcBef>
              <a:buFont typeface="Wingdings" panose="05000000000000000000" pitchFamily="2" charset="2"/>
              <a:buChar char="§"/>
              <a:defRPr/>
            </a:pPr>
            <a:r>
              <a:rPr 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cs typeface="Calibri" panose="020F0502020204030204" pitchFamily="34" charset="0"/>
              </a:rPr>
              <a:t>Education</a:t>
            </a:r>
          </a:p>
          <a:p>
            <a:pPr marL="214313" indent="-214313" algn="l" defTabSz="685800">
              <a:spcBef>
                <a:spcPts val="450"/>
              </a:spcBef>
              <a:buFont typeface="Wingdings" panose="05000000000000000000" pitchFamily="2" charset="2"/>
              <a:buChar char="§"/>
              <a:defRPr/>
            </a:pPr>
            <a:r>
              <a:rPr 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cs typeface="Calibri" panose="020F0502020204030204" pitchFamily="34" charset="0"/>
              </a:rPr>
              <a:t>Entrepreneurship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05915E51-8F56-EF78-8856-0839A12BA78F}"/>
              </a:ext>
            </a:extLst>
          </p:cNvPr>
          <p:cNvSpPr txBox="1">
            <a:spLocks/>
          </p:cNvSpPr>
          <p:nvPr/>
        </p:nvSpPr>
        <p:spPr>
          <a:xfrm>
            <a:off x="6986873" y="2759847"/>
            <a:ext cx="1371600" cy="1371600"/>
          </a:xfrm>
          <a:prstGeom prst="ellipse">
            <a:avLst/>
          </a:prstGeom>
          <a:solidFill>
            <a:srgbClr val="73AEC3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MOC Crosswalk</a:t>
            </a:r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6EDB7E80-3649-59EF-CA16-38EED87DE5A7}"/>
              </a:ext>
            </a:extLst>
          </p:cNvPr>
          <p:cNvSpPr txBox="1">
            <a:spLocks/>
          </p:cNvSpPr>
          <p:nvPr/>
        </p:nvSpPr>
        <p:spPr>
          <a:xfrm>
            <a:off x="3460845" y="2822657"/>
            <a:ext cx="1371600" cy="1371600"/>
          </a:xfrm>
          <a:prstGeom prst="ellipse">
            <a:avLst/>
          </a:prstGeom>
          <a:solidFill>
            <a:srgbClr val="AF9EEC"/>
          </a:solidFill>
          <a:ln w="72390">
            <a:solidFill>
              <a:schemeClr val="bg1"/>
            </a:solidFill>
          </a:ln>
          <a:effectLst>
            <a:outerShdw blurRad="127000" dist="2667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spcBef>
                <a:spcPts val="750"/>
              </a:spcBef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VA Benefits and Services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7496C432-762E-DB7E-DC22-F942057732B6}"/>
              </a:ext>
            </a:extLst>
          </p:cNvPr>
          <p:cNvSpPr txBox="1">
            <a:spLocks/>
          </p:cNvSpPr>
          <p:nvPr/>
        </p:nvSpPr>
        <p:spPr>
          <a:xfrm>
            <a:off x="1497595" y="2835710"/>
            <a:ext cx="1427567" cy="1371600"/>
          </a:xfrm>
          <a:prstGeom prst="ellipse">
            <a:avLst/>
          </a:prstGeom>
          <a:solidFill>
            <a:srgbClr val="ED8BD3"/>
          </a:solidFill>
          <a:ln w="72390">
            <a:solidFill>
              <a:schemeClr val="bg1"/>
            </a:solidFill>
          </a:ln>
          <a:effectLst>
            <a:outerShdw blurRad="127000" dist="2667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ts val="1350"/>
              </a:lnSpc>
              <a:spcBef>
                <a:spcPts val="0"/>
              </a:spcBef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DOL Employment Fundamentals of Career Transition</a:t>
            </a:r>
          </a:p>
        </p:txBody>
      </p:sp>
      <p:sp>
        <p:nvSpPr>
          <p:cNvPr id="16" name="Text Placeholder 35">
            <a:extLst>
              <a:ext uri="{FF2B5EF4-FFF2-40B4-BE49-F238E27FC236}">
                <a16:creationId xmlns:a16="http://schemas.microsoft.com/office/drawing/2014/main" id="{A0B10723-0CD6-9B93-BF39-3F6B7D4CC975}"/>
              </a:ext>
            </a:extLst>
          </p:cNvPr>
          <p:cNvSpPr txBox="1">
            <a:spLocks/>
          </p:cNvSpPr>
          <p:nvPr/>
        </p:nvSpPr>
        <p:spPr>
          <a:xfrm>
            <a:off x="2930591" y="4318375"/>
            <a:ext cx="1371600" cy="1371600"/>
          </a:xfrm>
          <a:prstGeom prst="ellipse">
            <a:avLst/>
          </a:prstGeom>
          <a:solidFill>
            <a:srgbClr val="F96B83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050" b="1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2-Day Tracks</a:t>
            </a:r>
            <a:endParaRPr lang="en-US" sz="1050" b="1" dirty="0">
              <a:solidFill>
                <a:srgbClr val="000000"/>
              </a:solidFill>
              <a:latin typeface="Aptos ExtraBold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Placeholder 38">
            <a:extLst>
              <a:ext uri="{FF2B5EF4-FFF2-40B4-BE49-F238E27FC236}">
                <a16:creationId xmlns:a16="http://schemas.microsoft.com/office/drawing/2014/main" id="{659F06CE-A003-A369-0321-F2B1FB093A6F}"/>
              </a:ext>
            </a:extLst>
          </p:cNvPr>
          <p:cNvSpPr txBox="1">
            <a:spLocks/>
          </p:cNvSpPr>
          <p:nvPr/>
        </p:nvSpPr>
        <p:spPr>
          <a:xfrm>
            <a:off x="4741644" y="4322947"/>
            <a:ext cx="1371600" cy="1371600"/>
          </a:xfrm>
          <a:prstGeom prst="ellipse">
            <a:avLst/>
          </a:prstGeom>
          <a:solidFill>
            <a:srgbClr val="EE8A58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050" b="1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Continuum of Service</a:t>
            </a:r>
            <a:endParaRPr lang="en-US" sz="1050" b="1" dirty="0">
              <a:solidFill>
                <a:srgbClr val="000000"/>
              </a:solidFill>
              <a:latin typeface="Aptos ExtraBold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 Placeholder 41">
            <a:extLst>
              <a:ext uri="{FF2B5EF4-FFF2-40B4-BE49-F238E27FC236}">
                <a16:creationId xmlns:a16="http://schemas.microsoft.com/office/drawing/2014/main" id="{90506CC2-D3A5-240C-F6C5-0E9565E6F539}"/>
              </a:ext>
            </a:extLst>
          </p:cNvPr>
          <p:cNvSpPr txBox="1">
            <a:spLocks/>
          </p:cNvSpPr>
          <p:nvPr/>
        </p:nvSpPr>
        <p:spPr>
          <a:xfrm>
            <a:off x="6550156" y="4307543"/>
            <a:ext cx="1371600" cy="1371600"/>
          </a:xfrm>
          <a:prstGeom prst="ellipse">
            <a:avLst/>
          </a:prstGeom>
          <a:solidFill>
            <a:srgbClr val="FFB03B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454D55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050" b="1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Capstone</a:t>
            </a:r>
            <a:endParaRPr lang="en-US" sz="1050" b="1" dirty="0">
              <a:solidFill>
                <a:srgbClr val="000000"/>
              </a:solidFill>
              <a:latin typeface="Aptos ExtraBold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C075F775-0B23-177B-BBD0-E49C3EDF37A8}"/>
              </a:ext>
            </a:extLst>
          </p:cNvPr>
          <p:cNvSpPr txBox="1">
            <a:spLocks/>
          </p:cNvSpPr>
          <p:nvPr/>
        </p:nvSpPr>
        <p:spPr>
          <a:xfrm>
            <a:off x="5320301" y="2794231"/>
            <a:ext cx="1371600" cy="1380569"/>
          </a:xfrm>
          <a:prstGeom prst="ellipse">
            <a:avLst/>
          </a:prstGeom>
          <a:solidFill>
            <a:srgbClr val="97BADD"/>
          </a:solidFill>
          <a:ln w="72390">
            <a:solidFill>
              <a:schemeClr val="bg1"/>
            </a:solidFill>
          </a:ln>
          <a:effectLst>
            <a:outerShdw blurRad="127000" dist="254000" dir="3000000" algn="ctr" rotWithShape="0">
              <a:srgbClr val="000000">
                <a:alpha val="43137"/>
              </a:srgb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sz="1050" b="1" dirty="0">
                <a:solidFill>
                  <a:srgbClr val="000000"/>
                </a:solidFill>
                <a:latin typeface="Aptos ExtraBold" panose="020B0004020202020204" pitchFamily="34" charset="0"/>
                <a:cs typeface="Calibri" panose="020F0502020204030204" pitchFamily="34" charset="0"/>
              </a:rPr>
              <a:t>Financial Planning for Transition</a:t>
            </a:r>
          </a:p>
        </p:txBody>
      </p:sp>
      <p:sp>
        <p:nvSpPr>
          <p:cNvPr id="8" name="Star: 5 Points 2">
            <a:extLst>
              <a:ext uri="{FF2B5EF4-FFF2-40B4-BE49-F238E27FC236}">
                <a16:creationId xmlns:a16="http://schemas.microsoft.com/office/drawing/2014/main" id="{48A442DE-C234-197C-9791-6B497DF2520B}"/>
              </a:ext>
            </a:extLst>
          </p:cNvPr>
          <p:cNvSpPr/>
          <p:nvPr/>
        </p:nvSpPr>
        <p:spPr>
          <a:xfrm>
            <a:off x="4521319" y="966165"/>
            <a:ext cx="723995" cy="608803"/>
          </a:xfrm>
          <a:prstGeom prst="star5">
            <a:avLst>
              <a:gd name="adj" fmla="val 22296"/>
              <a:gd name="hf" fmla="val 105146"/>
              <a:gd name="vf" fmla="val 110557"/>
            </a:avLst>
          </a:prstGeom>
          <a:solidFill>
            <a:srgbClr val="FF0000"/>
          </a:solidFill>
          <a:ln w="3175">
            <a:solidFill>
              <a:srgbClr val="0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ts val="825"/>
              </a:lnSpc>
              <a:defRPr/>
            </a:pPr>
            <a:r>
              <a:rPr lang="en-US" sz="67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You are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9AE243-9585-4E4F-8BFF-CEEF124283C4}"/>
              </a:ext>
            </a:extLst>
          </p:cNvPr>
          <p:cNvSpPr txBox="1"/>
          <p:nvPr/>
        </p:nvSpPr>
        <p:spPr>
          <a:xfrm>
            <a:off x="76879" y="5629543"/>
            <a:ext cx="856151" cy="332006"/>
          </a:xfrm>
          <a:prstGeom prst="roundRect">
            <a:avLst/>
          </a:prstGeom>
          <a:solidFill>
            <a:sysClr val="windowText" lastClr="000000">
              <a:lumMod val="65000"/>
              <a:lumOff val="35000"/>
            </a:sysClr>
          </a:solidFill>
          <a:effectLst>
            <a:outerShdw blurRad="330200" dist="139700" dir="36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b="1" kern="0" dirty="0">
                <a:solidFill>
                  <a:prstClr val="white"/>
                </a:solidFill>
                <a:latin typeface="Calibri" panose="020F0502020204030204"/>
              </a:rPr>
              <a:t>PG, p. 17</a:t>
            </a:r>
          </a:p>
        </p:txBody>
      </p:sp>
    </p:spTree>
    <p:extLst>
      <p:ext uri="{BB962C8B-B14F-4D97-AF65-F5344CB8AC3E}">
        <p14:creationId xmlns:p14="http://schemas.microsoft.com/office/powerpoint/2010/main" val="418964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0F0E2-2CE4-E985-C6A2-73F8C4504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" y="289512"/>
            <a:ext cx="8741880" cy="994648"/>
          </a:xfrm>
        </p:spPr>
        <p:txBody>
          <a:bodyPr/>
          <a:lstStyle/>
          <a:p>
            <a:pPr algn="ctr"/>
            <a:r>
              <a:rPr lang="en-US" b="1" cap="all" dirty="0">
                <a:solidFill>
                  <a:schemeClr val="tx1"/>
                </a:solidFill>
                <a:latin typeface="Arial Black" panose="020B0A04020102020204" pitchFamily="34" charset="0"/>
              </a:rPr>
              <a:t>Upcoming Job and </a:t>
            </a:r>
            <a:r>
              <a:rPr lang="en-US" b="1" cap="all" dirty="0" err="1">
                <a:solidFill>
                  <a:schemeClr val="tx1"/>
                </a:solidFill>
                <a:latin typeface="Arial Black" panose="020B0A04020102020204" pitchFamily="34" charset="0"/>
              </a:rPr>
              <a:t>Skillbridge</a:t>
            </a:r>
            <a:r>
              <a:rPr lang="en-US" b="1" cap="all" dirty="0">
                <a:solidFill>
                  <a:schemeClr val="tx1"/>
                </a:solidFill>
                <a:latin typeface="Arial Black" panose="020B0A04020102020204" pitchFamily="34" charset="0"/>
              </a:rPr>
              <a:t> Fairs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05670-7C55-DAA6-CE5A-688DC0E409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5749" y="1189177"/>
            <a:ext cx="4033911" cy="199747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Skillbridge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Fair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23 November 2026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Bangor Plaza 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11:00-2:00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DD9CC-ADF7-3881-CAE8-6193664C6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24401" y="1189177"/>
            <a:ext cx="4217668" cy="223982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Skillbridge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Fair 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7 January 2027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Fleet and Family Support Center 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11:00-2:00</a:t>
            </a:r>
          </a:p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BD7DA-337C-17C3-F06D-214350734317}"/>
              </a:ext>
            </a:extLst>
          </p:cNvPr>
          <p:cNvSpPr txBox="1"/>
          <p:nvPr/>
        </p:nvSpPr>
        <p:spPr>
          <a:xfrm>
            <a:off x="76200" y="3668702"/>
            <a:ext cx="4826000" cy="2129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47" b="1" dirty="0">
                <a:solidFill>
                  <a:srgbClr val="FF0000"/>
                </a:solidFill>
                <a:latin typeface="Arial Black" panose="020B0A04020102020204" pitchFamily="34" charset="0"/>
              </a:rPr>
              <a:t>Spouse Job Fair </a:t>
            </a:r>
          </a:p>
          <a:p>
            <a:pPr algn="ctr"/>
            <a:r>
              <a:rPr lang="en-US" sz="2647" b="1" dirty="0">
                <a:solidFill>
                  <a:srgbClr val="FF0000"/>
                </a:solidFill>
                <a:latin typeface="Arial Black" panose="020B0A04020102020204" pitchFamily="34" charset="0"/>
              </a:rPr>
              <a:t>15 October 2026</a:t>
            </a:r>
          </a:p>
          <a:p>
            <a:pPr algn="ctr"/>
            <a:r>
              <a:rPr lang="en-US" sz="2647" b="1" dirty="0">
                <a:solidFill>
                  <a:srgbClr val="FF0000"/>
                </a:solidFill>
                <a:latin typeface="Arial Black" panose="020B0A04020102020204" pitchFamily="34" charset="0"/>
              </a:rPr>
              <a:t>Fleet and Family Support Center Bangor </a:t>
            </a:r>
          </a:p>
          <a:p>
            <a:pPr algn="ctr"/>
            <a:r>
              <a:rPr lang="en-US" sz="2647" b="1" dirty="0">
                <a:solidFill>
                  <a:srgbClr val="FF0000"/>
                </a:solidFill>
                <a:latin typeface="Arial Black" panose="020B0A04020102020204" pitchFamily="34" charset="0"/>
              </a:rPr>
              <a:t>4:00-7:00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F72A32-0DFC-5FBC-5EB1-F9E5F0D0FEDC}"/>
              </a:ext>
            </a:extLst>
          </p:cNvPr>
          <p:cNvSpPr txBox="1"/>
          <p:nvPr/>
        </p:nvSpPr>
        <p:spPr>
          <a:xfrm>
            <a:off x="4850132" y="3668703"/>
            <a:ext cx="4217668" cy="1905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75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505050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2647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Job &amp;</a:t>
            </a:r>
            <a:r>
              <a:rPr kumimoji="0" lang="en-US" sz="2647" b="1" i="0" u="none" strike="noStrike" kern="1200" cap="none" spc="0" normalizeH="0" baseline="0" noProof="0" dirty="0" err="1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Skillbridge</a:t>
            </a:r>
            <a:r>
              <a:rPr kumimoji="0" lang="en-US" sz="2647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Fair </a:t>
            </a:r>
          </a:p>
          <a:p>
            <a:pPr marL="0" marR="0" lvl="0" indent="0" algn="ctr" defTabSz="685775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505050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2647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22 April 2027</a:t>
            </a:r>
          </a:p>
          <a:p>
            <a:pPr marL="0" marR="0" lvl="0" indent="0" algn="ctr" defTabSz="685775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505050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2647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Olympic College </a:t>
            </a:r>
          </a:p>
          <a:p>
            <a:pPr marL="0" marR="0" lvl="0" indent="0" algn="ctr" defTabSz="685775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505050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sz="2647" b="1" i="0" u="none" strike="noStrike" kern="1200" cap="none" spc="0" normalizeH="0" baseline="0" noProof="0" dirty="0">
                <a:ln>
                  <a:noFill/>
                </a:ln>
                <a:solidFill>
                  <a:srgbClr val="50505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1000-200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C68758-0D34-B481-701E-14F514F3B625}"/>
              </a:ext>
            </a:extLst>
          </p:cNvPr>
          <p:cNvSpPr txBox="1"/>
          <p:nvPr/>
        </p:nvSpPr>
        <p:spPr>
          <a:xfrm>
            <a:off x="0" y="6030021"/>
            <a:ext cx="9144000" cy="13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47" b="1">
                <a:solidFill>
                  <a:schemeClr val="tx1"/>
                </a:solidFill>
                <a:latin typeface="Arial Black" panose="020B0A04020102020204" pitchFamily="34" charset="0"/>
              </a:rPr>
              <a:t>Robin Moeller </a:t>
            </a:r>
            <a:r>
              <a:rPr lang="en-US" sz="2647" b="1" dirty="0">
                <a:solidFill>
                  <a:schemeClr val="tx1"/>
                </a:solidFill>
                <a:latin typeface="Arial Black" panose="020B0A04020102020204" pitchFamily="34" charset="0"/>
              </a:rPr>
              <a:t>360-315-3066</a:t>
            </a:r>
          </a:p>
          <a:p>
            <a:pPr algn="ctr"/>
            <a:r>
              <a:rPr lang="en-US" sz="2647" b="1" dirty="0">
                <a:latin typeface="Arial Black" panose="020B0A04020102020204" pitchFamily="34" charset="0"/>
              </a:rPr>
              <a:t>Kate Roschmann 360-369-5465</a:t>
            </a:r>
            <a:endParaRPr lang="en-US" sz="2647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endParaRPr lang="en-US" sz="2647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81928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5743" y="2705763"/>
            <a:ext cx="6219762" cy="11477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NRNW 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SKILLBRIDGE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594286"/>
            <a:ext cx="6477001" cy="1364531"/>
          </a:xfrm>
        </p:spPr>
        <p:txBody>
          <a:bodyPr>
            <a:noAutofit/>
          </a:bodyPr>
          <a:lstStyle/>
          <a:p>
            <a:pPr algn="ctr"/>
            <a:r>
              <a:rPr lang="en-US" sz="2400" b="1">
                <a:solidFill>
                  <a:schemeClr val="bg2">
                    <a:lumMod val="50000"/>
                  </a:schemeClr>
                </a:solidFill>
              </a:rPr>
              <a:t>LINKING TRANSITIONING SERVICE MEMBERS WITH CIVILIAN TRAINING OPPORTUNITIES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238" y="-2485"/>
            <a:ext cx="4191000" cy="20562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820200"/>
            <a:ext cx="1564105" cy="832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043" y="2722306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7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5186BEFE-0C86-42D1-A368-6C0DC70C7AB2}"/>
              </a:ext>
            </a:extLst>
          </p:cNvPr>
          <p:cNvSpPr txBox="1">
            <a:spLocks/>
          </p:cNvSpPr>
          <p:nvPr/>
        </p:nvSpPr>
        <p:spPr>
          <a:xfrm>
            <a:off x="2573593" y="914400"/>
            <a:ext cx="3996813" cy="38358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rgbClr val="50B4C8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SkillBridge Overview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BC82417-66CE-4E74-AA78-2FD5F5256059}"/>
              </a:ext>
            </a:extLst>
          </p:cNvPr>
          <p:cNvSpPr txBox="1">
            <a:spLocks/>
          </p:cNvSpPr>
          <p:nvPr/>
        </p:nvSpPr>
        <p:spPr>
          <a:xfrm>
            <a:off x="838200" y="2140048"/>
            <a:ext cx="7964129" cy="3076469"/>
          </a:xfrm>
          <a:prstGeom prst="rect">
            <a:avLst/>
          </a:prstGeom>
          <a:noFill/>
        </p:spPr>
        <p:txBody>
          <a:bodyPr lIns="205740" tIns="205740" rIns="205740" bIns="0"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2B6CA7"/>
              </a:buClr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marL="0" indent="0" algn="ctr">
              <a:buClr>
                <a:srgbClr val="2B6CA7"/>
              </a:buClr>
              <a:buNone/>
            </a:pPr>
            <a:r>
              <a:rPr lang="en-US" sz="1800" dirty="0">
                <a:cs typeface="Arial" panose="020B0604020202020204" pitchFamily="34" charset="0"/>
              </a:rPr>
              <a:t>An opportunity for eligible Service members, with proper Commander approval, to participate in an authorized SkillBridge training program up to 180 days prior to separation. </a:t>
            </a:r>
          </a:p>
          <a:p>
            <a:pPr marL="0" indent="0" algn="ctr">
              <a:buClr>
                <a:srgbClr val="2B6CA7"/>
              </a:buClr>
              <a:buNone/>
            </a:pPr>
            <a:endParaRPr lang="en-US" sz="1800" dirty="0">
              <a:cs typeface="Arial" panose="020B0604020202020204" pitchFamily="34" charset="0"/>
            </a:endParaRPr>
          </a:p>
          <a:p>
            <a:pPr lvl="1">
              <a:buClr>
                <a:srgbClr val="2B6CA7"/>
              </a:buClr>
            </a:pPr>
            <a:r>
              <a:rPr lang="en-US" sz="1800" dirty="0"/>
              <a:t>Training available at little to no cost to participants</a:t>
            </a:r>
          </a:p>
          <a:p>
            <a:pPr lvl="1">
              <a:buClr>
                <a:srgbClr val="2B6CA7"/>
              </a:buClr>
            </a:pPr>
            <a:r>
              <a:rPr lang="en-US" sz="1800" dirty="0"/>
              <a:t>Service members receive Service pay and benefits</a:t>
            </a:r>
          </a:p>
          <a:p>
            <a:pPr lvl="1">
              <a:buClr>
                <a:srgbClr val="2B6CA7"/>
              </a:buClr>
            </a:pPr>
            <a:r>
              <a:rPr lang="en-US" sz="1800" dirty="0"/>
              <a:t>High probability of post-experiential placement</a:t>
            </a:r>
          </a:p>
          <a:p>
            <a:pPr lvl="1">
              <a:buClr>
                <a:srgbClr val="2B6CA7"/>
              </a:buClr>
            </a:pPr>
            <a:r>
              <a:rPr lang="en-US" sz="1800" dirty="0"/>
              <a:t>Veterans and Military Spouses may be eligible to participate in select programs, when authorized by the Industry Partner/Employer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3184825" y="2168302"/>
            <a:ext cx="2774350" cy="4385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rgbClr val="212753"/>
                  </a:solidFill>
                  <a:prstDash val="solid"/>
                </a:ln>
                <a:solidFill>
                  <a:schemeClr val="accent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What is SkillBridge?</a:t>
            </a:r>
          </a:p>
        </p:txBody>
      </p:sp>
    </p:spTree>
    <p:extLst>
      <p:ext uri="{BB962C8B-B14F-4D97-AF65-F5344CB8AC3E}">
        <p14:creationId xmlns:p14="http://schemas.microsoft.com/office/powerpoint/2010/main" val="132373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152400"/>
            <a:ext cx="77724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Eligibility of </a:t>
            </a:r>
            <a:r>
              <a:rPr lang="en-US" sz="2800" u="sng" dirty="0" err="1">
                <a:latin typeface="Arial" panose="020B0604020202020204" pitchFamily="34" charset="0"/>
                <a:cs typeface="Arial" panose="020B0604020202020204" pitchFamily="34" charset="0"/>
              </a:rPr>
              <a:t>SkillBridge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Programs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L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Have completed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at least 180 days on active duty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are expected to be discharged from active duty with an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Honorable discharge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including General discharge (under Honorable conditions),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within 180 days of the date of commencement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participation in such program;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Program now allows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		 Tier one (enlisted E5 and below) - 180 days or less.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				 Tier two (enlisted E6-E9) - 120 days or less.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				 Tier three (officers O4 and below) - 120 days or less.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				 Tier four (officers O5 and above) - 90 days or less. 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LcPeriod" startAt="2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separating from the Navy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have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sufficient time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remaining under their contract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to complete the program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prior to established separation date;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LcPeriod" startAt="3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Have successfully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passed their most recent physical fitness assessment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LcPeriod" startAt="4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recommended for advancement or promotion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retention on most recent evaluation or fitness report;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lphaLcPeriod" startAt="5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completed their Transition Assistance Program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requirements;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f.  Have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attended an ethics brief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 completed a DoD approved ethics training  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presentation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within the last 12 months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from the start date of the skills training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program; and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g. 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Have not previously completed, currently participating in, or had 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participation terminated from an employment skills training program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05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219199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DoD SkillBridge Web 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5858470"/>
            <a:ext cx="52277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https://dodskillbridge.usalearning.gov/index.htm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https://dodskillbridge.usalearning.gov/locations.htm</a:t>
            </a:r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5616654"/>
            <a:ext cx="2315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SkillBridge main page: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3600" y="6174938"/>
            <a:ext cx="2651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SkillBridge locations map: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78" y="1402067"/>
            <a:ext cx="6998619" cy="42674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2667000"/>
            <a:ext cx="292633" cy="2255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2942849"/>
            <a:ext cx="29263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599" y="3652640"/>
            <a:ext cx="29263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599" y="3357373"/>
            <a:ext cx="292633" cy="2255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599" y="4067164"/>
            <a:ext cx="292633" cy="2255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599" y="4347973"/>
            <a:ext cx="292633" cy="2255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599" y="4595000"/>
            <a:ext cx="292633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7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5186BEFE-0C86-42D1-A368-6C0DC70C7AB2}"/>
              </a:ext>
            </a:extLst>
          </p:cNvPr>
          <p:cNvSpPr txBox="1">
            <a:spLocks/>
          </p:cNvSpPr>
          <p:nvPr/>
        </p:nvSpPr>
        <p:spPr>
          <a:xfrm>
            <a:off x="2590800" y="533400"/>
            <a:ext cx="3996813" cy="38358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rgbClr val="50B4C8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Apply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6800" y="1295400"/>
            <a:ext cx="754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Pick up a NRNW </a:t>
            </a:r>
            <a:r>
              <a:rPr lang="en-US" dirty="0" err="1"/>
              <a:t>SkillBridge</a:t>
            </a:r>
            <a:r>
              <a:rPr lang="en-US" dirty="0"/>
              <a:t> SOP from the TAP team.</a:t>
            </a:r>
          </a:p>
          <a:p>
            <a:endParaRPr lang="en-US" dirty="0"/>
          </a:p>
          <a:p>
            <a:r>
              <a:rPr lang="en-US" dirty="0"/>
              <a:t>Complete the checklist contained in the SOP and route with your Special Request Chit WHILE talking to </a:t>
            </a:r>
            <a:r>
              <a:rPr lang="en-US" dirty="0" err="1"/>
              <a:t>SkillBridge</a:t>
            </a:r>
            <a:r>
              <a:rPr lang="en-US" dirty="0"/>
              <a:t> Programs.  (pick and apply to more than one so you have options.)</a:t>
            </a:r>
          </a:p>
          <a:p>
            <a:endParaRPr lang="en-US" dirty="0"/>
          </a:p>
          <a:p>
            <a:r>
              <a:rPr lang="en-US" dirty="0"/>
              <a:t>Log in to </a:t>
            </a:r>
            <a:r>
              <a:rPr lang="en-US" dirty="0" err="1"/>
              <a:t>MyNavyED</a:t>
            </a:r>
            <a:r>
              <a:rPr lang="en-US" dirty="0"/>
              <a:t> at </a:t>
            </a:r>
            <a:r>
              <a:rPr lang="en-US" dirty="0">
                <a:hlinkClick r:id="rId2"/>
              </a:rPr>
              <a:t>www.navycollege.navy.mil</a:t>
            </a:r>
            <a:endParaRPr lang="en-US" dirty="0"/>
          </a:p>
          <a:p>
            <a:endParaRPr lang="en-US" dirty="0"/>
          </a:p>
          <a:p>
            <a:r>
              <a:rPr lang="en-US" dirty="0"/>
              <a:t>Access </a:t>
            </a:r>
            <a:r>
              <a:rPr lang="en-US" dirty="0" err="1"/>
              <a:t>SkillBridge</a:t>
            </a:r>
            <a:r>
              <a:rPr lang="en-US" dirty="0"/>
              <a:t> Portal and complete the steps.</a:t>
            </a:r>
          </a:p>
          <a:p>
            <a:endParaRPr lang="en-US" dirty="0"/>
          </a:p>
          <a:p>
            <a:r>
              <a:rPr lang="en-US" dirty="0"/>
              <a:t>Contact information for the OPNAV </a:t>
            </a:r>
            <a:r>
              <a:rPr lang="en-US" dirty="0" err="1"/>
              <a:t>SkillBridge</a:t>
            </a:r>
            <a:r>
              <a:rPr lang="en-US" dirty="0"/>
              <a:t> Office:</a:t>
            </a:r>
          </a:p>
          <a:p>
            <a:r>
              <a:rPr lang="en-US" dirty="0"/>
              <a:t>	(703)-604-5310</a:t>
            </a:r>
          </a:p>
          <a:p>
            <a:r>
              <a:rPr lang="en-US" dirty="0"/>
              <a:t>	</a:t>
            </a:r>
            <a:r>
              <a:rPr lang="en-US" dirty="0">
                <a:hlinkClick r:id="rId3"/>
              </a:rPr>
              <a:t>Navy_Skillbridge.fct@navy.mil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18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394D26F-5BB6-4F78-9232-EB7DB55D0A8C}"/>
              </a:ext>
            </a:extLst>
          </p:cNvPr>
          <p:cNvCxnSpPr>
            <a:cxnSpLocks/>
          </p:cNvCxnSpPr>
          <p:nvPr/>
        </p:nvCxnSpPr>
        <p:spPr>
          <a:xfrm>
            <a:off x="4130009" y="1225960"/>
            <a:ext cx="883983" cy="0"/>
          </a:xfrm>
          <a:prstGeom prst="line">
            <a:avLst/>
          </a:prstGeom>
          <a:ln w="38100">
            <a:solidFill>
              <a:srgbClr val="3B50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BA591816-D986-4F91-9E8D-ED7391577029}"/>
              </a:ext>
            </a:extLst>
          </p:cNvPr>
          <p:cNvSpPr txBox="1">
            <a:spLocks/>
          </p:cNvSpPr>
          <p:nvPr/>
        </p:nvSpPr>
        <p:spPr>
          <a:xfrm>
            <a:off x="2667000" y="650875"/>
            <a:ext cx="3996813" cy="38358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rgbClr val="50B4C8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 Approval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9C3803FB-CD7B-419E-A26C-50A6626F62C9}"/>
              </a:ext>
            </a:extLst>
          </p:cNvPr>
          <p:cNvSpPr>
            <a:spLocks noEditPoints="1"/>
          </p:cNvSpPr>
          <p:nvPr/>
        </p:nvSpPr>
        <p:spPr bwMode="auto">
          <a:xfrm>
            <a:off x="881768" y="1829099"/>
            <a:ext cx="489347" cy="489347"/>
          </a:xfrm>
          <a:custGeom>
            <a:avLst/>
            <a:gdLst>
              <a:gd name="T0" fmla="*/ 1665 w 3699"/>
              <a:gd name="T1" fmla="*/ 2589 h 3699"/>
              <a:gd name="T2" fmla="*/ 1665 w 3699"/>
              <a:gd name="T3" fmla="*/ 2071 h 3699"/>
              <a:gd name="T4" fmla="*/ 1953 w 3699"/>
              <a:gd name="T5" fmla="*/ 3 h 3699"/>
              <a:gd name="T6" fmla="*/ 2258 w 3699"/>
              <a:gd name="T7" fmla="*/ 47 h 3699"/>
              <a:gd name="T8" fmla="*/ 2552 w 3699"/>
              <a:gd name="T9" fmla="*/ 129 h 3699"/>
              <a:gd name="T10" fmla="*/ 2099 w 3699"/>
              <a:gd name="T11" fmla="*/ 390 h 3699"/>
              <a:gd name="T12" fmla="*/ 1850 w 3699"/>
              <a:gd name="T13" fmla="*/ 370 h 3699"/>
              <a:gd name="T14" fmla="*/ 1552 w 3699"/>
              <a:gd name="T15" fmla="*/ 400 h 3699"/>
              <a:gd name="T16" fmla="*/ 1276 w 3699"/>
              <a:gd name="T17" fmla="*/ 488 h 3699"/>
              <a:gd name="T18" fmla="*/ 1023 w 3699"/>
              <a:gd name="T19" fmla="*/ 624 h 3699"/>
              <a:gd name="T20" fmla="*/ 805 w 3699"/>
              <a:gd name="T21" fmla="*/ 805 h 3699"/>
              <a:gd name="T22" fmla="*/ 624 w 3699"/>
              <a:gd name="T23" fmla="*/ 1023 h 3699"/>
              <a:gd name="T24" fmla="*/ 488 w 3699"/>
              <a:gd name="T25" fmla="*/ 1276 h 3699"/>
              <a:gd name="T26" fmla="*/ 400 w 3699"/>
              <a:gd name="T27" fmla="*/ 1552 h 3699"/>
              <a:gd name="T28" fmla="*/ 370 w 3699"/>
              <a:gd name="T29" fmla="*/ 1850 h 3699"/>
              <a:gd name="T30" fmla="*/ 400 w 3699"/>
              <a:gd name="T31" fmla="*/ 2147 h 3699"/>
              <a:gd name="T32" fmla="*/ 488 w 3699"/>
              <a:gd name="T33" fmla="*/ 2423 h 3699"/>
              <a:gd name="T34" fmla="*/ 624 w 3699"/>
              <a:gd name="T35" fmla="*/ 2676 h 3699"/>
              <a:gd name="T36" fmla="*/ 805 w 3699"/>
              <a:gd name="T37" fmla="*/ 2894 h 3699"/>
              <a:gd name="T38" fmla="*/ 1023 w 3699"/>
              <a:gd name="T39" fmla="*/ 3075 h 3699"/>
              <a:gd name="T40" fmla="*/ 1276 w 3699"/>
              <a:gd name="T41" fmla="*/ 3211 h 3699"/>
              <a:gd name="T42" fmla="*/ 1552 w 3699"/>
              <a:gd name="T43" fmla="*/ 3299 h 3699"/>
              <a:gd name="T44" fmla="*/ 1850 w 3699"/>
              <a:gd name="T45" fmla="*/ 3329 h 3699"/>
              <a:gd name="T46" fmla="*/ 2147 w 3699"/>
              <a:gd name="T47" fmla="*/ 3299 h 3699"/>
              <a:gd name="T48" fmla="*/ 2423 w 3699"/>
              <a:gd name="T49" fmla="*/ 3211 h 3699"/>
              <a:gd name="T50" fmla="*/ 2676 w 3699"/>
              <a:gd name="T51" fmla="*/ 3075 h 3699"/>
              <a:gd name="T52" fmla="*/ 2894 w 3699"/>
              <a:gd name="T53" fmla="*/ 2894 h 3699"/>
              <a:gd name="T54" fmla="*/ 3075 w 3699"/>
              <a:gd name="T55" fmla="*/ 2676 h 3699"/>
              <a:gd name="T56" fmla="*/ 3211 w 3699"/>
              <a:gd name="T57" fmla="*/ 2423 h 3699"/>
              <a:gd name="T58" fmla="*/ 3299 w 3699"/>
              <a:gd name="T59" fmla="*/ 2147 h 3699"/>
              <a:gd name="T60" fmla="*/ 3329 w 3699"/>
              <a:gd name="T61" fmla="*/ 1850 h 3699"/>
              <a:gd name="T62" fmla="*/ 3686 w 3699"/>
              <a:gd name="T63" fmla="*/ 2073 h 3699"/>
              <a:gd name="T64" fmla="*/ 3617 w 3699"/>
              <a:gd name="T65" fmla="*/ 2391 h 3699"/>
              <a:gd name="T66" fmla="*/ 3496 w 3699"/>
              <a:gd name="T67" fmla="*/ 2688 h 3699"/>
              <a:gd name="T68" fmla="*/ 3328 w 3699"/>
              <a:gd name="T69" fmla="*/ 2957 h 3699"/>
              <a:gd name="T70" fmla="*/ 3117 w 3699"/>
              <a:gd name="T71" fmla="*/ 3192 h 3699"/>
              <a:gd name="T72" fmla="*/ 2871 w 3699"/>
              <a:gd name="T73" fmla="*/ 3390 h 3699"/>
              <a:gd name="T74" fmla="*/ 2592 w 3699"/>
              <a:gd name="T75" fmla="*/ 3542 h 3699"/>
              <a:gd name="T76" fmla="*/ 2287 w 3699"/>
              <a:gd name="T77" fmla="*/ 3646 h 3699"/>
              <a:gd name="T78" fmla="*/ 1962 w 3699"/>
              <a:gd name="T79" fmla="*/ 3696 h 3699"/>
              <a:gd name="T80" fmla="*/ 1626 w 3699"/>
              <a:gd name="T81" fmla="*/ 3686 h 3699"/>
              <a:gd name="T82" fmla="*/ 1308 w 3699"/>
              <a:gd name="T83" fmla="*/ 3617 h 3699"/>
              <a:gd name="T84" fmla="*/ 1011 w 3699"/>
              <a:gd name="T85" fmla="*/ 3496 h 3699"/>
              <a:gd name="T86" fmla="*/ 742 w 3699"/>
              <a:gd name="T87" fmla="*/ 3328 h 3699"/>
              <a:gd name="T88" fmla="*/ 507 w 3699"/>
              <a:gd name="T89" fmla="*/ 3117 h 3699"/>
              <a:gd name="T90" fmla="*/ 309 w 3699"/>
              <a:gd name="T91" fmla="*/ 2871 h 3699"/>
              <a:gd name="T92" fmla="*/ 157 w 3699"/>
              <a:gd name="T93" fmla="*/ 2592 h 3699"/>
              <a:gd name="T94" fmla="*/ 53 w 3699"/>
              <a:gd name="T95" fmla="*/ 2287 h 3699"/>
              <a:gd name="T96" fmla="*/ 3 w 3699"/>
              <a:gd name="T97" fmla="*/ 1962 h 3699"/>
              <a:gd name="T98" fmla="*/ 13 w 3699"/>
              <a:gd name="T99" fmla="*/ 1626 h 3699"/>
              <a:gd name="T100" fmla="*/ 82 w 3699"/>
              <a:gd name="T101" fmla="*/ 1308 h 3699"/>
              <a:gd name="T102" fmla="*/ 203 w 3699"/>
              <a:gd name="T103" fmla="*/ 1011 h 3699"/>
              <a:gd name="T104" fmla="*/ 371 w 3699"/>
              <a:gd name="T105" fmla="*/ 742 h 3699"/>
              <a:gd name="T106" fmla="*/ 582 w 3699"/>
              <a:gd name="T107" fmla="*/ 507 h 3699"/>
              <a:gd name="T108" fmla="*/ 828 w 3699"/>
              <a:gd name="T109" fmla="*/ 309 h 3699"/>
              <a:gd name="T110" fmla="*/ 1107 w 3699"/>
              <a:gd name="T111" fmla="*/ 157 h 3699"/>
              <a:gd name="T112" fmla="*/ 1412 w 3699"/>
              <a:gd name="T113" fmla="*/ 53 h 3699"/>
              <a:gd name="T114" fmla="*/ 1737 w 3699"/>
              <a:gd name="T115" fmla="*/ 3 h 3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9" h="3699">
                <a:moveTo>
                  <a:pt x="3255" y="481"/>
                </a:moveTo>
                <a:lnTo>
                  <a:pt x="3514" y="740"/>
                </a:lnTo>
                <a:lnTo>
                  <a:pt x="1665" y="2589"/>
                </a:lnTo>
                <a:lnTo>
                  <a:pt x="833" y="1758"/>
                </a:lnTo>
                <a:lnTo>
                  <a:pt x="1091" y="1498"/>
                </a:lnTo>
                <a:lnTo>
                  <a:pt x="1665" y="2071"/>
                </a:lnTo>
                <a:lnTo>
                  <a:pt x="3255" y="481"/>
                </a:lnTo>
                <a:close/>
                <a:moveTo>
                  <a:pt x="1850" y="0"/>
                </a:moveTo>
                <a:lnTo>
                  <a:pt x="1953" y="3"/>
                </a:lnTo>
                <a:lnTo>
                  <a:pt x="2055" y="12"/>
                </a:lnTo>
                <a:lnTo>
                  <a:pt x="2157" y="28"/>
                </a:lnTo>
                <a:lnTo>
                  <a:pt x="2258" y="47"/>
                </a:lnTo>
                <a:lnTo>
                  <a:pt x="2357" y="71"/>
                </a:lnTo>
                <a:lnTo>
                  <a:pt x="2456" y="99"/>
                </a:lnTo>
                <a:lnTo>
                  <a:pt x="2552" y="129"/>
                </a:lnTo>
                <a:lnTo>
                  <a:pt x="2256" y="425"/>
                </a:lnTo>
                <a:lnTo>
                  <a:pt x="2179" y="406"/>
                </a:lnTo>
                <a:lnTo>
                  <a:pt x="2099" y="390"/>
                </a:lnTo>
                <a:lnTo>
                  <a:pt x="2020" y="379"/>
                </a:lnTo>
                <a:lnTo>
                  <a:pt x="1936" y="372"/>
                </a:lnTo>
                <a:lnTo>
                  <a:pt x="1850" y="370"/>
                </a:lnTo>
                <a:lnTo>
                  <a:pt x="1749" y="373"/>
                </a:lnTo>
                <a:lnTo>
                  <a:pt x="1650" y="384"/>
                </a:lnTo>
                <a:lnTo>
                  <a:pt x="1552" y="400"/>
                </a:lnTo>
                <a:lnTo>
                  <a:pt x="1457" y="424"/>
                </a:lnTo>
                <a:lnTo>
                  <a:pt x="1365" y="453"/>
                </a:lnTo>
                <a:lnTo>
                  <a:pt x="1276" y="488"/>
                </a:lnTo>
                <a:lnTo>
                  <a:pt x="1188" y="527"/>
                </a:lnTo>
                <a:lnTo>
                  <a:pt x="1104" y="573"/>
                </a:lnTo>
                <a:lnTo>
                  <a:pt x="1023" y="624"/>
                </a:lnTo>
                <a:lnTo>
                  <a:pt x="947" y="679"/>
                </a:lnTo>
                <a:lnTo>
                  <a:pt x="874" y="740"/>
                </a:lnTo>
                <a:lnTo>
                  <a:pt x="805" y="805"/>
                </a:lnTo>
                <a:lnTo>
                  <a:pt x="740" y="874"/>
                </a:lnTo>
                <a:lnTo>
                  <a:pt x="679" y="947"/>
                </a:lnTo>
                <a:lnTo>
                  <a:pt x="624" y="1023"/>
                </a:lnTo>
                <a:lnTo>
                  <a:pt x="573" y="1104"/>
                </a:lnTo>
                <a:lnTo>
                  <a:pt x="527" y="1188"/>
                </a:lnTo>
                <a:lnTo>
                  <a:pt x="488" y="1276"/>
                </a:lnTo>
                <a:lnTo>
                  <a:pt x="453" y="1365"/>
                </a:lnTo>
                <a:lnTo>
                  <a:pt x="424" y="1457"/>
                </a:lnTo>
                <a:lnTo>
                  <a:pt x="400" y="1552"/>
                </a:lnTo>
                <a:lnTo>
                  <a:pt x="384" y="1650"/>
                </a:lnTo>
                <a:lnTo>
                  <a:pt x="373" y="1749"/>
                </a:lnTo>
                <a:lnTo>
                  <a:pt x="370" y="1850"/>
                </a:lnTo>
                <a:lnTo>
                  <a:pt x="373" y="1950"/>
                </a:lnTo>
                <a:lnTo>
                  <a:pt x="384" y="2049"/>
                </a:lnTo>
                <a:lnTo>
                  <a:pt x="400" y="2147"/>
                </a:lnTo>
                <a:lnTo>
                  <a:pt x="424" y="2242"/>
                </a:lnTo>
                <a:lnTo>
                  <a:pt x="453" y="2334"/>
                </a:lnTo>
                <a:lnTo>
                  <a:pt x="488" y="2423"/>
                </a:lnTo>
                <a:lnTo>
                  <a:pt x="527" y="2511"/>
                </a:lnTo>
                <a:lnTo>
                  <a:pt x="573" y="2595"/>
                </a:lnTo>
                <a:lnTo>
                  <a:pt x="624" y="2676"/>
                </a:lnTo>
                <a:lnTo>
                  <a:pt x="679" y="2752"/>
                </a:lnTo>
                <a:lnTo>
                  <a:pt x="740" y="2825"/>
                </a:lnTo>
                <a:lnTo>
                  <a:pt x="805" y="2894"/>
                </a:lnTo>
                <a:lnTo>
                  <a:pt x="874" y="2959"/>
                </a:lnTo>
                <a:lnTo>
                  <a:pt x="947" y="3020"/>
                </a:lnTo>
                <a:lnTo>
                  <a:pt x="1023" y="3075"/>
                </a:lnTo>
                <a:lnTo>
                  <a:pt x="1104" y="3126"/>
                </a:lnTo>
                <a:lnTo>
                  <a:pt x="1188" y="3172"/>
                </a:lnTo>
                <a:lnTo>
                  <a:pt x="1276" y="3211"/>
                </a:lnTo>
                <a:lnTo>
                  <a:pt x="1365" y="3246"/>
                </a:lnTo>
                <a:lnTo>
                  <a:pt x="1457" y="3275"/>
                </a:lnTo>
                <a:lnTo>
                  <a:pt x="1552" y="3299"/>
                </a:lnTo>
                <a:lnTo>
                  <a:pt x="1650" y="3315"/>
                </a:lnTo>
                <a:lnTo>
                  <a:pt x="1749" y="3326"/>
                </a:lnTo>
                <a:lnTo>
                  <a:pt x="1850" y="3329"/>
                </a:lnTo>
                <a:lnTo>
                  <a:pt x="1950" y="3326"/>
                </a:lnTo>
                <a:lnTo>
                  <a:pt x="2049" y="3315"/>
                </a:lnTo>
                <a:lnTo>
                  <a:pt x="2147" y="3299"/>
                </a:lnTo>
                <a:lnTo>
                  <a:pt x="2242" y="3275"/>
                </a:lnTo>
                <a:lnTo>
                  <a:pt x="2334" y="3246"/>
                </a:lnTo>
                <a:lnTo>
                  <a:pt x="2423" y="3211"/>
                </a:lnTo>
                <a:lnTo>
                  <a:pt x="2511" y="3172"/>
                </a:lnTo>
                <a:lnTo>
                  <a:pt x="2595" y="3126"/>
                </a:lnTo>
                <a:lnTo>
                  <a:pt x="2676" y="3075"/>
                </a:lnTo>
                <a:lnTo>
                  <a:pt x="2752" y="3020"/>
                </a:lnTo>
                <a:lnTo>
                  <a:pt x="2825" y="2959"/>
                </a:lnTo>
                <a:lnTo>
                  <a:pt x="2894" y="2894"/>
                </a:lnTo>
                <a:lnTo>
                  <a:pt x="2959" y="2825"/>
                </a:lnTo>
                <a:lnTo>
                  <a:pt x="3020" y="2752"/>
                </a:lnTo>
                <a:lnTo>
                  <a:pt x="3075" y="2676"/>
                </a:lnTo>
                <a:lnTo>
                  <a:pt x="3126" y="2595"/>
                </a:lnTo>
                <a:lnTo>
                  <a:pt x="3172" y="2511"/>
                </a:lnTo>
                <a:lnTo>
                  <a:pt x="3211" y="2423"/>
                </a:lnTo>
                <a:lnTo>
                  <a:pt x="3246" y="2334"/>
                </a:lnTo>
                <a:lnTo>
                  <a:pt x="3275" y="2242"/>
                </a:lnTo>
                <a:lnTo>
                  <a:pt x="3299" y="2147"/>
                </a:lnTo>
                <a:lnTo>
                  <a:pt x="3315" y="2049"/>
                </a:lnTo>
                <a:lnTo>
                  <a:pt x="3326" y="1950"/>
                </a:lnTo>
                <a:lnTo>
                  <a:pt x="3329" y="1850"/>
                </a:lnTo>
                <a:lnTo>
                  <a:pt x="3699" y="1850"/>
                </a:lnTo>
                <a:lnTo>
                  <a:pt x="3696" y="1962"/>
                </a:lnTo>
                <a:lnTo>
                  <a:pt x="3686" y="2073"/>
                </a:lnTo>
                <a:lnTo>
                  <a:pt x="3669" y="2180"/>
                </a:lnTo>
                <a:lnTo>
                  <a:pt x="3646" y="2287"/>
                </a:lnTo>
                <a:lnTo>
                  <a:pt x="3617" y="2391"/>
                </a:lnTo>
                <a:lnTo>
                  <a:pt x="3582" y="2493"/>
                </a:lnTo>
                <a:lnTo>
                  <a:pt x="3542" y="2592"/>
                </a:lnTo>
                <a:lnTo>
                  <a:pt x="3496" y="2688"/>
                </a:lnTo>
                <a:lnTo>
                  <a:pt x="3446" y="2781"/>
                </a:lnTo>
                <a:lnTo>
                  <a:pt x="3390" y="2871"/>
                </a:lnTo>
                <a:lnTo>
                  <a:pt x="3328" y="2957"/>
                </a:lnTo>
                <a:lnTo>
                  <a:pt x="3263" y="3039"/>
                </a:lnTo>
                <a:lnTo>
                  <a:pt x="3192" y="3117"/>
                </a:lnTo>
                <a:lnTo>
                  <a:pt x="3117" y="3192"/>
                </a:lnTo>
                <a:lnTo>
                  <a:pt x="3039" y="3263"/>
                </a:lnTo>
                <a:lnTo>
                  <a:pt x="2957" y="3328"/>
                </a:lnTo>
                <a:lnTo>
                  <a:pt x="2871" y="3390"/>
                </a:lnTo>
                <a:lnTo>
                  <a:pt x="2781" y="3446"/>
                </a:lnTo>
                <a:lnTo>
                  <a:pt x="2688" y="3496"/>
                </a:lnTo>
                <a:lnTo>
                  <a:pt x="2592" y="3542"/>
                </a:lnTo>
                <a:lnTo>
                  <a:pt x="2493" y="3582"/>
                </a:lnTo>
                <a:lnTo>
                  <a:pt x="2391" y="3617"/>
                </a:lnTo>
                <a:lnTo>
                  <a:pt x="2287" y="3646"/>
                </a:lnTo>
                <a:lnTo>
                  <a:pt x="2180" y="3669"/>
                </a:lnTo>
                <a:lnTo>
                  <a:pt x="2073" y="3686"/>
                </a:lnTo>
                <a:lnTo>
                  <a:pt x="1962" y="3696"/>
                </a:lnTo>
                <a:lnTo>
                  <a:pt x="1850" y="3699"/>
                </a:lnTo>
                <a:lnTo>
                  <a:pt x="1737" y="3696"/>
                </a:lnTo>
                <a:lnTo>
                  <a:pt x="1626" y="3686"/>
                </a:lnTo>
                <a:lnTo>
                  <a:pt x="1519" y="3669"/>
                </a:lnTo>
                <a:lnTo>
                  <a:pt x="1412" y="3646"/>
                </a:lnTo>
                <a:lnTo>
                  <a:pt x="1308" y="3617"/>
                </a:lnTo>
                <a:lnTo>
                  <a:pt x="1206" y="3582"/>
                </a:lnTo>
                <a:lnTo>
                  <a:pt x="1107" y="3542"/>
                </a:lnTo>
                <a:lnTo>
                  <a:pt x="1011" y="3496"/>
                </a:lnTo>
                <a:lnTo>
                  <a:pt x="918" y="3446"/>
                </a:lnTo>
                <a:lnTo>
                  <a:pt x="828" y="3390"/>
                </a:lnTo>
                <a:lnTo>
                  <a:pt x="742" y="3328"/>
                </a:lnTo>
                <a:lnTo>
                  <a:pt x="660" y="3263"/>
                </a:lnTo>
                <a:lnTo>
                  <a:pt x="582" y="3192"/>
                </a:lnTo>
                <a:lnTo>
                  <a:pt x="507" y="3117"/>
                </a:lnTo>
                <a:lnTo>
                  <a:pt x="436" y="3039"/>
                </a:lnTo>
                <a:lnTo>
                  <a:pt x="371" y="2957"/>
                </a:lnTo>
                <a:lnTo>
                  <a:pt x="309" y="2871"/>
                </a:lnTo>
                <a:lnTo>
                  <a:pt x="253" y="2781"/>
                </a:lnTo>
                <a:lnTo>
                  <a:pt x="203" y="2688"/>
                </a:lnTo>
                <a:lnTo>
                  <a:pt x="157" y="2592"/>
                </a:lnTo>
                <a:lnTo>
                  <a:pt x="117" y="2493"/>
                </a:lnTo>
                <a:lnTo>
                  <a:pt x="82" y="2391"/>
                </a:lnTo>
                <a:lnTo>
                  <a:pt x="53" y="2287"/>
                </a:lnTo>
                <a:lnTo>
                  <a:pt x="30" y="2180"/>
                </a:lnTo>
                <a:lnTo>
                  <a:pt x="13" y="2073"/>
                </a:lnTo>
                <a:lnTo>
                  <a:pt x="3" y="1962"/>
                </a:lnTo>
                <a:lnTo>
                  <a:pt x="0" y="1850"/>
                </a:lnTo>
                <a:lnTo>
                  <a:pt x="3" y="1737"/>
                </a:lnTo>
                <a:lnTo>
                  <a:pt x="13" y="1626"/>
                </a:lnTo>
                <a:lnTo>
                  <a:pt x="30" y="1519"/>
                </a:lnTo>
                <a:lnTo>
                  <a:pt x="53" y="1412"/>
                </a:lnTo>
                <a:lnTo>
                  <a:pt x="82" y="1308"/>
                </a:lnTo>
                <a:lnTo>
                  <a:pt x="117" y="1206"/>
                </a:lnTo>
                <a:lnTo>
                  <a:pt x="157" y="1107"/>
                </a:lnTo>
                <a:lnTo>
                  <a:pt x="203" y="1011"/>
                </a:lnTo>
                <a:lnTo>
                  <a:pt x="253" y="918"/>
                </a:lnTo>
                <a:lnTo>
                  <a:pt x="309" y="828"/>
                </a:lnTo>
                <a:lnTo>
                  <a:pt x="371" y="742"/>
                </a:lnTo>
                <a:lnTo>
                  <a:pt x="436" y="660"/>
                </a:lnTo>
                <a:lnTo>
                  <a:pt x="507" y="582"/>
                </a:lnTo>
                <a:lnTo>
                  <a:pt x="582" y="507"/>
                </a:lnTo>
                <a:lnTo>
                  <a:pt x="660" y="436"/>
                </a:lnTo>
                <a:lnTo>
                  <a:pt x="742" y="371"/>
                </a:lnTo>
                <a:lnTo>
                  <a:pt x="828" y="309"/>
                </a:lnTo>
                <a:lnTo>
                  <a:pt x="918" y="253"/>
                </a:lnTo>
                <a:lnTo>
                  <a:pt x="1011" y="203"/>
                </a:lnTo>
                <a:lnTo>
                  <a:pt x="1107" y="157"/>
                </a:lnTo>
                <a:lnTo>
                  <a:pt x="1206" y="117"/>
                </a:lnTo>
                <a:lnTo>
                  <a:pt x="1308" y="82"/>
                </a:lnTo>
                <a:lnTo>
                  <a:pt x="1412" y="53"/>
                </a:lnTo>
                <a:lnTo>
                  <a:pt x="1519" y="30"/>
                </a:lnTo>
                <a:lnTo>
                  <a:pt x="1626" y="13"/>
                </a:lnTo>
                <a:lnTo>
                  <a:pt x="1737" y="3"/>
                </a:lnTo>
                <a:lnTo>
                  <a:pt x="1850" y="0"/>
                </a:lnTo>
                <a:close/>
              </a:path>
            </a:pathLst>
          </a:custGeom>
          <a:solidFill>
            <a:srgbClr val="4DA4C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defRPr/>
            </a:pPr>
            <a:endParaRPr lang="en-US" sz="1350" kern="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889E29-8945-4986-9A74-E30F261B7A91}"/>
              </a:ext>
            </a:extLst>
          </p:cNvPr>
          <p:cNvSpPr txBox="1"/>
          <p:nvPr/>
        </p:nvSpPr>
        <p:spPr>
          <a:xfrm>
            <a:off x="1468686" y="1838070"/>
            <a:ext cx="765654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Contact your Command Career Counselor to discuss next steps associated with Special Request Chit routing</a:t>
            </a:r>
          </a:p>
          <a:p>
            <a:endParaRPr lang="en-US" dirty="0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9C3803FB-CD7B-419E-A26C-50A6626F62C9}"/>
              </a:ext>
            </a:extLst>
          </p:cNvPr>
          <p:cNvSpPr>
            <a:spLocks noEditPoints="1"/>
          </p:cNvSpPr>
          <p:nvPr/>
        </p:nvSpPr>
        <p:spPr bwMode="auto">
          <a:xfrm>
            <a:off x="887956" y="3465677"/>
            <a:ext cx="489347" cy="525484"/>
          </a:xfrm>
          <a:custGeom>
            <a:avLst/>
            <a:gdLst>
              <a:gd name="T0" fmla="*/ 1665 w 3699"/>
              <a:gd name="T1" fmla="*/ 2589 h 3699"/>
              <a:gd name="T2" fmla="*/ 1665 w 3699"/>
              <a:gd name="T3" fmla="*/ 2071 h 3699"/>
              <a:gd name="T4" fmla="*/ 1953 w 3699"/>
              <a:gd name="T5" fmla="*/ 3 h 3699"/>
              <a:gd name="T6" fmla="*/ 2258 w 3699"/>
              <a:gd name="T7" fmla="*/ 47 h 3699"/>
              <a:gd name="T8" fmla="*/ 2552 w 3699"/>
              <a:gd name="T9" fmla="*/ 129 h 3699"/>
              <a:gd name="T10" fmla="*/ 2099 w 3699"/>
              <a:gd name="T11" fmla="*/ 390 h 3699"/>
              <a:gd name="T12" fmla="*/ 1850 w 3699"/>
              <a:gd name="T13" fmla="*/ 370 h 3699"/>
              <a:gd name="T14" fmla="*/ 1552 w 3699"/>
              <a:gd name="T15" fmla="*/ 400 h 3699"/>
              <a:gd name="T16" fmla="*/ 1276 w 3699"/>
              <a:gd name="T17" fmla="*/ 488 h 3699"/>
              <a:gd name="T18" fmla="*/ 1023 w 3699"/>
              <a:gd name="T19" fmla="*/ 624 h 3699"/>
              <a:gd name="T20" fmla="*/ 805 w 3699"/>
              <a:gd name="T21" fmla="*/ 805 h 3699"/>
              <a:gd name="T22" fmla="*/ 624 w 3699"/>
              <a:gd name="T23" fmla="*/ 1023 h 3699"/>
              <a:gd name="T24" fmla="*/ 488 w 3699"/>
              <a:gd name="T25" fmla="*/ 1276 h 3699"/>
              <a:gd name="T26" fmla="*/ 400 w 3699"/>
              <a:gd name="T27" fmla="*/ 1552 h 3699"/>
              <a:gd name="T28" fmla="*/ 370 w 3699"/>
              <a:gd name="T29" fmla="*/ 1850 h 3699"/>
              <a:gd name="T30" fmla="*/ 400 w 3699"/>
              <a:gd name="T31" fmla="*/ 2147 h 3699"/>
              <a:gd name="T32" fmla="*/ 488 w 3699"/>
              <a:gd name="T33" fmla="*/ 2423 h 3699"/>
              <a:gd name="T34" fmla="*/ 624 w 3699"/>
              <a:gd name="T35" fmla="*/ 2676 h 3699"/>
              <a:gd name="T36" fmla="*/ 805 w 3699"/>
              <a:gd name="T37" fmla="*/ 2894 h 3699"/>
              <a:gd name="T38" fmla="*/ 1023 w 3699"/>
              <a:gd name="T39" fmla="*/ 3075 h 3699"/>
              <a:gd name="T40" fmla="*/ 1276 w 3699"/>
              <a:gd name="T41" fmla="*/ 3211 h 3699"/>
              <a:gd name="T42" fmla="*/ 1552 w 3699"/>
              <a:gd name="T43" fmla="*/ 3299 h 3699"/>
              <a:gd name="T44" fmla="*/ 1850 w 3699"/>
              <a:gd name="T45" fmla="*/ 3329 h 3699"/>
              <a:gd name="T46" fmla="*/ 2147 w 3699"/>
              <a:gd name="T47" fmla="*/ 3299 h 3699"/>
              <a:gd name="T48" fmla="*/ 2423 w 3699"/>
              <a:gd name="T49" fmla="*/ 3211 h 3699"/>
              <a:gd name="T50" fmla="*/ 2676 w 3699"/>
              <a:gd name="T51" fmla="*/ 3075 h 3699"/>
              <a:gd name="T52" fmla="*/ 2894 w 3699"/>
              <a:gd name="T53" fmla="*/ 2894 h 3699"/>
              <a:gd name="T54" fmla="*/ 3075 w 3699"/>
              <a:gd name="T55" fmla="*/ 2676 h 3699"/>
              <a:gd name="T56" fmla="*/ 3211 w 3699"/>
              <a:gd name="T57" fmla="*/ 2423 h 3699"/>
              <a:gd name="T58" fmla="*/ 3299 w 3699"/>
              <a:gd name="T59" fmla="*/ 2147 h 3699"/>
              <a:gd name="T60" fmla="*/ 3329 w 3699"/>
              <a:gd name="T61" fmla="*/ 1850 h 3699"/>
              <a:gd name="T62" fmla="*/ 3686 w 3699"/>
              <a:gd name="T63" fmla="*/ 2073 h 3699"/>
              <a:gd name="T64" fmla="*/ 3617 w 3699"/>
              <a:gd name="T65" fmla="*/ 2391 h 3699"/>
              <a:gd name="T66" fmla="*/ 3496 w 3699"/>
              <a:gd name="T67" fmla="*/ 2688 h 3699"/>
              <a:gd name="T68" fmla="*/ 3328 w 3699"/>
              <a:gd name="T69" fmla="*/ 2957 h 3699"/>
              <a:gd name="T70" fmla="*/ 3117 w 3699"/>
              <a:gd name="T71" fmla="*/ 3192 h 3699"/>
              <a:gd name="T72" fmla="*/ 2871 w 3699"/>
              <a:gd name="T73" fmla="*/ 3390 h 3699"/>
              <a:gd name="T74" fmla="*/ 2592 w 3699"/>
              <a:gd name="T75" fmla="*/ 3542 h 3699"/>
              <a:gd name="T76" fmla="*/ 2287 w 3699"/>
              <a:gd name="T77" fmla="*/ 3646 h 3699"/>
              <a:gd name="T78" fmla="*/ 1962 w 3699"/>
              <a:gd name="T79" fmla="*/ 3696 h 3699"/>
              <a:gd name="T80" fmla="*/ 1626 w 3699"/>
              <a:gd name="T81" fmla="*/ 3686 h 3699"/>
              <a:gd name="T82" fmla="*/ 1308 w 3699"/>
              <a:gd name="T83" fmla="*/ 3617 h 3699"/>
              <a:gd name="T84" fmla="*/ 1011 w 3699"/>
              <a:gd name="T85" fmla="*/ 3496 h 3699"/>
              <a:gd name="T86" fmla="*/ 742 w 3699"/>
              <a:gd name="T87" fmla="*/ 3328 h 3699"/>
              <a:gd name="T88" fmla="*/ 507 w 3699"/>
              <a:gd name="T89" fmla="*/ 3117 h 3699"/>
              <a:gd name="T90" fmla="*/ 309 w 3699"/>
              <a:gd name="T91" fmla="*/ 2871 h 3699"/>
              <a:gd name="T92" fmla="*/ 157 w 3699"/>
              <a:gd name="T93" fmla="*/ 2592 h 3699"/>
              <a:gd name="T94" fmla="*/ 53 w 3699"/>
              <a:gd name="T95" fmla="*/ 2287 h 3699"/>
              <a:gd name="T96" fmla="*/ 3 w 3699"/>
              <a:gd name="T97" fmla="*/ 1962 h 3699"/>
              <a:gd name="T98" fmla="*/ 13 w 3699"/>
              <a:gd name="T99" fmla="*/ 1626 h 3699"/>
              <a:gd name="T100" fmla="*/ 82 w 3699"/>
              <a:gd name="T101" fmla="*/ 1308 h 3699"/>
              <a:gd name="T102" fmla="*/ 203 w 3699"/>
              <a:gd name="T103" fmla="*/ 1011 h 3699"/>
              <a:gd name="T104" fmla="*/ 371 w 3699"/>
              <a:gd name="T105" fmla="*/ 742 h 3699"/>
              <a:gd name="T106" fmla="*/ 582 w 3699"/>
              <a:gd name="T107" fmla="*/ 507 h 3699"/>
              <a:gd name="T108" fmla="*/ 828 w 3699"/>
              <a:gd name="T109" fmla="*/ 309 h 3699"/>
              <a:gd name="T110" fmla="*/ 1107 w 3699"/>
              <a:gd name="T111" fmla="*/ 157 h 3699"/>
              <a:gd name="T112" fmla="*/ 1412 w 3699"/>
              <a:gd name="T113" fmla="*/ 53 h 3699"/>
              <a:gd name="T114" fmla="*/ 1737 w 3699"/>
              <a:gd name="T115" fmla="*/ 3 h 3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9" h="3699">
                <a:moveTo>
                  <a:pt x="3255" y="481"/>
                </a:moveTo>
                <a:lnTo>
                  <a:pt x="3514" y="740"/>
                </a:lnTo>
                <a:lnTo>
                  <a:pt x="1665" y="2589"/>
                </a:lnTo>
                <a:lnTo>
                  <a:pt x="833" y="1758"/>
                </a:lnTo>
                <a:lnTo>
                  <a:pt x="1091" y="1498"/>
                </a:lnTo>
                <a:lnTo>
                  <a:pt x="1665" y="2071"/>
                </a:lnTo>
                <a:lnTo>
                  <a:pt x="3255" y="481"/>
                </a:lnTo>
                <a:close/>
                <a:moveTo>
                  <a:pt x="1850" y="0"/>
                </a:moveTo>
                <a:lnTo>
                  <a:pt x="1953" y="3"/>
                </a:lnTo>
                <a:lnTo>
                  <a:pt x="2055" y="12"/>
                </a:lnTo>
                <a:lnTo>
                  <a:pt x="2157" y="28"/>
                </a:lnTo>
                <a:lnTo>
                  <a:pt x="2258" y="47"/>
                </a:lnTo>
                <a:lnTo>
                  <a:pt x="2357" y="71"/>
                </a:lnTo>
                <a:lnTo>
                  <a:pt x="2456" y="99"/>
                </a:lnTo>
                <a:lnTo>
                  <a:pt x="2552" y="129"/>
                </a:lnTo>
                <a:lnTo>
                  <a:pt x="2256" y="425"/>
                </a:lnTo>
                <a:lnTo>
                  <a:pt x="2179" y="406"/>
                </a:lnTo>
                <a:lnTo>
                  <a:pt x="2099" y="390"/>
                </a:lnTo>
                <a:lnTo>
                  <a:pt x="2020" y="379"/>
                </a:lnTo>
                <a:lnTo>
                  <a:pt x="1936" y="372"/>
                </a:lnTo>
                <a:lnTo>
                  <a:pt x="1850" y="370"/>
                </a:lnTo>
                <a:lnTo>
                  <a:pt x="1749" y="373"/>
                </a:lnTo>
                <a:lnTo>
                  <a:pt x="1650" y="384"/>
                </a:lnTo>
                <a:lnTo>
                  <a:pt x="1552" y="400"/>
                </a:lnTo>
                <a:lnTo>
                  <a:pt x="1457" y="424"/>
                </a:lnTo>
                <a:lnTo>
                  <a:pt x="1365" y="453"/>
                </a:lnTo>
                <a:lnTo>
                  <a:pt x="1276" y="488"/>
                </a:lnTo>
                <a:lnTo>
                  <a:pt x="1188" y="527"/>
                </a:lnTo>
                <a:lnTo>
                  <a:pt x="1104" y="573"/>
                </a:lnTo>
                <a:lnTo>
                  <a:pt x="1023" y="624"/>
                </a:lnTo>
                <a:lnTo>
                  <a:pt x="947" y="679"/>
                </a:lnTo>
                <a:lnTo>
                  <a:pt x="874" y="740"/>
                </a:lnTo>
                <a:lnTo>
                  <a:pt x="805" y="805"/>
                </a:lnTo>
                <a:lnTo>
                  <a:pt x="740" y="874"/>
                </a:lnTo>
                <a:lnTo>
                  <a:pt x="679" y="947"/>
                </a:lnTo>
                <a:lnTo>
                  <a:pt x="624" y="1023"/>
                </a:lnTo>
                <a:lnTo>
                  <a:pt x="573" y="1104"/>
                </a:lnTo>
                <a:lnTo>
                  <a:pt x="527" y="1188"/>
                </a:lnTo>
                <a:lnTo>
                  <a:pt x="488" y="1276"/>
                </a:lnTo>
                <a:lnTo>
                  <a:pt x="453" y="1365"/>
                </a:lnTo>
                <a:lnTo>
                  <a:pt x="424" y="1457"/>
                </a:lnTo>
                <a:lnTo>
                  <a:pt x="400" y="1552"/>
                </a:lnTo>
                <a:lnTo>
                  <a:pt x="384" y="1650"/>
                </a:lnTo>
                <a:lnTo>
                  <a:pt x="373" y="1749"/>
                </a:lnTo>
                <a:lnTo>
                  <a:pt x="370" y="1850"/>
                </a:lnTo>
                <a:lnTo>
                  <a:pt x="373" y="1950"/>
                </a:lnTo>
                <a:lnTo>
                  <a:pt x="384" y="2049"/>
                </a:lnTo>
                <a:lnTo>
                  <a:pt x="400" y="2147"/>
                </a:lnTo>
                <a:lnTo>
                  <a:pt x="424" y="2242"/>
                </a:lnTo>
                <a:lnTo>
                  <a:pt x="453" y="2334"/>
                </a:lnTo>
                <a:lnTo>
                  <a:pt x="488" y="2423"/>
                </a:lnTo>
                <a:lnTo>
                  <a:pt x="527" y="2511"/>
                </a:lnTo>
                <a:lnTo>
                  <a:pt x="573" y="2595"/>
                </a:lnTo>
                <a:lnTo>
                  <a:pt x="624" y="2676"/>
                </a:lnTo>
                <a:lnTo>
                  <a:pt x="679" y="2752"/>
                </a:lnTo>
                <a:lnTo>
                  <a:pt x="740" y="2825"/>
                </a:lnTo>
                <a:lnTo>
                  <a:pt x="805" y="2894"/>
                </a:lnTo>
                <a:lnTo>
                  <a:pt x="874" y="2959"/>
                </a:lnTo>
                <a:lnTo>
                  <a:pt x="947" y="3020"/>
                </a:lnTo>
                <a:lnTo>
                  <a:pt x="1023" y="3075"/>
                </a:lnTo>
                <a:lnTo>
                  <a:pt x="1104" y="3126"/>
                </a:lnTo>
                <a:lnTo>
                  <a:pt x="1188" y="3172"/>
                </a:lnTo>
                <a:lnTo>
                  <a:pt x="1276" y="3211"/>
                </a:lnTo>
                <a:lnTo>
                  <a:pt x="1365" y="3246"/>
                </a:lnTo>
                <a:lnTo>
                  <a:pt x="1457" y="3275"/>
                </a:lnTo>
                <a:lnTo>
                  <a:pt x="1552" y="3299"/>
                </a:lnTo>
                <a:lnTo>
                  <a:pt x="1650" y="3315"/>
                </a:lnTo>
                <a:lnTo>
                  <a:pt x="1749" y="3326"/>
                </a:lnTo>
                <a:lnTo>
                  <a:pt x="1850" y="3329"/>
                </a:lnTo>
                <a:lnTo>
                  <a:pt x="1950" y="3326"/>
                </a:lnTo>
                <a:lnTo>
                  <a:pt x="2049" y="3315"/>
                </a:lnTo>
                <a:lnTo>
                  <a:pt x="2147" y="3299"/>
                </a:lnTo>
                <a:lnTo>
                  <a:pt x="2242" y="3275"/>
                </a:lnTo>
                <a:lnTo>
                  <a:pt x="2334" y="3246"/>
                </a:lnTo>
                <a:lnTo>
                  <a:pt x="2423" y="3211"/>
                </a:lnTo>
                <a:lnTo>
                  <a:pt x="2511" y="3172"/>
                </a:lnTo>
                <a:lnTo>
                  <a:pt x="2595" y="3126"/>
                </a:lnTo>
                <a:lnTo>
                  <a:pt x="2676" y="3075"/>
                </a:lnTo>
                <a:lnTo>
                  <a:pt x="2752" y="3020"/>
                </a:lnTo>
                <a:lnTo>
                  <a:pt x="2825" y="2959"/>
                </a:lnTo>
                <a:lnTo>
                  <a:pt x="2894" y="2894"/>
                </a:lnTo>
                <a:lnTo>
                  <a:pt x="2959" y="2825"/>
                </a:lnTo>
                <a:lnTo>
                  <a:pt x="3020" y="2752"/>
                </a:lnTo>
                <a:lnTo>
                  <a:pt x="3075" y="2676"/>
                </a:lnTo>
                <a:lnTo>
                  <a:pt x="3126" y="2595"/>
                </a:lnTo>
                <a:lnTo>
                  <a:pt x="3172" y="2511"/>
                </a:lnTo>
                <a:lnTo>
                  <a:pt x="3211" y="2423"/>
                </a:lnTo>
                <a:lnTo>
                  <a:pt x="3246" y="2334"/>
                </a:lnTo>
                <a:lnTo>
                  <a:pt x="3275" y="2242"/>
                </a:lnTo>
                <a:lnTo>
                  <a:pt x="3299" y="2147"/>
                </a:lnTo>
                <a:lnTo>
                  <a:pt x="3315" y="2049"/>
                </a:lnTo>
                <a:lnTo>
                  <a:pt x="3326" y="1950"/>
                </a:lnTo>
                <a:lnTo>
                  <a:pt x="3329" y="1850"/>
                </a:lnTo>
                <a:lnTo>
                  <a:pt x="3699" y="1850"/>
                </a:lnTo>
                <a:lnTo>
                  <a:pt x="3696" y="1962"/>
                </a:lnTo>
                <a:lnTo>
                  <a:pt x="3686" y="2073"/>
                </a:lnTo>
                <a:lnTo>
                  <a:pt x="3669" y="2180"/>
                </a:lnTo>
                <a:lnTo>
                  <a:pt x="3646" y="2287"/>
                </a:lnTo>
                <a:lnTo>
                  <a:pt x="3617" y="2391"/>
                </a:lnTo>
                <a:lnTo>
                  <a:pt x="3582" y="2493"/>
                </a:lnTo>
                <a:lnTo>
                  <a:pt x="3542" y="2592"/>
                </a:lnTo>
                <a:lnTo>
                  <a:pt x="3496" y="2688"/>
                </a:lnTo>
                <a:lnTo>
                  <a:pt x="3446" y="2781"/>
                </a:lnTo>
                <a:lnTo>
                  <a:pt x="3390" y="2871"/>
                </a:lnTo>
                <a:lnTo>
                  <a:pt x="3328" y="2957"/>
                </a:lnTo>
                <a:lnTo>
                  <a:pt x="3263" y="3039"/>
                </a:lnTo>
                <a:lnTo>
                  <a:pt x="3192" y="3117"/>
                </a:lnTo>
                <a:lnTo>
                  <a:pt x="3117" y="3192"/>
                </a:lnTo>
                <a:lnTo>
                  <a:pt x="3039" y="3263"/>
                </a:lnTo>
                <a:lnTo>
                  <a:pt x="2957" y="3328"/>
                </a:lnTo>
                <a:lnTo>
                  <a:pt x="2871" y="3390"/>
                </a:lnTo>
                <a:lnTo>
                  <a:pt x="2781" y="3446"/>
                </a:lnTo>
                <a:lnTo>
                  <a:pt x="2688" y="3496"/>
                </a:lnTo>
                <a:lnTo>
                  <a:pt x="2592" y="3542"/>
                </a:lnTo>
                <a:lnTo>
                  <a:pt x="2493" y="3582"/>
                </a:lnTo>
                <a:lnTo>
                  <a:pt x="2391" y="3617"/>
                </a:lnTo>
                <a:lnTo>
                  <a:pt x="2287" y="3646"/>
                </a:lnTo>
                <a:lnTo>
                  <a:pt x="2180" y="3669"/>
                </a:lnTo>
                <a:lnTo>
                  <a:pt x="2073" y="3686"/>
                </a:lnTo>
                <a:lnTo>
                  <a:pt x="1962" y="3696"/>
                </a:lnTo>
                <a:lnTo>
                  <a:pt x="1850" y="3699"/>
                </a:lnTo>
                <a:lnTo>
                  <a:pt x="1737" y="3696"/>
                </a:lnTo>
                <a:lnTo>
                  <a:pt x="1626" y="3686"/>
                </a:lnTo>
                <a:lnTo>
                  <a:pt x="1519" y="3669"/>
                </a:lnTo>
                <a:lnTo>
                  <a:pt x="1412" y="3646"/>
                </a:lnTo>
                <a:lnTo>
                  <a:pt x="1308" y="3617"/>
                </a:lnTo>
                <a:lnTo>
                  <a:pt x="1206" y="3582"/>
                </a:lnTo>
                <a:lnTo>
                  <a:pt x="1107" y="3542"/>
                </a:lnTo>
                <a:lnTo>
                  <a:pt x="1011" y="3496"/>
                </a:lnTo>
                <a:lnTo>
                  <a:pt x="918" y="3446"/>
                </a:lnTo>
                <a:lnTo>
                  <a:pt x="828" y="3390"/>
                </a:lnTo>
                <a:lnTo>
                  <a:pt x="742" y="3328"/>
                </a:lnTo>
                <a:lnTo>
                  <a:pt x="660" y="3263"/>
                </a:lnTo>
                <a:lnTo>
                  <a:pt x="582" y="3192"/>
                </a:lnTo>
                <a:lnTo>
                  <a:pt x="507" y="3117"/>
                </a:lnTo>
                <a:lnTo>
                  <a:pt x="436" y="3039"/>
                </a:lnTo>
                <a:lnTo>
                  <a:pt x="371" y="2957"/>
                </a:lnTo>
                <a:lnTo>
                  <a:pt x="309" y="2871"/>
                </a:lnTo>
                <a:lnTo>
                  <a:pt x="253" y="2781"/>
                </a:lnTo>
                <a:lnTo>
                  <a:pt x="203" y="2688"/>
                </a:lnTo>
                <a:lnTo>
                  <a:pt x="157" y="2592"/>
                </a:lnTo>
                <a:lnTo>
                  <a:pt x="117" y="2493"/>
                </a:lnTo>
                <a:lnTo>
                  <a:pt x="82" y="2391"/>
                </a:lnTo>
                <a:lnTo>
                  <a:pt x="53" y="2287"/>
                </a:lnTo>
                <a:lnTo>
                  <a:pt x="30" y="2180"/>
                </a:lnTo>
                <a:lnTo>
                  <a:pt x="13" y="2073"/>
                </a:lnTo>
                <a:lnTo>
                  <a:pt x="3" y="1962"/>
                </a:lnTo>
                <a:lnTo>
                  <a:pt x="0" y="1850"/>
                </a:lnTo>
                <a:lnTo>
                  <a:pt x="3" y="1737"/>
                </a:lnTo>
                <a:lnTo>
                  <a:pt x="13" y="1626"/>
                </a:lnTo>
                <a:lnTo>
                  <a:pt x="30" y="1519"/>
                </a:lnTo>
                <a:lnTo>
                  <a:pt x="53" y="1412"/>
                </a:lnTo>
                <a:lnTo>
                  <a:pt x="82" y="1308"/>
                </a:lnTo>
                <a:lnTo>
                  <a:pt x="117" y="1206"/>
                </a:lnTo>
                <a:lnTo>
                  <a:pt x="157" y="1107"/>
                </a:lnTo>
                <a:lnTo>
                  <a:pt x="203" y="1011"/>
                </a:lnTo>
                <a:lnTo>
                  <a:pt x="253" y="918"/>
                </a:lnTo>
                <a:lnTo>
                  <a:pt x="309" y="828"/>
                </a:lnTo>
                <a:lnTo>
                  <a:pt x="371" y="742"/>
                </a:lnTo>
                <a:lnTo>
                  <a:pt x="436" y="660"/>
                </a:lnTo>
                <a:lnTo>
                  <a:pt x="507" y="582"/>
                </a:lnTo>
                <a:lnTo>
                  <a:pt x="582" y="507"/>
                </a:lnTo>
                <a:lnTo>
                  <a:pt x="660" y="436"/>
                </a:lnTo>
                <a:lnTo>
                  <a:pt x="742" y="371"/>
                </a:lnTo>
                <a:lnTo>
                  <a:pt x="828" y="309"/>
                </a:lnTo>
                <a:lnTo>
                  <a:pt x="918" y="253"/>
                </a:lnTo>
                <a:lnTo>
                  <a:pt x="1011" y="203"/>
                </a:lnTo>
                <a:lnTo>
                  <a:pt x="1107" y="157"/>
                </a:lnTo>
                <a:lnTo>
                  <a:pt x="1206" y="117"/>
                </a:lnTo>
                <a:lnTo>
                  <a:pt x="1308" y="82"/>
                </a:lnTo>
                <a:lnTo>
                  <a:pt x="1412" y="53"/>
                </a:lnTo>
                <a:lnTo>
                  <a:pt x="1519" y="30"/>
                </a:lnTo>
                <a:lnTo>
                  <a:pt x="1626" y="13"/>
                </a:lnTo>
                <a:lnTo>
                  <a:pt x="1737" y="3"/>
                </a:lnTo>
                <a:lnTo>
                  <a:pt x="1850" y="0"/>
                </a:lnTo>
                <a:close/>
              </a:path>
            </a:pathLst>
          </a:custGeom>
          <a:solidFill>
            <a:srgbClr val="4DA4C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defRPr/>
            </a:pPr>
            <a:endParaRPr lang="en-US" sz="1350" kern="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889E29-8945-4986-9A74-E30F261B7A91}"/>
              </a:ext>
            </a:extLst>
          </p:cNvPr>
          <p:cNvSpPr txBox="1"/>
          <p:nvPr/>
        </p:nvSpPr>
        <p:spPr>
          <a:xfrm>
            <a:off x="1457893" y="2230485"/>
            <a:ext cx="7656545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Assemble your SkillBridge request package.  At minimum include: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/>
              <a:t>Copy of Current Policy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/>
              <a:t>Proof of Eligibility (Participant eligibility as outlined in current policy)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/>
              <a:t>Proof of Training Program Authorization (DoD SkillBridge website screenshot, or OSD signed MOU)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/>
              <a:t>Program Enrollment or Pre-Enrollment Forms (as required)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350" dirty="0"/>
              <a:t>Special Request Chit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889E29-8945-4986-9A74-E30F261B7A91}"/>
              </a:ext>
            </a:extLst>
          </p:cNvPr>
          <p:cNvSpPr txBox="1"/>
          <p:nvPr/>
        </p:nvSpPr>
        <p:spPr>
          <a:xfrm>
            <a:off x="1476597" y="3578378"/>
            <a:ext cx="765654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Submit your SkillBridge Special Request Chit in accordance with your command routing protocols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889E29-8945-4986-9A74-E30F261B7A91}"/>
              </a:ext>
            </a:extLst>
          </p:cNvPr>
          <p:cNvSpPr txBox="1"/>
          <p:nvPr/>
        </p:nvSpPr>
        <p:spPr>
          <a:xfrm>
            <a:off x="1476597" y="3920779"/>
            <a:ext cx="7656545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Once approved, provide proof of command authorization (signed request chit and/or any required program enrollment forms) back to the training provider, and proceed with any additional enrollment requirements.</a:t>
            </a:r>
          </a:p>
          <a:p>
            <a:pPr>
              <a:lnSpc>
                <a:spcPts val="600"/>
              </a:lnSpc>
            </a:pPr>
            <a:endParaRPr lang="en-US" sz="1350" dirty="0"/>
          </a:p>
          <a:p>
            <a:r>
              <a:rPr lang="en-US" sz="1350" b="1" dirty="0"/>
              <a:t>NOTE:  </a:t>
            </a:r>
            <a:r>
              <a:rPr lang="en-US" sz="1350" i="1" dirty="0"/>
              <a:t>If training required pre-approval from your command, just to participate in screening/selection, you may be required to provide your command with an acceptance letter before final approval is granted.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889E29-8945-4986-9A74-E30F261B7A91}"/>
              </a:ext>
            </a:extLst>
          </p:cNvPr>
          <p:cNvSpPr txBox="1"/>
          <p:nvPr/>
        </p:nvSpPr>
        <p:spPr>
          <a:xfrm>
            <a:off x="1457892" y="5150186"/>
            <a:ext cx="765654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Obtain any required permissive TAD/TDY orders from you command, prior to training commencement</a:t>
            </a:r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9C3803FB-CD7B-419E-A26C-50A6626F62C9}"/>
              </a:ext>
            </a:extLst>
          </p:cNvPr>
          <p:cNvSpPr>
            <a:spLocks noEditPoints="1"/>
          </p:cNvSpPr>
          <p:nvPr/>
        </p:nvSpPr>
        <p:spPr bwMode="auto">
          <a:xfrm>
            <a:off x="881768" y="2396764"/>
            <a:ext cx="489347" cy="489347"/>
          </a:xfrm>
          <a:custGeom>
            <a:avLst/>
            <a:gdLst>
              <a:gd name="T0" fmla="*/ 1665 w 3699"/>
              <a:gd name="T1" fmla="*/ 2589 h 3699"/>
              <a:gd name="T2" fmla="*/ 1665 w 3699"/>
              <a:gd name="T3" fmla="*/ 2071 h 3699"/>
              <a:gd name="T4" fmla="*/ 1953 w 3699"/>
              <a:gd name="T5" fmla="*/ 3 h 3699"/>
              <a:gd name="T6" fmla="*/ 2258 w 3699"/>
              <a:gd name="T7" fmla="*/ 47 h 3699"/>
              <a:gd name="T8" fmla="*/ 2552 w 3699"/>
              <a:gd name="T9" fmla="*/ 129 h 3699"/>
              <a:gd name="T10" fmla="*/ 2099 w 3699"/>
              <a:gd name="T11" fmla="*/ 390 h 3699"/>
              <a:gd name="T12" fmla="*/ 1850 w 3699"/>
              <a:gd name="T13" fmla="*/ 370 h 3699"/>
              <a:gd name="T14" fmla="*/ 1552 w 3699"/>
              <a:gd name="T15" fmla="*/ 400 h 3699"/>
              <a:gd name="T16" fmla="*/ 1276 w 3699"/>
              <a:gd name="T17" fmla="*/ 488 h 3699"/>
              <a:gd name="T18" fmla="*/ 1023 w 3699"/>
              <a:gd name="T19" fmla="*/ 624 h 3699"/>
              <a:gd name="T20" fmla="*/ 805 w 3699"/>
              <a:gd name="T21" fmla="*/ 805 h 3699"/>
              <a:gd name="T22" fmla="*/ 624 w 3699"/>
              <a:gd name="T23" fmla="*/ 1023 h 3699"/>
              <a:gd name="T24" fmla="*/ 488 w 3699"/>
              <a:gd name="T25" fmla="*/ 1276 h 3699"/>
              <a:gd name="T26" fmla="*/ 400 w 3699"/>
              <a:gd name="T27" fmla="*/ 1552 h 3699"/>
              <a:gd name="T28" fmla="*/ 370 w 3699"/>
              <a:gd name="T29" fmla="*/ 1850 h 3699"/>
              <a:gd name="T30" fmla="*/ 400 w 3699"/>
              <a:gd name="T31" fmla="*/ 2147 h 3699"/>
              <a:gd name="T32" fmla="*/ 488 w 3699"/>
              <a:gd name="T33" fmla="*/ 2423 h 3699"/>
              <a:gd name="T34" fmla="*/ 624 w 3699"/>
              <a:gd name="T35" fmla="*/ 2676 h 3699"/>
              <a:gd name="T36" fmla="*/ 805 w 3699"/>
              <a:gd name="T37" fmla="*/ 2894 h 3699"/>
              <a:gd name="T38" fmla="*/ 1023 w 3699"/>
              <a:gd name="T39" fmla="*/ 3075 h 3699"/>
              <a:gd name="T40" fmla="*/ 1276 w 3699"/>
              <a:gd name="T41" fmla="*/ 3211 h 3699"/>
              <a:gd name="T42" fmla="*/ 1552 w 3699"/>
              <a:gd name="T43" fmla="*/ 3299 h 3699"/>
              <a:gd name="T44" fmla="*/ 1850 w 3699"/>
              <a:gd name="T45" fmla="*/ 3329 h 3699"/>
              <a:gd name="T46" fmla="*/ 2147 w 3699"/>
              <a:gd name="T47" fmla="*/ 3299 h 3699"/>
              <a:gd name="T48" fmla="*/ 2423 w 3699"/>
              <a:gd name="T49" fmla="*/ 3211 h 3699"/>
              <a:gd name="T50" fmla="*/ 2676 w 3699"/>
              <a:gd name="T51" fmla="*/ 3075 h 3699"/>
              <a:gd name="T52" fmla="*/ 2894 w 3699"/>
              <a:gd name="T53" fmla="*/ 2894 h 3699"/>
              <a:gd name="T54" fmla="*/ 3075 w 3699"/>
              <a:gd name="T55" fmla="*/ 2676 h 3699"/>
              <a:gd name="T56" fmla="*/ 3211 w 3699"/>
              <a:gd name="T57" fmla="*/ 2423 h 3699"/>
              <a:gd name="T58" fmla="*/ 3299 w 3699"/>
              <a:gd name="T59" fmla="*/ 2147 h 3699"/>
              <a:gd name="T60" fmla="*/ 3329 w 3699"/>
              <a:gd name="T61" fmla="*/ 1850 h 3699"/>
              <a:gd name="T62" fmla="*/ 3686 w 3699"/>
              <a:gd name="T63" fmla="*/ 2073 h 3699"/>
              <a:gd name="T64" fmla="*/ 3617 w 3699"/>
              <a:gd name="T65" fmla="*/ 2391 h 3699"/>
              <a:gd name="T66" fmla="*/ 3496 w 3699"/>
              <a:gd name="T67" fmla="*/ 2688 h 3699"/>
              <a:gd name="T68" fmla="*/ 3328 w 3699"/>
              <a:gd name="T69" fmla="*/ 2957 h 3699"/>
              <a:gd name="T70" fmla="*/ 3117 w 3699"/>
              <a:gd name="T71" fmla="*/ 3192 h 3699"/>
              <a:gd name="T72" fmla="*/ 2871 w 3699"/>
              <a:gd name="T73" fmla="*/ 3390 h 3699"/>
              <a:gd name="T74" fmla="*/ 2592 w 3699"/>
              <a:gd name="T75" fmla="*/ 3542 h 3699"/>
              <a:gd name="T76" fmla="*/ 2287 w 3699"/>
              <a:gd name="T77" fmla="*/ 3646 h 3699"/>
              <a:gd name="T78" fmla="*/ 1962 w 3699"/>
              <a:gd name="T79" fmla="*/ 3696 h 3699"/>
              <a:gd name="T80" fmla="*/ 1626 w 3699"/>
              <a:gd name="T81" fmla="*/ 3686 h 3699"/>
              <a:gd name="T82" fmla="*/ 1308 w 3699"/>
              <a:gd name="T83" fmla="*/ 3617 h 3699"/>
              <a:gd name="T84" fmla="*/ 1011 w 3699"/>
              <a:gd name="T85" fmla="*/ 3496 h 3699"/>
              <a:gd name="T86" fmla="*/ 742 w 3699"/>
              <a:gd name="T87" fmla="*/ 3328 h 3699"/>
              <a:gd name="T88" fmla="*/ 507 w 3699"/>
              <a:gd name="T89" fmla="*/ 3117 h 3699"/>
              <a:gd name="T90" fmla="*/ 309 w 3699"/>
              <a:gd name="T91" fmla="*/ 2871 h 3699"/>
              <a:gd name="T92" fmla="*/ 157 w 3699"/>
              <a:gd name="T93" fmla="*/ 2592 h 3699"/>
              <a:gd name="T94" fmla="*/ 53 w 3699"/>
              <a:gd name="T95" fmla="*/ 2287 h 3699"/>
              <a:gd name="T96" fmla="*/ 3 w 3699"/>
              <a:gd name="T97" fmla="*/ 1962 h 3699"/>
              <a:gd name="T98" fmla="*/ 13 w 3699"/>
              <a:gd name="T99" fmla="*/ 1626 h 3699"/>
              <a:gd name="T100" fmla="*/ 82 w 3699"/>
              <a:gd name="T101" fmla="*/ 1308 h 3699"/>
              <a:gd name="T102" fmla="*/ 203 w 3699"/>
              <a:gd name="T103" fmla="*/ 1011 h 3699"/>
              <a:gd name="T104" fmla="*/ 371 w 3699"/>
              <a:gd name="T105" fmla="*/ 742 h 3699"/>
              <a:gd name="T106" fmla="*/ 582 w 3699"/>
              <a:gd name="T107" fmla="*/ 507 h 3699"/>
              <a:gd name="T108" fmla="*/ 828 w 3699"/>
              <a:gd name="T109" fmla="*/ 309 h 3699"/>
              <a:gd name="T110" fmla="*/ 1107 w 3699"/>
              <a:gd name="T111" fmla="*/ 157 h 3699"/>
              <a:gd name="T112" fmla="*/ 1412 w 3699"/>
              <a:gd name="T113" fmla="*/ 53 h 3699"/>
              <a:gd name="T114" fmla="*/ 1737 w 3699"/>
              <a:gd name="T115" fmla="*/ 3 h 3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9" h="3699">
                <a:moveTo>
                  <a:pt x="3255" y="481"/>
                </a:moveTo>
                <a:lnTo>
                  <a:pt x="3514" y="740"/>
                </a:lnTo>
                <a:lnTo>
                  <a:pt x="1665" y="2589"/>
                </a:lnTo>
                <a:lnTo>
                  <a:pt x="833" y="1758"/>
                </a:lnTo>
                <a:lnTo>
                  <a:pt x="1091" y="1498"/>
                </a:lnTo>
                <a:lnTo>
                  <a:pt x="1665" y="2071"/>
                </a:lnTo>
                <a:lnTo>
                  <a:pt x="3255" y="481"/>
                </a:lnTo>
                <a:close/>
                <a:moveTo>
                  <a:pt x="1850" y="0"/>
                </a:moveTo>
                <a:lnTo>
                  <a:pt x="1953" y="3"/>
                </a:lnTo>
                <a:lnTo>
                  <a:pt x="2055" y="12"/>
                </a:lnTo>
                <a:lnTo>
                  <a:pt x="2157" y="28"/>
                </a:lnTo>
                <a:lnTo>
                  <a:pt x="2258" y="47"/>
                </a:lnTo>
                <a:lnTo>
                  <a:pt x="2357" y="71"/>
                </a:lnTo>
                <a:lnTo>
                  <a:pt x="2456" y="99"/>
                </a:lnTo>
                <a:lnTo>
                  <a:pt x="2552" y="129"/>
                </a:lnTo>
                <a:lnTo>
                  <a:pt x="2256" y="425"/>
                </a:lnTo>
                <a:lnTo>
                  <a:pt x="2179" y="406"/>
                </a:lnTo>
                <a:lnTo>
                  <a:pt x="2099" y="390"/>
                </a:lnTo>
                <a:lnTo>
                  <a:pt x="2020" y="379"/>
                </a:lnTo>
                <a:lnTo>
                  <a:pt x="1936" y="372"/>
                </a:lnTo>
                <a:lnTo>
                  <a:pt x="1850" y="370"/>
                </a:lnTo>
                <a:lnTo>
                  <a:pt x="1749" y="373"/>
                </a:lnTo>
                <a:lnTo>
                  <a:pt x="1650" y="384"/>
                </a:lnTo>
                <a:lnTo>
                  <a:pt x="1552" y="400"/>
                </a:lnTo>
                <a:lnTo>
                  <a:pt x="1457" y="424"/>
                </a:lnTo>
                <a:lnTo>
                  <a:pt x="1365" y="453"/>
                </a:lnTo>
                <a:lnTo>
                  <a:pt x="1276" y="488"/>
                </a:lnTo>
                <a:lnTo>
                  <a:pt x="1188" y="527"/>
                </a:lnTo>
                <a:lnTo>
                  <a:pt x="1104" y="573"/>
                </a:lnTo>
                <a:lnTo>
                  <a:pt x="1023" y="624"/>
                </a:lnTo>
                <a:lnTo>
                  <a:pt x="947" y="679"/>
                </a:lnTo>
                <a:lnTo>
                  <a:pt x="874" y="740"/>
                </a:lnTo>
                <a:lnTo>
                  <a:pt x="805" y="805"/>
                </a:lnTo>
                <a:lnTo>
                  <a:pt x="740" y="874"/>
                </a:lnTo>
                <a:lnTo>
                  <a:pt x="679" y="947"/>
                </a:lnTo>
                <a:lnTo>
                  <a:pt x="624" y="1023"/>
                </a:lnTo>
                <a:lnTo>
                  <a:pt x="573" y="1104"/>
                </a:lnTo>
                <a:lnTo>
                  <a:pt x="527" y="1188"/>
                </a:lnTo>
                <a:lnTo>
                  <a:pt x="488" y="1276"/>
                </a:lnTo>
                <a:lnTo>
                  <a:pt x="453" y="1365"/>
                </a:lnTo>
                <a:lnTo>
                  <a:pt x="424" y="1457"/>
                </a:lnTo>
                <a:lnTo>
                  <a:pt x="400" y="1552"/>
                </a:lnTo>
                <a:lnTo>
                  <a:pt x="384" y="1650"/>
                </a:lnTo>
                <a:lnTo>
                  <a:pt x="373" y="1749"/>
                </a:lnTo>
                <a:lnTo>
                  <a:pt x="370" y="1850"/>
                </a:lnTo>
                <a:lnTo>
                  <a:pt x="373" y="1950"/>
                </a:lnTo>
                <a:lnTo>
                  <a:pt x="384" y="2049"/>
                </a:lnTo>
                <a:lnTo>
                  <a:pt x="400" y="2147"/>
                </a:lnTo>
                <a:lnTo>
                  <a:pt x="424" y="2242"/>
                </a:lnTo>
                <a:lnTo>
                  <a:pt x="453" y="2334"/>
                </a:lnTo>
                <a:lnTo>
                  <a:pt x="488" y="2423"/>
                </a:lnTo>
                <a:lnTo>
                  <a:pt x="527" y="2511"/>
                </a:lnTo>
                <a:lnTo>
                  <a:pt x="573" y="2595"/>
                </a:lnTo>
                <a:lnTo>
                  <a:pt x="624" y="2676"/>
                </a:lnTo>
                <a:lnTo>
                  <a:pt x="679" y="2752"/>
                </a:lnTo>
                <a:lnTo>
                  <a:pt x="740" y="2825"/>
                </a:lnTo>
                <a:lnTo>
                  <a:pt x="805" y="2894"/>
                </a:lnTo>
                <a:lnTo>
                  <a:pt x="874" y="2959"/>
                </a:lnTo>
                <a:lnTo>
                  <a:pt x="947" y="3020"/>
                </a:lnTo>
                <a:lnTo>
                  <a:pt x="1023" y="3075"/>
                </a:lnTo>
                <a:lnTo>
                  <a:pt x="1104" y="3126"/>
                </a:lnTo>
                <a:lnTo>
                  <a:pt x="1188" y="3172"/>
                </a:lnTo>
                <a:lnTo>
                  <a:pt x="1276" y="3211"/>
                </a:lnTo>
                <a:lnTo>
                  <a:pt x="1365" y="3246"/>
                </a:lnTo>
                <a:lnTo>
                  <a:pt x="1457" y="3275"/>
                </a:lnTo>
                <a:lnTo>
                  <a:pt x="1552" y="3299"/>
                </a:lnTo>
                <a:lnTo>
                  <a:pt x="1650" y="3315"/>
                </a:lnTo>
                <a:lnTo>
                  <a:pt x="1749" y="3326"/>
                </a:lnTo>
                <a:lnTo>
                  <a:pt x="1850" y="3329"/>
                </a:lnTo>
                <a:lnTo>
                  <a:pt x="1950" y="3326"/>
                </a:lnTo>
                <a:lnTo>
                  <a:pt x="2049" y="3315"/>
                </a:lnTo>
                <a:lnTo>
                  <a:pt x="2147" y="3299"/>
                </a:lnTo>
                <a:lnTo>
                  <a:pt x="2242" y="3275"/>
                </a:lnTo>
                <a:lnTo>
                  <a:pt x="2334" y="3246"/>
                </a:lnTo>
                <a:lnTo>
                  <a:pt x="2423" y="3211"/>
                </a:lnTo>
                <a:lnTo>
                  <a:pt x="2511" y="3172"/>
                </a:lnTo>
                <a:lnTo>
                  <a:pt x="2595" y="3126"/>
                </a:lnTo>
                <a:lnTo>
                  <a:pt x="2676" y="3075"/>
                </a:lnTo>
                <a:lnTo>
                  <a:pt x="2752" y="3020"/>
                </a:lnTo>
                <a:lnTo>
                  <a:pt x="2825" y="2959"/>
                </a:lnTo>
                <a:lnTo>
                  <a:pt x="2894" y="2894"/>
                </a:lnTo>
                <a:lnTo>
                  <a:pt x="2959" y="2825"/>
                </a:lnTo>
                <a:lnTo>
                  <a:pt x="3020" y="2752"/>
                </a:lnTo>
                <a:lnTo>
                  <a:pt x="3075" y="2676"/>
                </a:lnTo>
                <a:lnTo>
                  <a:pt x="3126" y="2595"/>
                </a:lnTo>
                <a:lnTo>
                  <a:pt x="3172" y="2511"/>
                </a:lnTo>
                <a:lnTo>
                  <a:pt x="3211" y="2423"/>
                </a:lnTo>
                <a:lnTo>
                  <a:pt x="3246" y="2334"/>
                </a:lnTo>
                <a:lnTo>
                  <a:pt x="3275" y="2242"/>
                </a:lnTo>
                <a:lnTo>
                  <a:pt x="3299" y="2147"/>
                </a:lnTo>
                <a:lnTo>
                  <a:pt x="3315" y="2049"/>
                </a:lnTo>
                <a:lnTo>
                  <a:pt x="3326" y="1950"/>
                </a:lnTo>
                <a:lnTo>
                  <a:pt x="3329" y="1850"/>
                </a:lnTo>
                <a:lnTo>
                  <a:pt x="3699" y="1850"/>
                </a:lnTo>
                <a:lnTo>
                  <a:pt x="3696" y="1962"/>
                </a:lnTo>
                <a:lnTo>
                  <a:pt x="3686" y="2073"/>
                </a:lnTo>
                <a:lnTo>
                  <a:pt x="3669" y="2180"/>
                </a:lnTo>
                <a:lnTo>
                  <a:pt x="3646" y="2287"/>
                </a:lnTo>
                <a:lnTo>
                  <a:pt x="3617" y="2391"/>
                </a:lnTo>
                <a:lnTo>
                  <a:pt x="3582" y="2493"/>
                </a:lnTo>
                <a:lnTo>
                  <a:pt x="3542" y="2592"/>
                </a:lnTo>
                <a:lnTo>
                  <a:pt x="3496" y="2688"/>
                </a:lnTo>
                <a:lnTo>
                  <a:pt x="3446" y="2781"/>
                </a:lnTo>
                <a:lnTo>
                  <a:pt x="3390" y="2871"/>
                </a:lnTo>
                <a:lnTo>
                  <a:pt x="3328" y="2957"/>
                </a:lnTo>
                <a:lnTo>
                  <a:pt x="3263" y="3039"/>
                </a:lnTo>
                <a:lnTo>
                  <a:pt x="3192" y="3117"/>
                </a:lnTo>
                <a:lnTo>
                  <a:pt x="3117" y="3192"/>
                </a:lnTo>
                <a:lnTo>
                  <a:pt x="3039" y="3263"/>
                </a:lnTo>
                <a:lnTo>
                  <a:pt x="2957" y="3328"/>
                </a:lnTo>
                <a:lnTo>
                  <a:pt x="2871" y="3390"/>
                </a:lnTo>
                <a:lnTo>
                  <a:pt x="2781" y="3446"/>
                </a:lnTo>
                <a:lnTo>
                  <a:pt x="2688" y="3496"/>
                </a:lnTo>
                <a:lnTo>
                  <a:pt x="2592" y="3542"/>
                </a:lnTo>
                <a:lnTo>
                  <a:pt x="2493" y="3582"/>
                </a:lnTo>
                <a:lnTo>
                  <a:pt x="2391" y="3617"/>
                </a:lnTo>
                <a:lnTo>
                  <a:pt x="2287" y="3646"/>
                </a:lnTo>
                <a:lnTo>
                  <a:pt x="2180" y="3669"/>
                </a:lnTo>
                <a:lnTo>
                  <a:pt x="2073" y="3686"/>
                </a:lnTo>
                <a:lnTo>
                  <a:pt x="1962" y="3696"/>
                </a:lnTo>
                <a:lnTo>
                  <a:pt x="1850" y="3699"/>
                </a:lnTo>
                <a:lnTo>
                  <a:pt x="1737" y="3696"/>
                </a:lnTo>
                <a:lnTo>
                  <a:pt x="1626" y="3686"/>
                </a:lnTo>
                <a:lnTo>
                  <a:pt x="1519" y="3669"/>
                </a:lnTo>
                <a:lnTo>
                  <a:pt x="1412" y="3646"/>
                </a:lnTo>
                <a:lnTo>
                  <a:pt x="1308" y="3617"/>
                </a:lnTo>
                <a:lnTo>
                  <a:pt x="1206" y="3582"/>
                </a:lnTo>
                <a:lnTo>
                  <a:pt x="1107" y="3542"/>
                </a:lnTo>
                <a:lnTo>
                  <a:pt x="1011" y="3496"/>
                </a:lnTo>
                <a:lnTo>
                  <a:pt x="918" y="3446"/>
                </a:lnTo>
                <a:lnTo>
                  <a:pt x="828" y="3390"/>
                </a:lnTo>
                <a:lnTo>
                  <a:pt x="742" y="3328"/>
                </a:lnTo>
                <a:lnTo>
                  <a:pt x="660" y="3263"/>
                </a:lnTo>
                <a:lnTo>
                  <a:pt x="582" y="3192"/>
                </a:lnTo>
                <a:lnTo>
                  <a:pt x="507" y="3117"/>
                </a:lnTo>
                <a:lnTo>
                  <a:pt x="436" y="3039"/>
                </a:lnTo>
                <a:lnTo>
                  <a:pt x="371" y="2957"/>
                </a:lnTo>
                <a:lnTo>
                  <a:pt x="309" y="2871"/>
                </a:lnTo>
                <a:lnTo>
                  <a:pt x="253" y="2781"/>
                </a:lnTo>
                <a:lnTo>
                  <a:pt x="203" y="2688"/>
                </a:lnTo>
                <a:lnTo>
                  <a:pt x="157" y="2592"/>
                </a:lnTo>
                <a:lnTo>
                  <a:pt x="117" y="2493"/>
                </a:lnTo>
                <a:lnTo>
                  <a:pt x="82" y="2391"/>
                </a:lnTo>
                <a:lnTo>
                  <a:pt x="53" y="2287"/>
                </a:lnTo>
                <a:lnTo>
                  <a:pt x="30" y="2180"/>
                </a:lnTo>
                <a:lnTo>
                  <a:pt x="13" y="2073"/>
                </a:lnTo>
                <a:lnTo>
                  <a:pt x="3" y="1962"/>
                </a:lnTo>
                <a:lnTo>
                  <a:pt x="0" y="1850"/>
                </a:lnTo>
                <a:lnTo>
                  <a:pt x="3" y="1737"/>
                </a:lnTo>
                <a:lnTo>
                  <a:pt x="13" y="1626"/>
                </a:lnTo>
                <a:lnTo>
                  <a:pt x="30" y="1519"/>
                </a:lnTo>
                <a:lnTo>
                  <a:pt x="53" y="1412"/>
                </a:lnTo>
                <a:lnTo>
                  <a:pt x="82" y="1308"/>
                </a:lnTo>
                <a:lnTo>
                  <a:pt x="117" y="1206"/>
                </a:lnTo>
                <a:lnTo>
                  <a:pt x="157" y="1107"/>
                </a:lnTo>
                <a:lnTo>
                  <a:pt x="203" y="1011"/>
                </a:lnTo>
                <a:lnTo>
                  <a:pt x="253" y="918"/>
                </a:lnTo>
                <a:lnTo>
                  <a:pt x="309" y="828"/>
                </a:lnTo>
                <a:lnTo>
                  <a:pt x="371" y="742"/>
                </a:lnTo>
                <a:lnTo>
                  <a:pt x="436" y="660"/>
                </a:lnTo>
                <a:lnTo>
                  <a:pt x="507" y="582"/>
                </a:lnTo>
                <a:lnTo>
                  <a:pt x="582" y="507"/>
                </a:lnTo>
                <a:lnTo>
                  <a:pt x="660" y="436"/>
                </a:lnTo>
                <a:lnTo>
                  <a:pt x="742" y="371"/>
                </a:lnTo>
                <a:lnTo>
                  <a:pt x="828" y="309"/>
                </a:lnTo>
                <a:lnTo>
                  <a:pt x="918" y="253"/>
                </a:lnTo>
                <a:lnTo>
                  <a:pt x="1011" y="203"/>
                </a:lnTo>
                <a:lnTo>
                  <a:pt x="1107" y="157"/>
                </a:lnTo>
                <a:lnTo>
                  <a:pt x="1206" y="117"/>
                </a:lnTo>
                <a:lnTo>
                  <a:pt x="1308" y="82"/>
                </a:lnTo>
                <a:lnTo>
                  <a:pt x="1412" y="53"/>
                </a:lnTo>
                <a:lnTo>
                  <a:pt x="1519" y="30"/>
                </a:lnTo>
                <a:lnTo>
                  <a:pt x="1626" y="13"/>
                </a:lnTo>
                <a:lnTo>
                  <a:pt x="1737" y="3"/>
                </a:lnTo>
                <a:lnTo>
                  <a:pt x="1850" y="0"/>
                </a:lnTo>
                <a:close/>
              </a:path>
            </a:pathLst>
          </a:custGeom>
          <a:solidFill>
            <a:srgbClr val="4DA4C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defRPr/>
            </a:pPr>
            <a:endParaRPr lang="en-US" sz="1350" kern="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9C3803FB-CD7B-419E-A26C-50A6626F62C9}"/>
              </a:ext>
            </a:extLst>
          </p:cNvPr>
          <p:cNvSpPr>
            <a:spLocks noEditPoints="1"/>
          </p:cNvSpPr>
          <p:nvPr/>
        </p:nvSpPr>
        <p:spPr bwMode="auto">
          <a:xfrm>
            <a:off x="881767" y="4040580"/>
            <a:ext cx="489347" cy="489347"/>
          </a:xfrm>
          <a:custGeom>
            <a:avLst/>
            <a:gdLst>
              <a:gd name="T0" fmla="*/ 1665 w 3699"/>
              <a:gd name="T1" fmla="*/ 2589 h 3699"/>
              <a:gd name="T2" fmla="*/ 1665 w 3699"/>
              <a:gd name="T3" fmla="*/ 2071 h 3699"/>
              <a:gd name="T4" fmla="*/ 1953 w 3699"/>
              <a:gd name="T5" fmla="*/ 3 h 3699"/>
              <a:gd name="T6" fmla="*/ 2258 w 3699"/>
              <a:gd name="T7" fmla="*/ 47 h 3699"/>
              <a:gd name="T8" fmla="*/ 2552 w 3699"/>
              <a:gd name="T9" fmla="*/ 129 h 3699"/>
              <a:gd name="T10" fmla="*/ 2099 w 3699"/>
              <a:gd name="T11" fmla="*/ 390 h 3699"/>
              <a:gd name="T12" fmla="*/ 1850 w 3699"/>
              <a:gd name="T13" fmla="*/ 370 h 3699"/>
              <a:gd name="T14" fmla="*/ 1552 w 3699"/>
              <a:gd name="T15" fmla="*/ 400 h 3699"/>
              <a:gd name="T16" fmla="*/ 1276 w 3699"/>
              <a:gd name="T17" fmla="*/ 488 h 3699"/>
              <a:gd name="T18" fmla="*/ 1023 w 3699"/>
              <a:gd name="T19" fmla="*/ 624 h 3699"/>
              <a:gd name="T20" fmla="*/ 805 w 3699"/>
              <a:gd name="T21" fmla="*/ 805 h 3699"/>
              <a:gd name="T22" fmla="*/ 624 w 3699"/>
              <a:gd name="T23" fmla="*/ 1023 h 3699"/>
              <a:gd name="T24" fmla="*/ 488 w 3699"/>
              <a:gd name="T25" fmla="*/ 1276 h 3699"/>
              <a:gd name="T26" fmla="*/ 400 w 3699"/>
              <a:gd name="T27" fmla="*/ 1552 h 3699"/>
              <a:gd name="T28" fmla="*/ 370 w 3699"/>
              <a:gd name="T29" fmla="*/ 1850 h 3699"/>
              <a:gd name="T30" fmla="*/ 400 w 3699"/>
              <a:gd name="T31" fmla="*/ 2147 h 3699"/>
              <a:gd name="T32" fmla="*/ 488 w 3699"/>
              <a:gd name="T33" fmla="*/ 2423 h 3699"/>
              <a:gd name="T34" fmla="*/ 624 w 3699"/>
              <a:gd name="T35" fmla="*/ 2676 h 3699"/>
              <a:gd name="T36" fmla="*/ 805 w 3699"/>
              <a:gd name="T37" fmla="*/ 2894 h 3699"/>
              <a:gd name="T38" fmla="*/ 1023 w 3699"/>
              <a:gd name="T39" fmla="*/ 3075 h 3699"/>
              <a:gd name="T40" fmla="*/ 1276 w 3699"/>
              <a:gd name="T41" fmla="*/ 3211 h 3699"/>
              <a:gd name="T42" fmla="*/ 1552 w 3699"/>
              <a:gd name="T43" fmla="*/ 3299 h 3699"/>
              <a:gd name="T44" fmla="*/ 1850 w 3699"/>
              <a:gd name="T45" fmla="*/ 3329 h 3699"/>
              <a:gd name="T46" fmla="*/ 2147 w 3699"/>
              <a:gd name="T47" fmla="*/ 3299 h 3699"/>
              <a:gd name="T48" fmla="*/ 2423 w 3699"/>
              <a:gd name="T49" fmla="*/ 3211 h 3699"/>
              <a:gd name="T50" fmla="*/ 2676 w 3699"/>
              <a:gd name="T51" fmla="*/ 3075 h 3699"/>
              <a:gd name="T52" fmla="*/ 2894 w 3699"/>
              <a:gd name="T53" fmla="*/ 2894 h 3699"/>
              <a:gd name="T54" fmla="*/ 3075 w 3699"/>
              <a:gd name="T55" fmla="*/ 2676 h 3699"/>
              <a:gd name="T56" fmla="*/ 3211 w 3699"/>
              <a:gd name="T57" fmla="*/ 2423 h 3699"/>
              <a:gd name="T58" fmla="*/ 3299 w 3699"/>
              <a:gd name="T59" fmla="*/ 2147 h 3699"/>
              <a:gd name="T60" fmla="*/ 3329 w 3699"/>
              <a:gd name="T61" fmla="*/ 1850 h 3699"/>
              <a:gd name="T62" fmla="*/ 3686 w 3699"/>
              <a:gd name="T63" fmla="*/ 2073 h 3699"/>
              <a:gd name="T64" fmla="*/ 3617 w 3699"/>
              <a:gd name="T65" fmla="*/ 2391 h 3699"/>
              <a:gd name="T66" fmla="*/ 3496 w 3699"/>
              <a:gd name="T67" fmla="*/ 2688 h 3699"/>
              <a:gd name="T68" fmla="*/ 3328 w 3699"/>
              <a:gd name="T69" fmla="*/ 2957 h 3699"/>
              <a:gd name="T70" fmla="*/ 3117 w 3699"/>
              <a:gd name="T71" fmla="*/ 3192 h 3699"/>
              <a:gd name="T72" fmla="*/ 2871 w 3699"/>
              <a:gd name="T73" fmla="*/ 3390 h 3699"/>
              <a:gd name="T74" fmla="*/ 2592 w 3699"/>
              <a:gd name="T75" fmla="*/ 3542 h 3699"/>
              <a:gd name="T76" fmla="*/ 2287 w 3699"/>
              <a:gd name="T77" fmla="*/ 3646 h 3699"/>
              <a:gd name="T78" fmla="*/ 1962 w 3699"/>
              <a:gd name="T79" fmla="*/ 3696 h 3699"/>
              <a:gd name="T80" fmla="*/ 1626 w 3699"/>
              <a:gd name="T81" fmla="*/ 3686 h 3699"/>
              <a:gd name="T82" fmla="*/ 1308 w 3699"/>
              <a:gd name="T83" fmla="*/ 3617 h 3699"/>
              <a:gd name="T84" fmla="*/ 1011 w 3699"/>
              <a:gd name="T85" fmla="*/ 3496 h 3699"/>
              <a:gd name="T86" fmla="*/ 742 w 3699"/>
              <a:gd name="T87" fmla="*/ 3328 h 3699"/>
              <a:gd name="T88" fmla="*/ 507 w 3699"/>
              <a:gd name="T89" fmla="*/ 3117 h 3699"/>
              <a:gd name="T90" fmla="*/ 309 w 3699"/>
              <a:gd name="T91" fmla="*/ 2871 h 3699"/>
              <a:gd name="T92" fmla="*/ 157 w 3699"/>
              <a:gd name="T93" fmla="*/ 2592 h 3699"/>
              <a:gd name="T94" fmla="*/ 53 w 3699"/>
              <a:gd name="T95" fmla="*/ 2287 h 3699"/>
              <a:gd name="T96" fmla="*/ 3 w 3699"/>
              <a:gd name="T97" fmla="*/ 1962 h 3699"/>
              <a:gd name="T98" fmla="*/ 13 w 3699"/>
              <a:gd name="T99" fmla="*/ 1626 h 3699"/>
              <a:gd name="T100" fmla="*/ 82 w 3699"/>
              <a:gd name="T101" fmla="*/ 1308 h 3699"/>
              <a:gd name="T102" fmla="*/ 203 w 3699"/>
              <a:gd name="T103" fmla="*/ 1011 h 3699"/>
              <a:gd name="T104" fmla="*/ 371 w 3699"/>
              <a:gd name="T105" fmla="*/ 742 h 3699"/>
              <a:gd name="T106" fmla="*/ 582 w 3699"/>
              <a:gd name="T107" fmla="*/ 507 h 3699"/>
              <a:gd name="T108" fmla="*/ 828 w 3699"/>
              <a:gd name="T109" fmla="*/ 309 h 3699"/>
              <a:gd name="T110" fmla="*/ 1107 w 3699"/>
              <a:gd name="T111" fmla="*/ 157 h 3699"/>
              <a:gd name="T112" fmla="*/ 1412 w 3699"/>
              <a:gd name="T113" fmla="*/ 53 h 3699"/>
              <a:gd name="T114" fmla="*/ 1737 w 3699"/>
              <a:gd name="T115" fmla="*/ 3 h 3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9" h="3699">
                <a:moveTo>
                  <a:pt x="3255" y="481"/>
                </a:moveTo>
                <a:lnTo>
                  <a:pt x="3514" y="740"/>
                </a:lnTo>
                <a:lnTo>
                  <a:pt x="1665" y="2589"/>
                </a:lnTo>
                <a:lnTo>
                  <a:pt x="833" y="1758"/>
                </a:lnTo>
                <a:lnTo>
                  <a:pt x="1091" y="1498"/>
                </a:lnTo>
                <a:lnTo>
                  <a:pt x="1665" y="2071"/>
                </a:lnTo>
                <a:lnTo>
                  <a:pt x="3255" y="481"/>
                </a:lnTo>
                <a:close/>
                <a:moveTo>
                  <a:pt x="1850" y="0"/>
                </a:moveTo>
                <a:lnTo>
                  <a:pt x="1953" y="3"/>
                </a:lnTo>
                <a:lnTo>
                  <a:pt x="2055" y="12"/>
                </a:lnTo>
                <a:lnTo>
                  <a:pt x="2157" y="28"/>
                </a:lnTo>
                <a:lnTo>
                  <a:pt x="2258" y="47"/>
                </a:lnTo>
                <a:lnTo>
                  <a:pt x="2357" y="71"/>
                </a:lnTo>
                <a:lnTo>
                  <a:pt x="2456" y="99"/>
                </a:lnTo>
                <a:lnTo>
                  <a:pt x="2552" y="129"/>
                </a:lnTo>
                <a:lnTo>
                  <a:pt x="2256" y="425"/>
                </a:lnTo>
                <a:lnTo>
                  <a:pt x="2179" y="406"/>
                </a:lnTo>
                <a:lnTo>
                  <a:pt x="2099" y="390"/>
                </a:lnTo>
                <a:lnTo>
                  <a:pt x="2020" y="379"/>
                </a:lnTo>
                <a:lnTo>
                  <a:pt x="1936" y="372"/>
                </a:lnTo>
                <a:lnTo>
                  <a:pt x="1850" y="370"/>
                </a:lnTo>
                <a:lnTo>
                  <a:pt x="1749" y="373"/>
                </a:lnTo>
                <a:lnTo>
                  <a:pt x="1650" y="384"/>
                </a:lnTo>
                <a:lnTo>
                  <a:pt x="1552" y="400"/>
                </a:lnTo>
                <a:lnTo>
                  <a:pt x="1457" y="424"/>
                </a:lnTo>
                <a:lnTo>
                  <a:pt x="1365" y="453"/>
                </a:lnTo>
                <a:lnTo>
                  <a:pt x="1276" y="488"/>
                </a:lnTo>
                <a:lnTo>
                  <a:pt x="1188" y="527"/>
                </a:lnTo>
                <a:lnTo>
                  <a:pt x="1104" y="573"/>
                </a:lnTo>
                <a:lnTo>
                  <a:pt x="1023" y="624"/>
                </a:lnTo>
                <a:lnTo>
                  <a:pt x="947" y="679"/>
                </a:lnTo>
                <a:lnTo>
                  <a:pt x="874" y="740"/>
                </a:lnTo>
                <a:lnTo>
                  <a:pt x="805" y="805"/>
                </a:lnTo>
                <a:lnTo>
                  <a:pt x="740" y="874"/>
                </a:lnTo>
                <a:lnTo>
                  <a:pt x="679" y="947"/>
                </a:lnTo>
                <a:lnTo>
                  <a:pt x="624" y="1023"/>
                </a:lnTo>
                <a:lnTo>
                  <a:pt x="573" y="1104"/>
                </a:lnTo>
                <a:lnTo>
                  <a:pt x="527" y="1188"/>
                </a:lnTo>
                <a:lnTo>
                  <a:pt x="488" y="1276"/>
                </a:lnTo>
                <a:lnTo>
                  <a:pt x="453" y="1365"/>
                </a:lnTo>
                <a:lnTo>
                  <a:pt x="424" y="1457"/>
                </a:lnTo>
                <a:lnTo>
                  <a:pt x="400" y="1552"/>
                </a:lnTo>
                <a:lnTo>
                  <a:pt x="384" y="1650"/>
                </a:lnTo>
                <a:lnTo>
                  <a:pt x="373" y="1749"/>
                </a:lnTo>
                <a:lnTo>
                  <a:pt x="370" y="1850"/>
                </a:lnTo>
                <a:lnTo>
                  <a:pt x="373" y="1950"/>
                </a:lnTo>
                <a:lnTo>
                  <a:pt x="384" y="2049"/>
                </a:lnTo>
                <a:lnTo>
                  <a:pt x="400" y="2147"/>
                </a:lnTo>
                <a:lnTo>
                  <a:pt x="424" y="2242"/>
                </a:lnTo>
                <a:lnTo>
                  <a:pt x="453" y="2334"/>
                </a:lnTo>
                <a:lnTo>
                  <a:pt x="488" y="2423"/>
                </a:lnTo>
                <a:lnTo>
                  <a:pt x="527" y="2511"/>
                </a:lnTo>
                <a:lnTo>
                  <a:pt x="573" y="2595"/>
                </a:lnTo>
                <a:lnTo>
                  <a:pt x="624" y="2676"/>
                </a:lnTo>
                <a:lnTo>
                  <a:pt x="679" y="2752"/>
                </a:lnTo>
                <a:lnTo>
                  <a:pt x="740" y="2825"/>
                </a:lnTo>
                <a:lnTo>
                  <a:pt x="805" y="2894"/>
                </a:lnTo>
                <a:lnTo>
                  <a:pt x="874" y="2959"/>
                </a:lnTo>
                <a:lnTo>
                  <a:pt x="947" y="3020"/>
                </a:lnTo>
                <a:lnTo>
                  <a:pt x="1023" y="3075"/>
                </a:lnTo>
                <a:lnTo>
                  <a:pt x="1104" y="3126"/>
                </a:lnTo>
                <a:lnTo>
                  <a:pt x="1188" y="3172"/>
                </a:lnTo>
                <a:lnTo>
                  <a:pt x="1276" y="3211"/>
                </a:lnTo>
                <a:lnTo>
                  <a:pt x="1365" y="3246"/>
                </a:lnTo>
                <a:lnTo>
                  <a:pt x="1457" y="3275"/>
                </a:lnTo>
                <a:lnTo>
                  <a:pt x="1552" y="3299"/>
                </a:lnTo>
                <a:lnTo>
                  <a:pt x="1650" y="3315"/>
                </a:lnTo>
                <a:lnTo>
                  <a:pt x="1749" y="3326"/>
                </a:lnTo>
                <a:lnTo>
                  <a:pt x="1850" y="3329"/>
                </a:lnTo>
                <a:lnTo>
                  <a:pt x="1950" y="3326"/>
                </a:lnTo>
                <a:lnTo>
                  <a:pt x="2049" y="3315"/>
                </a:lnTo>
                <a:lnTo>
                  <a:pt x="2147" y="3299"/>
                </a:lnTo>
                <a:lnTo>
                  <a:pt x="2242" y="3275"/>
                </a:lnTo>
                <a:lnTo>
                  <a:pt x="2334" y="3246"/>
                </a:lnTo>
                <a:lnTo>
                  <a:pt x="2423" y="3211"/>
                </a:lnTo>
                <a:lnTo>
                  <a:pt x="2511" y="3172"/>
                </a:lnTo>
                <a:lnTo>
                  <a:pt x="2595" y="3126"/>
                </a:lnTo>
                <a:lnTo>
                  <a:pt x="2676" y="3075"/>
                </a:lnTo>
                <a:lnTo>
                  <a:pt x="2752" y="3020"/>
                </a:lnTo>
                <a:lnTo>
                  <a:pt x="2825" y="2959"/>
                </a:lnTo>
                <a:lnTo>
                  <a:pt x="2894" y="2894"/>
                </a:lnTo>
                <a:lnTo>
                  <a:pt x="2959" y="2825"/>
                </a:lnTo>
                <a:lnTo>
                  <a:pt x="3020" y="2752"/>
                </a:lnTo>
                <a:lnTo>
                  <a:pt x="3075" y="2676"/>
                </a:lnTo>
                <a:lnTo>
                  <a:pt x="3126" y="2595"/>
                </a:lnTo>
                <a:lnTo>
                  <a:pt x="3172" y="2511"/>
                </a:lnTo>
                <a:lnTo>
                  <a:pt x="3211" y="2423"/>
                </a:lnTo>
                <a:lnTo>
                  <a:pt x="3246" y="2334"/>
                </a:lnTo>
                <a:lnTo>
                  <a:pt x="3275" y="2242"/>
                </a:lnTo>
                <a:lnTo>
                  <a:pt x="3299" y="2147"/>
                </a:lnTo>
                <a:lnTo>
                  <a:pt x="3315" y="2049"/>
                </a:lnTo>
                <a:lnTo>
                  <a:pt x="3326" y="1950"/>
                </a:lnTo>
                <a:lnTo>
                  <a:pt x="3329" y="1850"/>
                </a:lnTo>
                <a:lnTo>
                  <a:pt x="3699" y="1850"/>
                </a:lnTo>
                <a:lnTo>
                  <a:pt x="3696" y="1962"/>
                </a:lnTo>
                <a:lnTo>
                  <a:pt x="3686" y="2073"/>
                </a:lnTo>
                <a:lnTo>
                  <a:pt x="3669" y="2180"/>
                </a:lnTo>
                <a:lnTo>
                  <a:pt x="3646" y="2287"/>
                </a:lnTo>
                <a:lnTo>
                  <a:pt x="3617" y="2391"/>
                </a:lnTo>
                <a:lnTo>
                  <a:pt x="3582" y="2493"/>
                </a:lnTo>
                <a:lnTo>
                  <a:pt x="3542" y="2592"/>
                </a:lnTo>
                <a:lnTo>
                  <a:pt x="3496" y="2688"/>
                </a:lnTo>
                <a:lnTo>
                  <a:pt x="3446" y="2781"/>
                </a:lnTo>
                <a:lnTo>
                  <a:pt x="3390" y="2871"/>
                </a:lnTo>
                <a:lnTo>
                  <a:pt x="3328" y="2957"/>
                </a:lnTo>
                <a:lnTo>
                  <a:pt x="3263" y="3039"/>
                </a:lnTo>
                <a:lnTo>
                  <a:pt x="3192" y="3117"/>
                </a:lnTo>
                <a:lnTo>
                  <a:pt x="3117" y="3192"/>
                </a:lnTo>
                <a:lnTo>
                  <a:pt x="3039" y="3263"/>
                </a:lnTo>
                <a:lnTo>
                  <a:pt x="2957" y="3328"/>
                </a:lnTo>
                <a:lnTo>
                  <a:pt x="2871" y="3390"/>
                </a:lnTo>
                <a:lnTo>
                  <a:pt x="2781" y="3446"/>
                </a:lnTo>
                <a:lnTo>
                  <a:pt x="2688" y="3496"/>
                </a:lnTo>
                <a:lnTo>
                  <a:pt x="2592" y="3542"/>
                </a:lnTo>
                <a:lnTo>
                  <a:pt x="2493" y="3582"/>
                </a:lnTo>
                <a:lnTo>
                  <a:pt x="2391" y="3617"/>
                </a:lnTo>
                <a:lnTo>
                  <a:pt x="2287" y="3646"/>
                </a:lnTo>
                <a:lnTo>
                  <a:pt x="2180" y="3669"/>
                </a:lnTo>
                <a:lnTo>
                  <a:pt x="2073" y="3686"/>
                </a:lnTo>
                <a:lnTo>
                  <a:pt x="1962" y="3696"/>
                </a:lnTo>
                <a:lnTo>
                  <a:pt x="1850" y="3699"/>
                </a:lnTo>
                <a:lnTo>
                  <a:pt x="1737" y="3696"/>
                </a:lnTo>
                <a:lnTo>
                  <a:pt x="1626" y="3686"/>
                </a:lnTo>
                <a:lnTo>
                  <a:pt x="1519" y="3669"/>
                </a:lnTo>
                <a:lnTo>
                  <a:pt x="1412" y="3646"/>
                </a:lnTo>
                <a:lnTo>
                  <a:pt x="1308" y="3617"/>
                </a:lnTo>
                <a:lnTo>
                  <a:pt x="1206" y="3582"/>
                </a:lnTo>
                <a:lnTo>
                  <a:pt x="1107" y="3542"/>
                </a:lnTo>
                <a:lnTo>
                  <a:pt x="1011" y="3496"/>
                </a:lnTo>
                <a:lnTo>
                  <a:pt x="918" y="3446"/>
                </a:lnTo>
                <a:lnTo>
                  <a:pt x="828" y="3390"/>
                </a:lnTo>
                <a:lnTo>
                  <a:pt x="742" y="3328"/>
                </a:lnTo>
                <a:lnTo>
                  <a:pt x="660" y="3263"/>
                </a:lnTo>
                <a:lnTo>
                  <a:pt x="582" y="3192"/>
                </a:lnTo>
                <a:lnTo>
                  <a:pt x="507" y="3117"/>
                </a:lnTo>
                <a:lnTo>
                  <a:pt x="436" y="3039"/>
                </a:lnTo>
                <a:lnTo>
                  <a:pt x="371" y="2957"/>
                </a:lnTo>
                <a:lnTo>
                  <a:pt x="309" y="2871"/>
                </a:lnTo>
                <a:lnTo>
                  <a:pt x="253" y="2781"/>
                </a:lnTo>
                <a:lnTo>
                  <a:pt x="203" y="2688"/>
                </a:lnTo>
                <a:lnTo>
                  <a:pt x="157" y="2592"/>
                </a:lnTo>
                <a:lnTo>
                  <a:pt x="117" y="2493"/>
                </a:lnTo>
                <a:lnTo>
                  <a:pt x="82" y="2391"/>
                </a:lnTo>
                <a:lnTo>
                  <a:pt x="53" y="2287"/>
                </a:lnTo>
                <a:lnTo>
                  <a:pt x="30" y="2180"/>
                </a:lnTo>
                <a:lnTo>
                  <a:pt x="13" y="2073"/>
                </a:lnTo>
                <a:lnTo>
                  <a:pt x="3" y="1962"/>
                </a:lnTo>
                <a:lnTo>
                  <a:pt x="0" y="1850"/>
                </a:lnTo>
                <a:lnTo>
                  <a:pt x="3" y="1737"/>
                </a:lnTo>
                <a:lnTo>
                  <a:pt x="13" y="1626"/>
                </a:lnTo>
                <a:lnTo>
                  <a:pt x="30" y="1519"/>
                </a:lnTo>
                <a:lnTo>
                  <a:pt x="53" y="1412"/>
                </a:lnTo>
                <a:lnTo>
                  <a:pt x="82" y="1308"/>
                </a:lnTo>
                <a:lnTo>
                  <a:pt x="117" y="1206"/>
                </a:lnTo>
                <a:lnTo>
                  <a:pt x="157" y="1107"/>
                </a:lnTo>
                <a:lnTo>
                  <a:pt x="203" y="1011"/>
                </a:lnTo>
                <a:lnTo>
                  <a:pt x="253" y="918"/>
                </a:lnTo>
                <a:lnTo>
                  <a:pt x="309" y="828"/>
                </a:lnTo>
                <a:lnTo>
                  <a:pt x="371" y="742"/>
                </a:lnTo>
                <a:lnTo>
                  <a:pt x="436" y="660"/>
                </a:lnTo>
                <a:lnTo>
                  <a:pt x="507" y="582"/>
                </a:lnTo>
                <a:lnTo>
                  <a:pt x="582" y="507"/>
                </a:lnTo>
                <a:lnTo>
                  <a:pt x="660" y="436"/>
                </a:lnTo>
                <a:lnTo>
                  <a:pt x="742" y="371"/>
                </a:lnTo>
                <a:lnTo>
                  <a:pt x="828" y="309"/>
                </a:lnTo>
                <a:lnTo>
                  <a:pt x="918" y="253"/>
                </a:lnTo>
                <a:lnTo>
                  <a:pt x="1011" y="203"/>
                </a:lnTo>
                <a:lnTo>
                  <a:pt x="1107" y="157"/>
                </a:lnTo>
                <a:lnTo>
                  <a:pt x="1206" y="117"/>
                </a:lnTo>
                <a:lnTo>
                  <a:pt x="1308" y="82"/>
                </a:lnTo>
                <a:lnTo>
                  <a:pt x="1412" y="53"/>
                </a:lnTo>
                <a:lnTo>
                  <a:pt x="1519" y="30"/>
                </a:lnTo>
                <a:lnTo>
                  <a:pt x="1626" y="13"/>
                </a:lnTo>
                <a:lnTo>
                  <a:pt x="1737" y="3"/>
                </a:lnTo>
                <a:lnTo>
                  <a:pt x="1850" y="0"/>
                </a:lnTo>
                <a:close/>
              </a:path>
            </a:pathLst>
          </a:custGeom>
          <a:solidFill>
            <a:srgbClr val="4DA4C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defRPr/>
            </a:pPr>
            <a:endParaRPr lang="en-US" sz="1350" kern="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9C3803FB-CD7B-419E-A26C-50A6626F62C9}"/>
              </a:ext>
            </a:extLst>
          </p:cNvPr>
          <p:cNvSpPr>
            <a:spLocks noEditPoints="1"/>
          </p:cNvSpPr>
          <p:nvPr/>
        </p:nvSpPr>
        <p:spPr bwMode="auto">
          <a:xfrm>
            <a:off x="934508" y="4934568"/>
            <a:ext cx="489347" cy="515700"/>
          </a:xfrm>
          <a:custGeom>
            <a:avLst/>
            <a:gdLst>
              <a:gd name="T0" fmla="*/ 1665 w 3699"/>
              <a:gd name="T1" fmla="*/ 2589 h 3699"/>
              <a:gd name="T2" fmla="*/ 1665 w 3699"/>
              <a:gd name="T3" fmla="*/ 2071 h 3699"/>
              <a:gd name="T4" fmla="*/ 1953 w 3699"/>
              <a:gd name="T5" fmla="*/ 3 h 3699"/>
              <a:gd name="T6" fmla="*/ 2258 w 3699"/>
              <a:gd name="T7" fmla="*/ 47 h 3699"/>
              <a:gd name="T8" fmla="*/ 2552 w 3699"/>
              <a:gd name="T9" fmla="*/ 129 h 3699"/>
              <a:gd name="T10" fmla="*/ 2099 w 3699"/>
              <a:gd name="T11" fmla="*/ 390 h 3699"/>
              <a:gd name="T12" fmla="*/ 1850 w 3699"/>
              <a:gd name="T13" fmla="*/ 370 h 3699"/>
              <a:gd name="T14" fmla="*/ 1552 w 3699"/>
              <a:gd name="T15" fmla="*/ 400 h 3699"/>
              <a:gd name="T16" fmla="*/ 1276 w 3699"/>
              <a:gd name="T17" fmla="*/ 488 h 3699"/>
              <a:gd name="T18" fmla="*/ 1023 w 3699"/>
              <a:gd name="T19" fmla="*/ 624 h 3699"/>
              <a:gd name="T20" fmla="*/ 805 w 3699"/>
              <a:gd name="T21" fmla="*/ 805 h 3699"/>
              <a:gd name="T22" fmla="*/ 624 w 3699"/>
              <a:gd name="T23" fmla="*/ 1023 h 3699"/>
              <a:gd name="T24" fmla="*/ 488 w 3699"/>
              <a:gd name="T25" fmla="*/ 1276 h 3699"/>
              <a:gd name="T26" fmla="*/ 400 w 3699"/>
              <a:gd name="T27" fmla="*/ 1552 h 3699"/>
              <a:gd name="T28" fmla="*/ 370 w 3699"/>
              <a:gd name="T29" fmla="*/ 1850 h 3699"/>
              <a:gd name="T30" fmla="*/ 400 w 3699"/>
              <a:gd name="T31" fmla="*/ 2147 h 3699"/>
              <a:gd name="T32" fmla="*/ 488 w 3699"/>
              <a:gd name="T33" fmla="*/ 2423 h 3699"/>
              <a:gd name="T34" fmla="*/ 624 w 3699"/>
              <a:gd name="T35" fmla="*/ 2676 h 3699"/>
              <a:gd name="T36" fmla="*/ 805 w 3699"/>
              <a:gd name="T37" fmla="*/ 2894 h 3699"/>
              <a:gd name="T38" fmla="*/ 1023 w 3699"/>
              <a:gd name="T39" fmla="*/ 3075 h 3699"/>
              <a:gd name="T40" fmla="*/ 1276 w 3699"/>
              <a:gd name="T41" fmla="*/ 3211 h 3699"/>
              <a:gd name="T42" fmla="*/ 1552 w 3699"/>
              <a:gd name="T43" fmla="*/ 3299 h 3699"/>
              <a:gd name="T44" fmla="*/ 1850 w 3699"/>
              <a:gd name="T45" fmla="*/ 3329 h 3699"/>
              <a:gd name="T46" fmla="*/ 2147 w 3699"/>
              <a:gd name="T47" fmla="*/ 3299 h 3699"/>
              <a:gd name="T48" fmla="*/ 2423 w 3699"/>
              <a:gd name="T49" fmla="*/ 3211 h 3699"/>
              <a:gd name="T50" fmla="*/ 2676 w 3699"/>
              <a:gd name="T51" fmla="*/ 3075 h 3699"/>
              <a:gd name="T52" fmla="*/ 2894 w 3699"/>
              <a:gd name="T53" fmla="*/ 2894 h 3699"/>
              <a:gd name="T54" fmla="*/ 3075 w 3699"/>
              <a:gd name="T55" fmla="*/ 2676 h 3699"/>
              <a:gd name="T56" fmla="*/ 3211 w 3699"/>
              <a:gd name="T57" fmla="*/ 2423 h 3699"/>
              <a:gd name="T58" fmla="*/ 3299 w 3699"/>
              <a:gd name="T59" fmla="*/ 2147 h 3699"/>
              <a:gd name="T60" fmla="*/ 3329 w 3699"/>
              <a:gd name="T61" fmla="*/ 1850 h 3699"/>
              <a:gd name="T62" fmla="*/ 3686 w 3699"/>
              <a:gd name="T63" fmla="*/ 2073 h 3699"/>
              <a:gd name="T64" fmla="*/ 3617 w 3699"/>
              <a:gd name="T65" fmla="*/ 2391 h 3699"/>
              <a:gd name="T66" fmla="*/ 3496 w 3699"/>
              <a:gd name="T67" fmla="*/ 2688 h 3699"/>
              <a:gd name="T68" fmla="*/ 3328 w 3699"/>
              <a:gd name="T69" fmla="*/ 2957 h 3699"/>
              <a:gd name="T70" fmla="*/ 3117 w 3699"/>
              <a:gd name="T71" fmla="*/ 3192 h 3699"/>
              <a:gd name="T72" fmla="*/ 2871 w 3699"/>
              <a:gd name="T73" fmla="*/ 3390 h 3699"/>
              <a:gd name="T74" fmla="*/ 2592 w 3699"/>
              <a:gd name="T75" fmla="*/ 3542 h 3699"/>
              <a:gd name="T76" fmla="*/ 2287 w 3699"/>
              <a:gd name="T77" fmla="*/ 3646 h 3699"/>
              <a:gd name="T78" fmla="*/ 1962 w 3699"/>
              <a:gd name="T79" fmla="*/ 3696 h 3699"/>
              <a:gd name="T80" fmla="*/ 1626 w 3699"/>
              <a:gd name="T81" fmla="*/ 3686 h 3699"/>
              <a:gd name="T82" fmla="*/ 1308 w 3699"/>
              <a:gd name="T83" fmla="*/ 3617 h 3699"/>
              <a:gd name="T84" fmla="*/ 1011 w 3699"/>
              <a:gd name="T85" fmla="*/ 3496 h 3699"/>
              <a:gd name="T86" fmla="*/ 742 w 3699"/>
              <a:gd name="T87" fmla="*/ 3328 h 3699"/>
              <a:gd name="T88" fmla="*/ 507 w 3699"/>
              <a:gd name="T89" fmla="*/ 3117 h 3699"/>
              <a:gd name="T90" fmla="*/ 309 w 3699"/>
              <a:gd name="T91" fmla="*/ 2871 h 3699"/>
              <a:gd name="T92" fmla="*/ 157 w 3699"/>
              <a:gd name="T93" fmla="*/ 2592 h 3699"/>
              <a:gd name="T94" fmla="*/ 53 w 3699"/>
              <a:gd name="T95" fmla="*/ 2287 h 3699"/>
              <a:gd name="T96" fmla="*/ 3 w 3699"/>
              <a:gd name="T97" fmla="*/ 1962 h 3699"/>
              <a:gd name="T98" fmla="*/ 13 w 3699"/>
              <a:gd name="T99" fmla="*/ 1626 h 3699"/>
              <a:gd name="T100" fmla="*/ 82 w 3699"/>
              <a:gd name="T101" fmla="*/ 1308 h 3699"/>
              <a:gd name="T102" fmla="*/ 203 w 3699"/>
              <a:gd name="T103" fmla="*/ 1011 h 3699"/>
              <a:gd name="T104" fmla="*/ 371 w 3699"/>
              <a:gd name="T105" fmla="*/ 742 h 3699"/>
              <a:gd name="T106" fmla="*/ 582 w 3699"/>
              <a:gd name="T107" fmla="*/ 507 h 3699"/>
              <a:gd name="T108" fmla="*/ 828 w 3699"/>
              <a:gd name="T109" fmla="*/ 309 h 3699"/>
              <a:gd name="T110" fmla="*/ 1107 w 3699"/>
              <a:gd name="T111" fmla="*/ 157 h 3699"/>
              <a:gd name="T112" fmla="*/ 1412 w 3699"/>
              <a:gd name="T113" fmla="*/ 53 h 3699"/>
              <a:gd name="T114" fmla="*/ 1737 w 3699"/>
              <a:gd name="T115" fmla="*/ 3 h 3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9" h="3699">
                <a:moveTo>
                  <a:pt x="3255" y="481"/>
                </a:moveTo>
                <a:lnTo>
                  <a:pt x="3514" y="740"/>
                </a:lnTo>
                <a:lnTo>
                  <a:pt x="1665" y="2589"/>
                </a:lnTo>
                <a:lnTo>
                  <a:pt x="833" y="1758"/>
                </a:lnTo>
                <a:lnTo>
                  <a:pt x="1091" y="1498"/>
                </a:lnTo>
                <a:lnTo>
                  <a:pt x="1665" y="2071"/>
                </a:lnTo>
                <a:lnTo>
                  <a:pt x="3255" y="481"/>
                </a:lnTo>
                <a:close/>
                <a:moveTo>
                  <a:pt x="1850" y="0"/>
                </a:moveTo>
                <a:lnTo>
                  <a:pt x="1953" y="3"/>
                </a:lnTo>
                <a:lnTo>
                  <a:pt x="2055" y="12"/>
                </a:lnTo>
                <a:lnTo>
                  <a:pt x="2157" y="28"/>
                </a:lnTo>
                <a:lnTo>
                  <a:pt x="2258" y="47"/>
                </a:lnTo>
                <a:lnTo>
                  <a:pt x="2357" y="71"/>
                </a:lnTo>
                <a:lnTo>
                  <a:pt x="2456" y="99"/>
                </a:lnTo>
                <a:lnTo>
                  <a:pt x="2552" y="129"/>
                </a:lnTo>
                <a:lnTo>
                  <a:pt x="2256" y="425"/>
                </a:lnTo>
                <a:lnTo>
                  <a:pt x="2179" y="406"/>
                </a:lnTo>
                <a:lnTo>
                  <a:pt x="2099" y="390"/>
                </a:lnTo>
                <a:lnTo>
                  <a:pt x="2020" y="379"/>
                </a:lnTo>
                <a:lnTo>
                  <a:pt x="1936" y="372"/>
                </a:lnTo>
                <a:lnTo>
                  <a:pt x="1850" y="370"/>
                </a:lnTo>
                <a:lnTo>
                  <a:pt x="1749" y="373"/>
                </a:lnTo>
                <a:lnTo>
                  <a:pt x="1650" y="384"/>
                </a:lnTo>
                <a:lnTo>
                  <a:pt x="1552" y="400"/>
                </a:lnTo>
                <a:lnTo>
                  <a:pt x="1457" y="424"/>
                </a:lnTo>
                <a:lnTo>
                  <a:pt x="1365" y="453"/>
                </a:lnTo>
                <a:lnTo>
                  <a:pt x="1276" y="488"/>
                </a:lnTo>
                <a:lnTo>
                  <a:pt x="1188" y="527"/>
                </a:lnTo>
                <a:lnTo>
                  <a:pt x="1104" y="573"/>
                </a:lnTo>
                <a:lnTo>
                  <a:pt x="1023" y="624"/>
                </a:lnTo>
                <a:lnTo>
                  <a:pt x="947" y="679"/>
                </a:lnTo>
                <a:lnTo>
                  <a:pt x="874" y="740"/>
                </a:lnTo>
                <a:lnTo>
                  <a:pt x="805" y="805"/>
                </a:lnTo>
                <a:lnTo>
                  <a:pt x="740" y="874"/>
                </a:lnTo>
                <a:lnTo>
                  <a:pt x="679" y="947"/>
                </a:lnTo>
                <a:lnTo>
                  <a:pt x="624" y="1023"/>
                </a:lnTo>
                <a:lnTo>
                  <a:pt x="573" y="1104"/>
                </a:lnTo>
                <a:lnTo>
                  <a:pt x="527" y="1188"/>
                </a:lnTo>
                <a:lnTo>
                  <a:pt x="488" y="1276"/>
                </a:lnTo>
                <a:lnTo>
                  <a:pt x="453" y="1365"/>
                </a:lnTo>
                <a:lnTo>
                  <a:pt x="424" y="1457"/>
                </a:lnTo>
                <a:lnTo>
                  <a:pt x="400" y="1552"/>
                </a:lnTo>
                <a:lnTo>
                  <a:pt x="384" y="1650"/>
                </a:lnTo>
                <a:lnTo>
                  <a:pt x="373" y="1749"/>
                </a:lnTo>
                <a:lnTo>
                  <a:pt x="370" y="1850"/>
                </a:lnTo>
                <a:lnTo>
                  <a:pt x="373" y="1950"/>
                </a:lnTo>
                <a:lnTo>
                  <a:pt x="384" y="2049"/>
                </a:lnTo>
                <a:lnTo>
                  <a:pt x="400" y="2147"/>
                </a:lnTo>
                <a:lnTo>
                  <a:pt x="424" y="2242"/>
                </a:lnTo>
                <a:lnTo>
                  <a:pt x="453" y="2334"/>
                </a:lnTo>
                <a:lnTo>
                  <a:pt x="488" y="2423"/>
                </a:lnTo>
                <a:lnTo>
                  <a:pt x="527" y="2511"/>
                </a:lnTo>
                <a:lnTo>
                  <a:pt x="573" y="2595"/>
                </a:lnTo>
                <a:lnTo>
                  <a:pt x="624" y="2676"/>
                </a:lnTo>
                <a:lnTo>
                  <a:pt x="679" y="2752"/>
                </a:lnTo>
                <a:lnTo>
                  <a:pt x="740" y="2825"/>
                </a:lnTo>
                <a:lnTo>
                  <a:pt x="805" y="2894"/>
                </a:lnTo>
                <a:lnTo>
                  <a:pt x="874" y="2959"/>
                </a:lnTo>
                <a:lnTo>
                  <a:pt x="947" y="3020"/>
                </a:lnTo>
                <a:lnTo>
                  <a:pt x="1023" y="3075"/>
                </a:lnTo>
                <a:lnTo>
                  <a:pt x="1104" y="3126"/>
                </a:lnTo>
                <a:lnTo>
                  <a:pt x="1188" y="3172"/>
                </a:lnTo>
                <a:lnTo>
                  <a:pt x="1276" y="3211"/>
                </a:lnTo>
                <a:lnTo>
                  <a:pt x="1365" y="3246"/>
                </a:lnTo>
                <a:lnTo>
                  <a:pt x="1457" y="3275"/>
                </a:lnTo>
                <a:lnTo>
                  <a:pt x="1552" y="3299"/>
                </a:lnTo>
                <a:lnTo>
                  <a:pt x="1650" y="3315"/>
                </a:lnTo>
                <a:lnTo>
                  <a:pt x="1749" y="3326"/>
                </a:lnTo>
                <a:lnTo>
                  <a:pt x="1850" y="3329"/>
                </a:lnTo>
                <a:lnTo>
                  <a:pt x="1950" y="3326"/>
                </a:lnTo>
                <a:lnTo>
                  <a:pt x="2049" y="3315"/>
                </a:lnTo>
                <a:lnTo>
                  <a:pt x="2147" y="3299"/>
                </a:lnTo>
                <a:lnTo>
                  <a:pt x="2242" y="3275"/>
                </a:lnTo>
                <a:lnTo>
                  <a:pt x="2334" y="3246"/>
                </a:lnTo>
                <a:lnTo>
                  <a:pt x="2423" y="3211"/>
                </a:lnTo>
                <a:lnTo>
                  <a:pt x="2511" y="3172"/>
                </a:lnTo>
                <a:lnTo>
                  <a:pt x="2595" y="3126"/>
                </a:lnTo>
                <a:lnTo>
                  <a:pt x="2676" y="3075"/>
                </a:lnTo>
                <a:lnTo>
                  <a:pt x="2752" y="3020"/>
                </a:lnTo>
                <a:lnTo>
                  <a:pt x="2825" y="2959"/>
                </a:lnTo>
                <a:lnTo>
                  <a:pt x="2894" y="2894"/>
                </a:lnTo>
                <a:lnTo>
                  <a:pt x="2959" y="2825"/>
                </a:lnTo>
                <a:lnTo>
                  <a:pt x="3020" y="2752"/>
                </a:lnTo>
                <a:lnTo>
                  <a:pt x="3075" y="2676"/>
                </a:lnTo>
                <a:lnTo>
                  <a:pt x="3126" y="2595"/>
                </a:lnTo>
                <a:lnTo>
                  <a:pt x="3172" y="2511"/>
                </a:lnTo>
                <a:lnTo>
                  <a:pt x="3211" y="2423"/>
                </a:lnTo>
                <a:lnTo>
                  <a:pt x="3246" y="2334"/>
                </a:lnTo>
                <a:lnTo>
                  <a:pt x="3275" y="2242"/>
                </a:lnTo>
                <a:lnTo>
                  <a:pt x="3299" y="2147"/>
                </a:lnTo>
                <a:lnTo>
                  <a:pt x="3315" y="2049"/>
                </a:lnTo>
                <a:lnTo>
                  <a:pt x="3326" y="1950"/>
                </a:lnTo>
                <a:lnTo>
                  <a:pt x="3329" y="1850"/>
                </a:lnTo>
                <a:lnTo>
                  <a:pt x="3699" y="1850"/>
                </a:lnTo>
                <a:lnTo>
                  <a:pt x="3696" y="1962"/>
                </a:lnTo>
                <a:lnTo>
                  <a:pt x="3686" y="2073"/>
                </a:lnTo>
                <a:lnTo>
                  <a:pt x="3669" y="2180"/>
                </a:lnTo>
                <a:lnTo>
                  <a:pt x="3646" y="2287"/>
                </a:lnTo>
                <a:lnTo>
                  <a:pt x="3617" y="2391"/>
                </a:lnTo>
                <a:lnTo>
                  <a:pt x="3582" y="2493"/>
                </a:lnTo>
                <a:lnTo>
                  <a:pt x="3542" y="2592"/>
                </a:lnTo>
                <a:lnTo>
                  <a:pt x="3496" y="2688"/>
                </a:lnTo>
                <a:lnTo>
                  <a:pt x="3446" y="2781"/>
                </a:lnTo>
                <a:lnTo>
                  <a:pt x="3390" y="2871"/>
                </a:lnTo>
                <a:lnTo>
                  <a:pt x="3328" y="2957"/>
                </a:lnTo>
                <a:lnTo>
                  <a:pt x="3263" y="3039"/>
                </a:lnTo>
                <a:lnTo>
                  <a:pt x="3192" y="3117"/>
                </a:lnTo>
                <a:lnTo>
                  <a:pt x="3117" y="3192"/>
                </a:lnTo>
                <a:lnTo>
                  <a:pt x="3039" y="3263"/>
                </a:lnTo>
                <a:lnTo>
                  <a:pt x="2957" y="3328"/>
                </a:lnTo>
                <a:lnTo>
                  <a:pt x="2871" y="3390"/>
                </a:lnTo>
                <a:lnTo>
                  <a:pt x="2781" y="3446"/>
                </a:lnTo>
                <a:lnTo>
                  <a:pt x="2688" y="3496"/>
                </a:lnTo>
                <a:lnTo>
                  <a:pt x="2592" y="3542"/>
                </a:lnTo>
                <a:lnTo>
                  <a:pt x="2493" y="3582"/>
                </a:lnTo>
                <a:lnTo>
                  <a:pt x="2391" y="3617"/>
                </a:lnTo>
                <a:lnTo>
                  <a:pt x="2287" y="3646"/>
                </a:lnTo>
                <a:lnTo>
                  <a:pt x="2180" y="3669"/>
                </a:lnTo>
                <a:lnTo>
                  <a:pt x="2073" y="3686"/>
                </a:lnTo>
                <a:lnTo>
                  <a:pt x="1962" y="3696"/>
                </a:lnTo>
                <a:lnTo>
                  <a:pt x="1850" y="3699"/>
                </a:lnTo>
                <a:lnTo>
                  <a:pt x="1737" y="3696"/>
                </a:lnTo>
                <a:lnTo>
                  <a:pt x="1626" y="3686"/>
                </a:lnTo>
                <a:lnTo>
                  <a:pt x="1519" y="3669"/>
                </a:lnTo>
                <a:lnTo>
                  <a:pt x="1412" y="3646"/>
                </a:lnTo>
                <a:lnTo>
                  <a:pt x="1308" y="3617"/>
                </a:lnTo>
                <a:lnTo>
                  <a:pt x="1206" y="3582"/>
                </a:lnTo>
                <a:lnTo>
                  <a:pt x="1107" y="3542"/>
                </a:lnTo>
                <a:lnTo>
                  <a:pt x="1011" y="3496"/>
                </a:lnTo>
                <a:lnTo>
                  <a:pt x="918" y="3446"/>
                </a:lnTo>
                <a:lnTo>
                  <a:pt x="828" y="3390"/>
                </a:lnTo>
                <a:lnTo>
                  <a:pt x="742" y="3328"/>
                </a:lnTo>
                <a:lnTo>
                  <a:pt x="660" y="3263"/>
                </a:lnTo>
                <a:lnTo>
                  <a:pt x="582" y="3192"/>
                </a:lnTo>
                <a:lnTo>
                  <a:pt x="507" y="3117"/>
                </a:lnTo>
                <a:lnTo>
                  <a:pt x="436" y="3039"/>
                </a:lnTo>
                <a:lnTo>
                  <a:pt x="371" y="2957"/>
                </a:lnTo>
                <a:lnTo>
                  <a:pt x="309" y="2871"/>
                </a:lnTo>
                <a:lnTo>
                  <a:pt x="253" y="2781"/>
                </a:lnTo>
                <a:lnTo>
                  <a:pt x="203" y="2688"/>
                </a:lnTo>
                <a:lnTo>
                  <a:pt x="157" y="2592"/>
                </a:lnTo>
                <a:lnTo>
                  <a:pt x="117" y="2493"/>
                </a:lnTo>
                <a:lnTo>
                  <a:pt x="82" y="2391"/>
                </a:lnTo>
                <a:lnTo>
                  <a:pt x="53" y="2287"/>
                </a:lnTo>
                <a:lnTo>
                  <a:pt x="30" y="2180"/>
                </a:lnTo>
                <a:lnTo>
                  <a:pt x="13" y="2073"/>
                </a:lnTo>
                <a:lnTo>
                  <a:pt x="3" y="1962"/>
                </a:lnTo>
                <a:lnTo>
                  <a:pt x="0" y="1850"/>
                </a:lnTo>
                <a:lnTo>
                  <a:pt x="3" y="1737"/>
                </a:lnTo>
                <a:lnTo>
                  <a:pt x="13" y="1626"/>
                </a:lnTo>
                <a:lnTo>
                  <a:pt x="30" y="1519"/>
                </a:lnTo>
                <a:lnTo>
                  <a:pt x="53" y="1412"/>
                </a:lnTo>
                <a:lnTo>
                  <a:pt x="82" y="1308"/>
                </a:lnTo>
                <a:lnTo>
                  <a:pt x="117" y="1206"/>
                </a:lnTo>
                <a:lnTo>
                  <a:pt x="157" y="1107"/>
                </a:lnTo>
                <a:lnTo>
                  <a:pt x="203" y="1011"/>
                </a:lnTo>
                <a:lnTo>
                  <a:pt x="253" y="918"/>
                </a:lnTo>
                <a:lnTo>
                  <a:pt x="309" y="828"/>
                </a:lnTo>
                <a:lnTo>
                  <a:pt x="371" y="742"/>
                </a:lnTo>
                <a:lnTo>
                  <a:pt x="436" y="660"/>
                </a:lnTo>
                <a:lnTo>
                  <a:pt x="507" y="582"/>
                </a:lnTo>
                <a:lnTo>
                  <a:pt x="582" y="507"/>
                </a:lnTo>
                <a:lnTo>
                  <a:pt x="660" y="436"/>
                </a:lnTo>
                <a:lnTo>
                  <a:pt x="742" y="371"/>
                </a:lnTo>
                <a:lnTo>
                  <a:pt x="828" y="309"/>
                </a:lnTo>
                <a:lnTo>
                  <a:pt x="918" y="253"/>
                </a:lnTo>
                <a:lnTo>
                  <a:pt x="1011" y="203"/>
                </a:lnTo>
                <a:lnTo>
                  <a:pt x="1107" y="157"/>
                </a:lnTo>
                <a:lnTo>
                  <a:pt x="1206" y="117"/>
                </a:lnTo>
                <a:lnTo>
                  <a:pt x="1308" y="82"/>
                </a:lnTo>
                <a:lnTo>
                  <a:pt x="1412" y="53"/>
                </a:lnTo>
                <a:lnTo>
                  <a:pt x="1519" y="30"/>
                </a:lnTo>
                <a:lnTo>
                  <a:pt x="1626" y="13"/>
                </a:lnTo>
                <a:lnTo>
                  <a:pt x="1737" y="3"/>
                </a:lnTo>
                <a:lnTo>
                  <a:pt x="1850" y="0"/>
                </a:lnTo>
                <a:close/>
              </a:path>
            </a:pathLst>
          </a:custGeom>
          <a:solidFill>
            <a:srgbClr val="4DA4C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defRPr/>
            </a:pPr>
            <a:endParaRPr lang="en-US" sz="1350" kern="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5803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7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5186BEFE-0C86-42D1-A368-6C0DC70C7AB2}"/>
              </a:ext>
            </a:extLst>
          </p:cNvPr>
          <p:cNvSpPr txBox="1">
            <a:spLocks/>
          </p:cNvSpPr>
          <p:nvPr/>
        </p:nvSpPr>
        <p:spPr>
          <a:xfrm>
            <a:off x="2667000" y="762000"/>
            <a:ext cx="3996813" cy="38358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solidFill>
                  <a:srgbClr val="50B4C8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Authorization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BC82417-66CE-4E74-AA78-2FD5F5256059}"/>
              </a:ext>
            </a:extLst>
          </p:cNvPr>
          <p:cNvSpPr txBox="1">
            <a:spLocks/>
          </p:cNvSpPr>
          <p:nvPr/>
        </p:nvSpPr>
        <p:spPr>
          <a:xfrm>
            <a:off x="838200" y="1752600"/>
            <a:ext cx="7964129" cy="3296219"/>
          </a:xfrm>
          <a:prstGeom prst="rect">
            <a:avLst/>
          </a:prstGeom>
          <a:noFill/>
        </p:spPr>
        <p:txBody>
          <a:bodyPr lIns="205740" tIns="205740" rIns="205740" bIns="0"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2B6CA7"/>
              </a:buClr>
              <a:buNone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How to Participate – For Industry Partners/Employers</a:t>
            </a:r>
          </a:p>
          <a:p>
            <a:pPr marL="0" indent="0" algn="ctr">
              <a:buNone/>
            </a:pPr>
            <a:r>
              <a:rPr lang="en-US" sz="1350" b="1" dirty="0">
                <a:hlinkClick r:id="rId3" tooltip="SkillBridge Provider Handbook"/>
              </a:rPr>
              <a:t>NEW! SkillBridge Provider Handbook</a:t>
            </a:r>
            <a:r>
              <a:rPr lang="en-US" sz="1350" b="1" dirty="0"/>
              <a:t> </a:t>
            </a:r>
          </a:p>
          <a:p>
            <a:pPr marL="0" indent="0" algn="ctr">
              <a:buNone/>
            </a:pPr>
            <a:endParaRPr lang="en-US" sz="1350" dirty="0"/>
          </a:p>
          <a:p>
            <a:pPr>
              <a:defRPr/>
            </a:pPr>
            <a:r>
              <a:rPr lang="en-US" sz="1350" dirty="0"/>
              <a:t>Step 1: Identify if your opportunity could serve as a successful SkillBridge program </a:t>
            </a:r>
          </a:p>
          <a:p>
            <a:pPr>
              <a:defRPr/>
            </a:pPr>
            <a:r>
              <a:rPr lang="en-US" sz="1350" dirty="0"/>
              <a:t>Step 2: Learn about/prepare for the application process</a:t>
            </a:r>
          </a:p>
          <a:p>
            <a:pPr>
              <a:defRPr/>
            </a:pPr>
            <a:r>
              <a:rPr lang="en-US" sz="1350" dirty="0"/>
              <a:t>Step 3: Self-nominate your organization as SkillBridge or “Career Skills” Program </a:t>
            </a:r>
          </a:p>
          <a:p>
            <a:pPr>
              <a:defRPr/>
            </a:pPr>
            <a:r>
              <a:rPr lang="en-US" sz="1350" dirty="0"/>
              <a:t>Step 4: Keep in touch </a:t>
            </a:r>
          </a:p>
          <a:p>
            <a:pPr>
              <a:defRPr/>
            </a:pPr>
            <a:r>
              <a:rPr lang="en-US" sz="1350" dirty="0"/>
              <a:t>Step 5: (If approved) Remain engaged </a:t>
            </a:r>
          </a:p>
          <a:p>
            <a:pPr>
              <a:defRPr/>
            </a:pPr>
            <a:endParaRPr lang="en-US" sz="1350" dirty="0"/>
          </a:p>
          <a:p>
            <a:pPr marL="0" indent="0">
              <a:buNone/>
              <a:defRPr/>
            </a:pPr>
            <a:r>
              <a:rPr lang="en-US" sz="1238" i="1" dirty="0"/>
              <a:t>Reviewing applications can take up to 45 days and may require potential Providers to answer questions from the DoD and/or Service representatives. Allow for upwards of 60-90 days total processing time from initiation to determination.</a:t>
            </a:r>
          </a:p>
          <a:p>
            <a:pPr marL="0" indent="0" algn="ctr">
              <a:lnSpc>
                <a:spcPts val="1620"/>
              </a:lnSpc>
              <a:spcBef>
                <a:spcPts val="0"/>
              </a:spcBef>
              <a:buNone/>
              <a:defRPr/>
            </a:pPr>
            <a:endParaRPr lang="en-US" sz="1350" i="1" dirty="0"/>
          </a:p>
          <a:p>
            <a:pPr marL="0" indent="0" algn="ctr">
              <a:buNone/>
              <a:defRPr/>
            </a:pPr>
            <a:r>
              <a:rPr lang="en-US" sz="1350" i="1" dirty="0"/>
              <a:t>Resources</a:t>
            </a:r>
            <a:r>
              <a:rPr lang="en-US" sz="1350" dirty="0"/>
              <a:t>: </a:t>
            </a:r>
            <a:r>
              <a:rPr lang="en-US" sz="1350" dirty="0">
                <a:hlinkClick r:id="rId4"/>
              </a:rPr>
              <a:t>https://dodskillbridge.usalearning.gov/resources.htm</a:t>
            </a:r>
            <a:endParaRPr lang="en-US" sz="1350" i="1" dirty="0"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US" sz="1350" i="1" dirty="0">
                <a:cs typeface="Arial" panose="020B0604020202020204" pitchFamily="34" charset="0"/>
              </a:rPr>
              <a:t>Industry Partners/Employers: </a:t>
            </a:r>
            <a:r>
              <a:rPr lang="en-US" sz="1350" dirty="0">
                <a:cs typeface="Arial" panose="020B0604020202020204" pitchFamily="34" charset="0"/>
                <a:hlinkClick r:id="rId5"/>
              </a:rPr>
              <a:t>https://dodskillbridge.usalearning.gov/industry-employers.htm</a:t>
            </a:r>
            <a:endParaRPr lang="en-US" sz="1350" dirty="0">
              <a:cs typeface="Arial" panose="020B0604020202020204" pitchFamily="34" charset="0"/>
            </a:endParaRPr>
          </a:p>
          <a:p>
            <a:pPr>
              <a:defRPr/>
            </a:pPr>
            <a:endParaRPr lang="en-US" sz="1350" dirty="0">
              <a:cs typeface="Arial" panose="020B0604020202020204" pitchFamily="34" charset="0"/>
            </a:endParaRPr>
          </a:p>
          <a:p>
            <a:pPr>
              <a:buClr>
                <a:srgbClr val="2B6CA7"/>
              </a:buClr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01965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8486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For More Information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Contact FFSC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Transition Assistance Program (TAP) Staff at the Fleet and Family Support Center</a:t>
            </a:r>
          </a:p>
          <a:p>
            <a:pPr algn="ctr"/>
            <a:r>
              <a:rPr lang="en-US" sz="2800" b="1" dirty="0"/>
              <a:t>1-866-854-0638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962400"/>
            <a:ext cx="3886200" cy="252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87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8486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For More Information</a:t>
            </a:r>
          </a:p>
          <a:p>
            <a:pPr algn="ctr"/>
            <a:endParaRPr lang="en-US" sz="1600" b="1" dirty="0"/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Contact FFSC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Transition Assistance Program (TAP) Staff at your local Fleet and Family Support Center</a:t>
            </a:r>
          </a:p>
          <a:p>
            <a:pPr algn="ctr"/>
            <a:r>
              <a:rPr lang="en-US" sz="2800" b="1" dirty="0"/>
              <a:t>1-866-854-0638</a:t>
            </a: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8600"/>
            <a:ext cx="1295400" cy="84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679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WHITE TEMPLATE">
  <a:themeElements>
    <a:clrScheme name="Custom 12">
      <a:dk1>
        <a:srgbClr val="505050"/>
      </a:dk1>
      <a:lt1>
        <a:srgbClr val="FFFFFF"/>
      </a:lt1>
      <a:dk2>
        <a:srgbClr val="00A651"/>
      </a:dk2>
      <a:lt2>
        <a:srgbClr val="BAD80A"/>
      </a:lt2>
      <a:accent1>
        <a:srgbClr val="00A651"/>
      </a:accent1>
      <a:accent2>
        <a:srgbClr val="BAD80A"/>
      </a:accent2>
      <a:accent3>
        <a:srgbClr val="00BCF2"/>
      </a:accent3>
      <a:accent4>
        <a:srgbClr val="00188F"/>
      </a:accent4>
      <a:accent5>
        <a:srgbClr val="107C10"/>
      </a:accent5>
      <a:accent6>
        <a:srgbClr val="68217E"/>
      </a:accent6>
      <a:hlink>
        <a:srgbClr val="00A651"/>
      </a:hlink>
      <a:folHlink>
        <a:srgbClr val="00A65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Business_DARK_BLUE_2016_6.potx" id="{348ED3A6-CEF5-4FB6-9217-17CB473846D4}" vid="{59EC26E4-891B-475D-A529-612202A7B238}"/>
    </a:ext>
  </a:extLst>
</a:theme>
</file>

<file path=ppt/theme/theme3.xml><?xml version="1.0" encoding="utf-8"?>
<a:theme xmlns:a="http://schemas.openxmlformats.org/drawingml/2006/main" name="1_WHITE TEMPLATE">
  <a:themeElements>
    <a:clrScheme name="Custom 12">
      <a:dk1>
        <a:srgbClr val="505050"/>
      </a:dk1>
      <a:lt1>
        <a:srgbClr val="FFFFFF"/>
      </a:lt1>
      <a:dk2>
        <a:srgbClr val="00A651"/>
      </a:dk2>
      <a:lt2>
        <a:srgbClr val="BAD80A"/>
      </a:lt2>
      <a:accent1>
        <a:srgbClr val="00A651"/>
      </a:accent1>
      <a:accent2>
        <a:srgbClr val="BAD80A"/>
      </a:accent2>
      <a:accent3>
        <a:srgbClr val="00BCF2"/>
      </a:accent3>
      <a:accent4>
        <a:srgbClr val="00188F"/>
      </a:accent4>
      <a:accent5>
        <a:srgbClr val="107C10"/>
      </a:accent5>
      <a:accent6>
        <a:srgbClr val="68217E"/>
      </a:accent6>
      <a:hlink>
        <a:srgbClr val="00A651"/>
      </a:hlink>
      <a:folHlink>
        <a:srgbClr val="00A65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Business_DARK_BLUE_2016_6.potx" id="{348ED3A6-CEF5-4FB6-9217-17CB473846D4}" vid="{59EC26E4-891B-475D-A529-612202A7B238}"/>
    </a:ext>
  </a:extLst>
</a:theme>
</file>

<file path=ppt/theme/theme4.xml><?xml version="1.0" encoding="utf-8"?>
<a:theme xmlns:a="http://schemas.openxmlformats.org/drawingml/2006/main" name="2_WHITE TEMPLATE">
  <a:themeElements>
    <a:clrScheme name="Custom 12">
      <a:dk1>
        <a:srgbClr val="505050"/>
      </a:dk1>
      <a:lt1>
        <a:srgbClr val="FFFFFF"/>
      </a:lt1>
      <a:dk2>
        <a:srgbClr val="00A651"/>
      </a:dk2>
      <a:lt2>
        <a:srgbClr val="BAD80A"/>
      </a:lt2>
      <a:accent1>
        <a:srgbClr val="00A651"/>
      </a:accent1>
      <a:accent2>
        <a:srgbClr val="BAD80A"/>
      </a:accent2>
      <a:accent3>
        <a:srgbClr val="00BCF2"/>
      </a:accent3>
      <a:accent4>
        <a:srgbClr val="00188F"/>
      </a:accent4>
      <a:accent5>
        <a:srgbClr val="107C10"/>
      </a:accent5>
      <a:accent6>
        <a:srgbClr val="68217E"/>
      </a:accent6>
      <a:hlink>
        <a:srgbClr val="00A651"/>
      </a:hlink>
      <a:folHlink>
        <a:srgbClr val="00A651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16-9_Business_DARK_BLUE_2016_6.potx" id="{348ED3A6-CEF5-4FB6-9217-17CB473846D4}" vid="{59EC26E4-891B-475D-A529-612202A7B238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C6318381EFA4DB356A08D40122B5A" ma:contentTypeVersion="19" ma:contentTypeDescription="Create a new document." ma:contentTypeScope="" ma:versionID="eb78a94403e49dbd668b8c4c4282f044">
  <xsd:schema xmlns:xsd="http://www.w3.org/2001/XMLSchema" xmlns:xs="http://www.w3.org/2001/XMLSchema" xmlns:p="http://schemas.microsoft.com/office/2006/metadata/properties" xmlns:ns2="0869395a-24e6-4f9d-a30a-9032b3e4a33d" xmlns:ns3="b904ec1b-f9a3-481c-a76d-ff0fd8cca94d" targetNamespace="http://schemas.microsoft.com/office/2006/metadata/properties" ma:root="true" ma:fieldsID="6a93d6070aadaff623e8d4c642bc357e" ns2:_="" ns3:_="">
    <xsd:import namespace="0869395a-24e6-4f9d-a30a-9032b3e4a33d"/>
    <xsd:import namespace="b904ec1b-f9a3-481c-a76d-ff0fd8cca9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thisversionsent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9395a-24e6-4f9d-a30a-9032b3e4a3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hisversionsent" ma:index="20" nillable="true" ma:displayName="this version sent" ma:format="Dropdown" ma:internalName="thisversionsent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d206917-2747-4d96-95dd-67b7143af0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4ec1b-f9a3-481c-a76d-ff0fd8cca94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b94a04a4-acb9-4af2-a453-7f4691200795}" ma:internalName="TaxCatchAll" ma:showField="CatchAllData" ma:web="b904ec1b-f9a3-481c-a76d-ff0fd8cca9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04ec1b-f9a3-481c-a76d-ff0fd8cca94d" xsi:nil="true"/>
    <lcf76f155ced4ddcb4097134ff3c332f xmlns="0869395a-24e6-4f9d-a30a-9032b3e4a33d">
      <Terms xmlns="http://schemas.microsoft.com/office/infopath/2007/PartnerControls"/>
    </lcf76f155ced4ddcb4097134ff3c332f>
    <thisversionsent xmlns="0869395a-24e6-4f9d-a30a-9032b3e4a33d" xsi:nil="true"/>
  </documentManagement>
</p:properties>
</file>

<file path=customXml/itemProps1.xml><?xml version="1.0" encoding="utf-8"?>
<ds:datastoreItem xmlns:ds="http://schemas.openxmlformats.org/officeDocument/2006/customXml" ds:itemID="{4AEA66F3-7820-43D9-9077-FD2A240F907F}"/>
</file>

<file path=customXml/itemProps2.xml><?xml version="1.0" encoding="utf-8"?>
<ds:datastoreItem xmlns:ds="http://schemas.openxmlformats.org/officeDocument/2006/customXml" ds:itemID="{CF50FC35-0F2A-442C-BE73-794149257B40}"/>
</file>

<file path=customXml/itemProps3.xml><?xml version="1.0" encoding="utf-8"?>
<ds:datastoreItem xmlns:ds="http://schemas.openxmlformats.org/officeDocument/2006/customXml" ds:itemID="{B59808CB-23AB-4D9C-A4DE-EE67774740CB}"/>
</file>

<file path=docMetadata/LabelInfo.xml><?xml version="1.0" encoding="utf-8"?>
<clbl:labelList xmlns:clbl="http://schemas.microsoft.com/office/2020/mipLabelMetadata">
  <clbl:label id="{571beb23-8ea8-44b3-ba27-9e8ead2039ca}" enabled="1" method="Privileged" siteId="{e3333e00-c877-4b87-b6ad-45e942de175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5902</TotalTime>
  <Words>1072</Words>
  <Application>Microsoft Office PowerPoint</Application>
  <PresentationFormat>On-screen Show (4:3)</PresentationFormat>
  <Paragraphs>147</Paragraphs>
  <Slides>12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31" baseType="lpstr">
      <vt:lpstr>Aptos</vt:lpstr>
      <vt:lpstr>Aptos ExtraBold</vt:lpstr>
      <vt:lpstr>Arial</vt:lpstr>
      <vt:lpstr>Arial Black</vt:lpstr>
      <vt:lpstr>Calibri</vt:lpstr>
      <vt:lpstr>Calibri Light</vt:lpstr>
      <vt:lpstr>Consolas</vt:lpstr>
      <vt:lpstr>Corbel</vt:lpstr>
      <vt:lpstr>Franklin Gothic Demi</vt:lpstr>
      <vt:lpstr>Segoe UI</vt:lpstr>
      <vt:lpstr>Segoe UI Light</vt:lpstr>
      <vt:lpstr>Segoe UI Semibold</vt:lpstr>
      <vt:lpstr>Times</vt:lpstr>
      <vt:lpstr>Wingdings</vt:lpstr>
      <vt:lpstr>Parallax</vt:lpstr>
      <vt:lpstr>WHITE TEMPLATE</vt:lpstr>
      <vt:lpstr>1_WHITE TEMPLATE</vt:lpstr>
      <vt:lpstr>2_WHITE TEMPLATE</vt:lpstr>
      <vt:lpstr>2_Office Theme</vt:lpstr>
      <vt:lpstr>PowerPoint Presentation</vt:lpstr>
      <vt:lpstr>TAP OVERVIEW</vt:lpstr>
      <vt:lpstr>Upcoming Job and Skillbridge Fairs</vt:lpstr>
      <vt:lpstr>NRNW  SKILLBRIDGE PROGRAM</vt:lpstr>
      <vt:lpstr>PowerPoint Presentation</vt:lpstr>
      <vt:lpstr>PowerPoint Presentation</vt:lpstr>
      <vt:lpstr>DoD SkillBridge Web Portal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NRNW  SKILLBRIDGE PROGRAMS</dc:title>
  <dc:creator>britt feldman</dc:creator>
  <cp:lastModifiedBy>Williams, Danny Gail CIV USN (USA)</cp:lastModifiedBy>
  <cp:revision>61</cp:revision>
  <cp:lastPrinted>2020-10-06T21:05:54Z</cp:lastPrinted>
  <dcterms:created xsi:type="dcterms:W3CDTF">2020-07-04T03:23:52Z</dcterms:created>
  <dcterms:modified xsi:type="dcterms:W3CDTF">2026-10-02T21:24:07Z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0x010100267C6318381EFA4DB356A08D40122B5A</vt:lpwstr>
  </property>
</Properties>
</file>